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79" r:id="rId4"/>
    <p:sldId id="277" r:id="rId5"/>
    <p:sldId id="278" r:id="rId6"/>
    <p:sldId id="259" r:id="rId7"/>
    <p:sldId id="267" r:id="rId8"/>
    <p:sldId id="266" r:id="rId9"/>
    <p:sldId id="261" r:id="rId10"/>
    <p:sldId id="262" r:id="rId11"/>
    <p:sldId id="263" r:id="rId12"/>
    <p:sldId id="264" r:id="rId13"/>
    <p:sldId id="265" r:id="rId14"/>
    <p:sldId id="281" r:id="rId15"/>
    <p:sldId id="280" r:id="rId16"/>
    <p:sldId id="268" r:id="rId17"/>
    <p:sldId id="269" r:id="rId18"/>
    <p:sldId id="276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0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on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397939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By:- Vishal Garg and Shivam Sahu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003798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 API SECURITY</a:t>
            </a:r>
          </a:p>
        </p:txBody>
      </p:sp>
      <p:pic>
        <p:nvPicPr>
          <p:cNvPr id="7170" name="Picture 4" descr="JKTs Logo - 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285750"/>
            <a:ext cx="1466850" cy="276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742950"/>
            <a:ext cx="5703570" cy="412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819150"/>
            <a:ext cx="573786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OWIN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 smtClean="0"/>
              <a:t>What is Access Token 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047750"/>
            <a:ext cx="7620000" cy="4095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is a credential that can be used by an application to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an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 Tokens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can be either an opaque string or a JSON web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inform the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that the bearer of the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has been authorized to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the 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API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perform specific actions specified by the scope that has been granted.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grant_type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URL parameter is required for the /token endpoint, which exchanges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a grant for real tokens. So the OAuth2 server knows what you are sending to it.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so you must specify it with the value password.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grant_type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=password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means that you are sending a username and a password to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the /token endpoint.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E.g.:-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123950"/>
            <a:ext cx="7543800" cy="396240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Step-1: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OWIN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Up class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tartup.Auth.cs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// Configure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OAuth Authorization Server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public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IAppBuilder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{      ….       }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Step-2: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 class for validating user credentials asking for tokens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ApplicationOAuthProvider.cs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 : [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OAuthAuthorizationServerProvider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public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override Task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ValidateClientAuthentication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(..)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public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override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Task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GrantResourceOwnerCredentials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(..)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….}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public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override Task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TokenEndpoint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(…)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….}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2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E.g.:-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123950"/>
            <a:ext cx="7391400" cy="3886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vgarg\Desktop\WEB API SECURITY\OWIN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66750"/>
            <a:ext cx="6013210" cy="126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garg\Desktop\WEB API SECURITY\OWIN suc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80540"/>
            <a:ext cx="6076656" cy="191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garg\Desktop\WEB API SECURITY\OWIN succes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28950"/>
            <a:ext cx="4860308" cy="199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4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9715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428750"/>
            <a:ext cx="7620000" cy="35814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JSON Web Token (JWT) is a 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JSON object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that is a safe way to represent a set of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information between two parties.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Powerful token format used in HTTP headers in order to make some endpoint secure.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token is composed of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header,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payload, and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signature.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Simply put, a JWT is just a string with the following format: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44767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header.payload.signature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398" y="1123948"/>
            <a:ext cx="6329363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676400" y="46291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header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B050"/>
                </a:solidFill>
              </a:rPr>
              <a:t>payload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2060"/>
                </a:solidFill>
              </a:rPr>
              <a:t>signature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Flow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 descr="2017-10-16-19-52-32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276600" y="0"/>
            <a:ext cx="5867400" cy="3867150"/>
          </a:xfrm>
        </p:spPr>
      </p:pic>
      <p:sp>
        <p:nvSpPr>
          <p:cNvPr id="8" name="Rectangle 7"/>
          <p:cNvSpPr/>
          <p:nvPr/>
        </p:nvSpPr>
        <p:spPr>
          <a:xfrm>
            <a:off x="1524000" y="3390900"/>
            <a:ext cx="7620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It relies on 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signed </a:t>
            </a:r>
            <a:r>
              <a:rPr lang="en-US" sz="1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tokens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 which are sent by user to server with each request. 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you put all 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claims in </a:t>
            </a:r>
            <a:r>
              <a:rPr lang="en-US" sz="1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web structure.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 structure using asymmetric key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and encode whole thing in Base64.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validating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signature,issuer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and audience 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Steps :-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 descr="JWT.png"/>
          <p:cNvPicPr>
            <a:picLocks noGrp="1" noChangeAspect="1"/>
          </p:cNvPicPr>
          <p:nvPr>
            <p:ph idx="10"/>
          </p:nvPr>
        </p:nvPicPr>
        <p:blipFill>
          <a:blip r:embed="rId2" cstate="print"/>
          <a:stretch>
            <a:fillRect/>
          </a:stretch>
        </p:blipFill>
        <p:spPr>
          <a:xfrm>
            <a:off x="1752599" y="1276348"/>
            <a:ext cx="5029200" cy="3457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2995737"/>
          </a:xfrm>
        </p:spPr>
        <p:txBody>
          <a:bodyPr/>
          <a:lstStyle/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1. Create the HEADER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header is a JSON object in the following format: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2495550"/>
            <a:ext cx="2362200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{ 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typ</a:t>
            </a:r>
            <a:r>
              <a:rPr lang="en-US" dirty="0" smtClean="0"/>
              <a:t>": "JWT",</a:t>
            </a:r>
          </a:p>
          <a:p>
            <a:r>
              <a:rPr lang="en-US" dirty="0" smtClean="0"/>
              <a:t> "</a:t>
            </a:r>
            <a:r>
              <a:rPr lang="en-US" dirty="0" err="1" smtClean="0"/>
              <a:t>alg</a:t>
            </a:r>
            <a:r>
              <a:rPr lang="en-US" dirty="0" smtClean="0"/>
              <a:t>": "HS256" </a:t>
            </a:r>
          </a:p>
          <a:p>
            <a:r>
              <a:rPr lang="en-US" dirty="0" smtClean="0"/>
              <a:t>}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81400" y="2876550"/>
            <a:ext cx="1676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0" y="249555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is a JWT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657600" y="3257550"/>
            <a:ext cx="1676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10200" y="310515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hashing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security is important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Token Based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 idea of OWIN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 idea of JWT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2. Create the PAYLOAD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payload component of the JWT is the data that‘s stored inside the JWT 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data is also referred to as the “claims” of the JWT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There are several different standard claims for the JWT payload, such as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the issuer,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“sub” the subject, and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“exp” the expiration time. 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Keep in mind that the size of the data will affect the overall size of the JWT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0" y="2343150"/>
            <a:ext cx="6172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{ "</a:t>
            </a:r>
            <a:r>
              <a:rPr lang="en-US" dirty="0" err="1" smtClean="0"/>
              <a:t>userId</a:t>
            </a:r>
            <a:r>
              <a:rPr lang="en-US" dirty="0" smtClean="0"/>
              <a:t>": "b08f86af-35da-48f2-8fab-cef3904660bd"}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3. Create the SIGNATURE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signature is computed using the following pseudo code: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 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3181350"/>
            <a:ext cx="6172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xN_h82PHVTCMA9vdoHrcZxH-x5mb11y1537t3rGzcM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2266950"/>
            <a:ext cx="6172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HMACSHA256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hmac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new HMACSHA256();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string key = Convert.ToBase64String(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hmac.Key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386715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Algorithm :- SecurityAlgorithms.HmacSha256Signature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4. Put All Three JWT Components Together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Now that we have created all three components, we can create the JWT.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header.payload.signature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structure of the JWT,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simply need to combine the components, with periods (.) separating them.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724150"/>
            <a:ext cx="64008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// JWT Token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eyJ0eXAiOiJKV1QiLCJhbGciOiJIUzI1NiJ9.eyJ1c2VySWQiOiJiMDhmODZhZi0zNWRhLTQ4ZjItOGZhYi1jZWYzOTA0NjYwYmQifQ.-xN_h82PHVTCMA9vdoHrcZxH-x5mb11y1537t3rGzcM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5. Verifying the JWT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JWT-attached API call to the application, can be validated.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matches the JWT signature created by the authentication server.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the signatures match, then that means the JWT is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otherwise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invalid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 by verifying the JWT, the application adds a layer of trust between itself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and the user.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Based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838200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securitypattern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486401" y="1200150"/>
            <a:ext cx="3657600" cy="3733800"/>
          </a:xfrm>
        </p:spPr>
      </p:pic>
      <p:sp>
        <p:nvSpPr>
          <p:cNvPr id="6" name="Rectangle 5"/>
          <p:cNvSpPr/>
          <p:nvPr/>
        </p:nvSpPr>
        <p:spPr>
          <a:xfrm>
            <a:off x="0" y="1276350"/>
            <a:ext cx="54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How token based authentication actually works?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The client application first sends a request to Authentication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server endpoint with an appropriate credential.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If the username/password are correct then the Authentication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server send a token to the client as a response. 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This token contains enough data to identify a particular user and an expiry time.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The client application then uses the token to access the restricted resources in next requests till the token is valid.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Token authentication is a 2 step process.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User pass his credentials to the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Authorization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Server returns security token if credentials are correct.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 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Based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838200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895350"/>
            <a:ext cx="9144000" cy="4248150"/>
          </a:xfrm>
        </p:spPr>
        <p:txBody>
          <a:bodyPr/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Why We Need token based authentication?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Allows users to stay logged onto a website without the use of cookies.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Tokens are more secure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because they can be used to replace a user's actual credentials.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Scalability of Servers: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The token sent to the server is self contained which holds all the user information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Loosely Coupling: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Your front-end application is not coupled with specific authentication mechanism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Mobile Friendly: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Cookies and browsers like each other, but storing cookies on native platforms (Android,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Windows Phone) is not a trivial task.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OWIN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OWIN 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1664245"/>
            <a:ext cx="7315200" cy="29957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 Web Interface for.NET (OWIN) is an open-source specification that describes an abstraction layer between web servers and application components.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 defines a standard interface between .NET web servers and web applications. 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primary goal of OWIN is to decouple the server and application, encouraging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development of small and focused application.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Components/Architecture</a:t>
            </a:r>
          </a:p>
          <a:p>
            <a:endParaRPr lang="en-US" dirty="0"/>
          </a:p>
        </p:txBody>
      </p:sp>
      <p:pic>
        <p:nvPicPr>
          <p:cNvPr id="5" name="Content Placeholder 4" descr="owner-resource-authentication-flow.jp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76400" y="1504950"/>
            <a:ext cx="6937439" cy="2324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8191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Components/Architecture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428750"/>
            <a:ext cx="7467600" cy="326970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following are the principal components of this authentication mode: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Resource server: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It holds the resource and protects the resource from unauthorized access.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Resource owner: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It requests the resource base on needs.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Authorization server: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server that authenticates the resource owner identity and issues the access token to the client.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Client: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It is an application that requests access on a resource on behalf of the resource owner.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OWIN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895350"/>
            <a:ext cx="5629275" cy="378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742950"/>
            <a:ext cx="578358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487</Words>
  <Application>Microsoft Office PowerPoint</Application>
  <PresentationFormat>On-screen Show (16:9)</PresentationFormat>
  <Paragraphs>193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Custom Design</vt:lpstr>
      <vt:lpstr>PowerPoint Presentation</vt:lpstr>
      <vt:lpstr>Web Api Security</vt:lpstr>
      <vt:lpstr>Token Based Authentication</vt:lpstr>
      <vt:lpstr>Token Based Authentication</vt:lpstr>
      <vt:lpstr>OWIN</vt:lpstr>
      <vt:lpstr>OWIN</vt:lpstr>
      <vt:lpstr>OWIN</vt:lpstr>
      <vt:lpstr> OWIN </vt:lpstr>
      <vt:lpstr>OWIN</vt:lpstr>
      <vt:lpstr>OWIN</vt:lpstr>
      <vt:lpstr>OWIN</vt:lpstr>
      <vt:lpstr>OWIN</vt:lpstr>
      <vt:lpstr>OWIN</vt:lpstr>
      <vt:lpstr>OWIN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SedgwickUser</cp:lastModifiedBy>
  <cp:revision>79</cp:revision>
  <dcterms:created xsi:type="dcterms:W3CDTF">2014-04-01T16:27:38Z</dcterms:created>
  <dcterms:modified xsi:type="dcterms:W3CDTF">2019-03-04T14:24:20Z</dcterms:modified>
</cp:coreProperties>
</file>