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14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977D-053B-84FB-7B7D-4B99A89E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431A9-A4D5-50A3-4C95-F2A406998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B3882-DA43-3B9C-1041-D47EEDB4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9FC3-7FF9-BD8C-6B16-51C449E9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5E79-C891-F0A1-5F35-2EBE98A4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9D91-60CB-6EE0-CF12-5886F71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EA3A9-B375-85FE-E818-6BD124F69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5816-FF57-C677-3243-EFC1E463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DBD3D-7EA7-7D01-1531-0128DF2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5A814-C811-892C-7A1B-8FA06D29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BF22C-31D7-39EF-065B-5FC158084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A46AC-1221-BA06-2066-7EDCA0259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5AAE-3B19-D53B-9967-6EF6EC4E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AD94B-EC6F-6799-1960-7D5157BFA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99E1-DCB9-6BC3-8378-B961F749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70A2-7083-4FC1-91FA-C5311874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24E20-3975-4CB2-5F0F-9B1023CC4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40FA-2948-FF60-2CEE-C9DA2B57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0D24-0DBF-F52A-B701-1628551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8F0E-C20C-36E7-166B-D4E47CC5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4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F1CDF-8410-A480-D2AF-D0992EA8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F4F6-1A4E-5D2D-50D2-6F9095C1C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A97E-1F53-9F5F-8CE1-C85380A7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B168-46B7-E7FC-1A1F-9942B33B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6D89-EEC7-4086-C7A4-83F1BE1AA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025A-55FA-5672-7EB2-AF55225C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A1A24-CA87-C0B8-9363-94730E99C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06B3A-3CF6-473A-0AD2-7E9B5F933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D06CF-D482-1893-0ED5-BA2A764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1D82-EEBD-D294-C288-499061AE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E089-37D9-5149-43ED-6A332718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6F37-8A1F-5510-8479-5C723B9F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5F727-D8B5-82FD-B7E9-FE373314C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893FB-46FF-FA25-54FF-5B42A351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B93ED-FCB6-DE85-8A1F-9053EB08D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FDDBD-D406-F9B4-D3F9-C3983C134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29A78-98DB-5511-A0A5-7C258762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14950-7EAC-9495-7E69-C53F559C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33F5F-891A-CF9A-2FA7-C114EAA40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0FDB-5500-675A-0624-D61FF25D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ADB8-6B9B-CDB4-66ED-7E9575E0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7776C-508A-E42C-0B37-25B54B8F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96595-09D1-E8D1-0738-CFC55683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42D629-0C1B-E763-178B-8F96644A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1067B-0347-A1DB-8528-3BE4EDAF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CBF54-754E-6B18-3EB4-E303CD5C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FC5D-76EF-82D6-0671-199D26B5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BDEF-EC67-61BA-4250-B6663614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B8D57-889F-3675-9BBD-1AF8D93B4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C574-36CD-6CDD-1DC5-ECC77761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CB3B-919B-F151-7E51-2C0BF737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12FCD-6D36-A123-9982-DC0C1861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87321-F3EB-1CE6-C5C5-80422876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90094-22C5-E6AD-C391-E8CCA5344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54C2B-A39A-18DF-5E27-81CE9F95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E59B2-24ED-608A-6E22-F33B226C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791B-61F1-7E64-0DBE-04DD52AD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EDC6E-3490-81DB-DF01-E05B5F82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3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D7ABA-A89A-B567-559B-0AA0F7062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CB3D3-2EAC-B1FA-3E98-34D5D5D0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9A98-C357-FF04-E060-81BF5E1DF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BA1FB-357A-40E4-BD48-39F6B10A253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366-D6AF-B872-061B-D707EA864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1A9A-A9DC-4FE7-DA9E-13E411082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83929-3113-402E-ACA3-5C213DF81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94BFBE-5F94-7FB8-325F-FE454FA4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98" b="22007"/>
          <a:stretch>
            <a:fillRect/>
          </a:stretch>
        </p:blipFill>
        <p:spPr>
          <a:xfrm>
            <a:off x="402162" y="720557"/>
            <a:ext cx="3660120" cy="2140973"/>
          </a:xfrm>
          <a:prstGeom prst="rect">
            <a:avLst/>
          </a:prstGeom>
        </p:spPr>
      </p:pic>
      <p:pic>
        <p:nvPicPr>
          <p:cNvPr id="21" name="Picture 20" descr="A close-up of a device&#10;&#10;AI-generated content may be incorrect.">
            <a:extLst>
              <a:ext uri="{FF2B5EF4-FFF2-40B4-BE49-F238E27FC236}">
                <a16:creationId xmlns:a16="http://schemas.microsoft.com/office/drawing/2014/main" id="{3FB61CBD-5D2E-86BE-A703-08E37F8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90" y="18749"/>
            <a:ext cx="3660120" cy="3660120"/>
          </a:xfrm>
          <a:prstGeom prst="rect">
            <a:avLst/>
          </a:prstGeom>
        </p:spPr>
      </p:pic>
      <p:pic>
        <p:nvPicPr>
          <p:cNvPr id="23" name="Picture 22" descr="A close-up of a sensor&#10;&#10;AI-generated content may be incorrect.">
            <a:extLst>
              <a:ext uri="{FF2B5EF4-FFF2-40B4-BE49-F238E27FC236}">
                <a16:creationId xmlns:a16="http://schemas.microsoft.com/office/drawing/2014/main" id="{827DF9B3-9EEF-6FD7-BCD8-9FB8E7ECFB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11183" r="19223" b="12759"/>
          <a:stretch>
            <a:fillRect/>
          </a:stretch>
        </p:blipFill>
        <p:spPr>
          <a:xfrm flipH="1">
            <a:off x="859948" y="3666232"/>
            <a:ext cx="2932365" cy="2451905"/>
          </a:xfrm>
          <a:prstGeom prst="rect">
            <a:avLst/>
          </a:prstGeom>
        </p:spPr>
      </p:pic>
      <p:pic>
        <p:nvPicPr>
          <p:cNvPr id="25" name="Picture 24" descr="A blue circuit board with small holes&#10;&#10;AI-generated content may be incorrect.">
            <a:extLst>
              <a:ext uri="{FF2B5EF4-FFF2-40B4-BE49-F238E27FC236}">
                <a16:creationId xmlns:a16="http://schemas.microsoft.com/office/drawing/2014/main" id="{2546669B-D945-F15C-7064-5FF90DAB4C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1" t="11326" r="8711" b="17993"/>
          <a:stretch>
            <a:fillRect/>
          </a:stretch>
        </p:blipFill>
        <p:spPr>
          <a:xfrm>
            <a:off x="3792314" y="4136393"/>
            <a:ext cx="2198118" cy="1809136"/>
          </a:xfrm>
          <a:prstGeom prst="rect">
            <a:avLst/>
          </a:prstGeom>
        </p:spPr>
      </p:pic>
      <p:pic>
        <p:nvPicPr>
          <p:cNvPr id="27" name="Picture 26" descr="A small gold and silver electronic device&#10;&#10;AI-generated content may be incorrect.">
            <a:extLst>
              <a:ext uri="{FF2B5EF4-FFF2-40B4-BE49-F238E27FC236}">
                <a16:creationId xmlns:a16="http://schemas.microsoft.com/office/drawing/2014/main" id="{9B2A1FE8-DACC-474E-2FE2-8EC7F21354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" t="5305" b="3369"/>
          <a:stretch>
            <a:fillRect/>
          </a:stretch>
        </p:blipFill>
        <p:spPr>
          <a:xfrm>
            <a:off x="6290330" y="3925188"/>
            <a:ext cx="2274575" cy="2140974"/>
          </a:xfrm>
          <a:prstGeom prst="rect">
            <a:avLst/>
          </a:prstGeom>
        </p:spPr>
      </p:pic>
      <p:pic>
        <p:nvPicPr>
          <p:cNvPr id="29" name="Picture 28" descr="A close-up of a cable&#10;&#10;AI-generated content may be incorrect.">
            <a:extLst>
              <a:ext uri="{FF2B5EF4-FFF2-40B4-BE49-F238E27FC236}">
                <a16:creationId xmlns:a16="http://schemas.microsoft.com/office/drawing/2014/main" id="{55795778-E7C6-156C-975E-39D3765C6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22693" r="4953" b="14504"/>
          <a:stretch>
            <a:fillRect/>
          </a:stretch>
        </p:blipFill>
        <p:spPr>
          <a:xfrm>
            <a:off x="8750444" y="3901567"/>
            <a:ext cx="3033861" cy="2102954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5A4C9FD2-D55C-81E4-8DB4-96FF3C6C1C88}"/>
              </a:ext>
            </a:extLst>
          </p:cNvPr>
          <p:cNvSpPr/>
          <p:nvPr/>
        </p:nvSpPr>
        <p:spPr>
          <a:xfrm>
            <a:off x="901832" y="739863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03E0B3-B7A9-9418-FC31-8CFFF11DC6D7}"/>
              </a:ext>
            </a:extLst>
          </p:cNvPr>
          <p:cNvSpPr/>
          <p:nvPr/>
        </p:nvSpPr>
        <p:spPr>
          <a:xfrm>
            <a:off x="8504608" y="720637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C3B806D-B0EC-5B20-86CC-CC31EEC2A544}"/>
              </a:ext>
            </a:extLst>
          </p:cNvPr>
          <p:cNvSpPr/>
          <p:nvPr/>
        </p:nvSpPr>
        <p:spPr>
          <a:xfrm>
            <a:off x="1126009" y="3655385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D31BEF-417D-3FB0-2228-2F02E29BECB3}"/>
              </a:ext>
            </a:extLst>
          </p:cNvPr>
          <p:cNvSpPr/>
          <p:nvPr/>
        </p:nvSpPr>
        <p:spPr>
          <a:xfrm>
            <a:off x="3826569" y="3655385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118B6A6-1988-8FF2-D49A-5BF493B69F3D}"/>
              </a:ext>
            </a:extLst>
          </p:cNvPr>
          <p:cNvSpPr/>
          <p:nvPr/>
        </p:nvSpPr>
        <p:spPr>
          <a:xfrm>
            <a:off x="6166297" y="3613975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9BB6A0-356B-E1EF-E846-1E3B19D0390C}"/>
              </a:ext>
            </a:extLst>
          </p:cNvPr>
          <p:cNvSpPr/>
          <p:nvPr/>
        </p:nvSpPr>
        <p:spPr>
          <a:xfrm>
            <a:off x="8926387" y="3655188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9" name="Picture 18" descr="A soldering iron and wires&#10;&#10;AI-generated content may be incorrect.">
            <a:extLst>
              <a:ext uri="{FF2B5EF4-FFF2-40B4-BE49-F238E27FC236}">
                <a16:creationId xmlns:a16="http://schemas.microsoft.com/office/drawing/2014/main" id="{E73A1057-BD71-4EF5-2465-9442AA672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1" t="15483" r="13453" b="14911"/>
          <a:stretch>
            <a:fillRect/>
          </a:stretch>
        </p:blipFill>
        <p:spPr>
          <a:xfrm>
            <a:off x="3980905" y="620018"/>
            <a:ext cx="4440813" cy="27706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8E8797D-B06C-9E29-A5F7-FD2652F05F91}"/>
              </a:ext>
            </a:extLst>
          </p:cNvPr>
          <p:cNvSpPr/>
          <p:nvPr/>
        </p:nvSpPr>
        <p:spPr>
          <a:xfrm>
            <a:off x="4874017" y="720557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35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mall green and black pump&#10;&#10;AI-generated content may be incorrect.">
            <a:extLst>
              <a:ext uri="{FF2B5EF4-FFF2-40B4-BE49-F238E27FC236}">
                <a16:creationId xmlns:a16="http://schemas.microsoft.com/office/drawing/2014/main" id="{3DBDEF84-2C68-E217-EE63-76D30A24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08374" y="465897"/>
            <a:ext cx="5429250" cy="5429250"/>
          </a:xfrm>
          <a:prstGeom prst="rect">
            <a:avLst/>
          </a:prstGeom>
        </p:spPr>
      </p:pic>
      <p:pic>
        <p:nvPicPr>
          <p:cNvPr id="7" name="Picture 6" descr="A red and white pump with wires&#10;&#10;AI-generated content may be incorrect.">
            <a:extLst>
              <a:ext uri="{FF2B5EF4-FFF2-40B4-BE49-F238E27FC236}">
                <a16:creationId xmlns:a16="http://schemas.microsoft.com/office/drawing/2014/main" id="{047DD23C-CDB2-FA21-EBD3-1A586E1B7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796" y="465897"/>
            <a:ext cx="5429250" cy="54292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C44DA59-096A-F643-3C89-DE8EB6C2EB96}"/>
              </a:ext>
            </a:extLst>
          </p:cNvPr>
          <p:cNvSpPr/>
          <p:nvPr/>
        </p:nvSpPr>
        <p:spPr>
          <a:xfrm>
            <a:off x="2233676" y="789558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116C91-79FE-4F6B-2153-562409478931}"/>
              </a:ext>
            </a:extLst>
          </p:cNvPr>
          <p:cNvSpPr/>
          <p:nvPr/>
        </p:nvSpPr>
        <p:spPr>
          <a:xfrm>
            <a:off x="6999436" y="789558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circuit board with a screen and a rectangular object&#10;&#10;AI-generated content may be incorrect.">
            <a:extLst>
              <a:ext uri="{FF2B5EF4-FFF2-40B4-BE49-F238E27FC236}">
                <a16:creationId xmlns:a16="http://schemas.microsoft.com/office/drawing/2014/main" id="{E01C0C8D-2E40-A692-B6A4-55BD5C46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" r="39283"/>
          <a:stretch>
            <a:fillRect/>
          </a:stretch>
        </p:blipFill>
        <p:spPr>
          <a:xfrm>
            <a:off x="1053547" y="339448"/>
            <a:ext cx="5337313" cy="6179104"/>
          </a:xfrm>
          <a:prstGeom prst="rect">
            <a:avLst/>
          </a:prstGeom>
        </p:spPr>
      </p:pic>
      <p:pic>
        <p:nvPicPr>
          <p:cNvPr id="5" name="Picture 4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941065FD-A6F7-F42D-118E-889DA067B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872" r="14770" b="2029"/>
          <a:stretch>
            <a:fillRect/>
          </a:stretch>
        </p:blipFill>
        <p:spPr>
          <a:xfrm>
            <a:off x="7401337" y="339448"/>
            <a:ext cx="4326834" cy="617910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BFAF98C-BA28-9086-6BBA-C772DC53D884}"/>
              </a:ext>
            </a:extLst>
          </p:cNvPr>
          <p:cNvSpPr/>
          <p:nvPr/>
        </p:nvSpPr>
        <p:spPr>
          <a:xfrm>
            <a:off x="325375" y="342302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D6AE5F-91C2-A9F3-572F-BE7E7146E2D2}"/>
              </a:ext>
            </a:extLst>
          </p:cNvPr>
          <p:cNvSpPr/>
          <p:nvPr/>
        </p:nvSpPr>
        <p:spPr>
          <a:xfrm>
            <a:off x="6621757" y="342302"/>
            <a:ext cx="540000" cy="5400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0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mart hydropor tower&#10;&#10;AI-generated content may be incorrect.">
            <a:extLst>
              <a:ext uri="{FF2B5EF4-FFF2-40B4-BE49-F238E27FC236}">
                <a16:creationId xmlns:a16="http://schemas.microsoft.com/office/drawing/2014/main" id="{E504DAB8-35CB-BF98-E725-1A0B58EE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7" y="1547283"/>
            <a:ext cx="5323090" cy="299423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8061FA-4AEB-E424-6951-8BD9EDF50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081" y="2836366"/>
            <a:ext cx="5317606" cy="299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2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Vasileios Zoidis</dc:creator>
  <cp:lastModifiedBy>Vasileios Zoidis</cp:lastModifiedBy>
  <cp:revision>4</cp:revision>
  <dcterms:created xsi:type="dcterms:W3CDTF">2025-09-22T13:01:05Z</dcterms:created>
  <dcterms:modified xsi:type="dcterms:W3CDTF">2025-09-23T13:35:23Z</dcterms:modified>
</cp:coreProperties>
</file>