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4"/>
  </p:sldMasterIdLst>
  <p:sldIdLst>
    <p:sldId id="256" r:id="rId5"/>
    <p:sldId id="257" r:id="rId6"/>
    <p:sldId id="264" r:id="rId7"/>
    <p:sldId id="265" r:id="rId8"/>
    <p:sldId id="260" r:id="rId9"/>
    <p:sldId id="261" r:id="rId10"/>
    <p:sldId id="266" r:id="rId11"/>
    <p:sldId id="267" r:id="rId12"/>
    <p:sldId id="263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15BBE-A49C-4CFC-A5A1-C1830511C101}" v="56" dt="2023-10-29T20:12:5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1B94B-472F-4860-97EC-B9542C2A9A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392A1B2-93AE-4383-A023-ED8B15B4CE93}">
      <dgm:prSet/>
      <dgm:spPr/>
      <dgm:t>
        <a:bodyPr/>
        <a:lstStyle/>
        <a:p>
          <a:r>
            <a:rPr lang="de-DE" dirty="0"/>
            <a:t>Quantenphysik</a:t>
          </a:r>
          <a:endParaRPr lang="en-US" dirty="0"/>
        </a:p>
      </dgm:t>
    </dgm:pt>
    <dgm:pt modelId="{AAAF4F73-28D0-412C-B524-752D428059F5}" type="parTrans" cxnId="{8247655C-2237-4609-895C-D9F2553EC6FD}">
      <dgm:prSet/>
      <dgm:spPr/>
      <dgm:t>
        <a:bodyPr/>
        <a:lstStyle/>
        <a:p>
          <a:endParaRPr lang="en-US"/>
        </a:p>
      </dgm:t>
    </dgm:pt>
    <dgm:pt modelId="{FB6FEBA3-F94B-43DB-BADB-92C9989BD1BF}" type="sibTrans" cxnId="{8247655C-2237-4609-895C-D9F2553EC6FD}">
      <dgm:prSet/>
      <dgm:spPr/>
      <dgm:t>
        <a:bodyPr/>
        <a:lstStyle/>
        <a:p>
          <a:endParaRPr lang="en-US"/>
        </a:p>
      </dgm:t>
    </dgm:pt>
    <dgm:pt modelId="{0ADAAFA7-FC9B-4947-937E-785C678F0A1F}">
      <dgm:prSet/>
      <dgm:spPr/>
      <dgm:t>
        <a:bodyPr/>
        <a:lstStyle/>
        <a:p>
          <a:r>
            <a:rPr lang="de-DE" dirty="0"/>
            <a:t>Generelle Relativitätstheorie</a:t>
          </a:r>
          <a:endParaRPr lang="en-US" dirty="0"/>
        </a:p>
      </dgm:t>
    </dgm:pt>
    <dgm:pt modelId="{931E37D9-0B9D-43F5-A60A-BFFF45E2A900}" type="parTrans" cxnId="{170D942A-15AC-4BC5-9925-36AA34357E3C}">
      <dgm:prSet/>
      <dgm:spPr/>
      <dgm:t>
        <a:bodyPr/>
        <a:lstStyle/>
        <a:p>
          <a:endParaRPr lang="en-US"/>
        </a:p>
      </dgm:t>
    </dgm:pt>
    <dgm:pt modelId="{E36B2BAD-63F1-4BAF-A5AC-C74254C525F0}" type="sibTrans" cxnId="{170D942A-15AC-4BC5-9925-36AA34357E3C}">
      <dgm:prSet/>
      <dgm:spPr/>
      <dgm:t>
        <a:bodyPr/>
        <a:lstStyle/>
        <a:p>
          <a:endParaRPr lang="en-US"/>
        </a:p>
      </dgm:t>
    </dgm:pt>
    <dgm:pt modelId="{5D446DDF-D3EE-4D59-B311-57BBD5ED223A}">
      <dgm:prSet/>
      <dgm:spPr/>
      <dgm:t>
        <a:bodyPr/>
        <a:lstStyle/>
        <a:p>
          <a:r>
            <a:rPr lang="de-DE"/>
            <a:t>Spezielle Relativitätstheorie</a:t>
          </a:r>
          <a:endParaRPr lang="en-US"/>
        </a:p>
      </dgm:t>
    </dgm:pt>
    <dgm:pt modelId="{A50E0E7F-53FA-4750-86B4-984002750AFC}" type="parTrans" cxnId="{3BE40715-2359-413A-A5F5-667961FDEE50}">
      <dgm:prSet/>
      <dgm:spPr/>
      <dgm:t>
        <a:bodyPr/>
        <a:lstStyle/>
        <a:p>
          <a:endParaRPr lang="en-US"/>
        </a:p>
      </dgm:t>
    </dgm:pt>
    <dgm:pt modelId="{EA3A7AA3-4B96-431F-895E-951F83E1D6D8}" type="sibTrans" cxnId="{3BE40715-2359-413A-A5F5-667961FDEE50}">
      <dgm:prSet/>
      <dgm:spPr/>
      <dgm:t>
        <a:bodyPr/>
        <a:lstStyle/>
        <a:p>
          <a:endParaRPr lang="en-US"/>
        </a:p>
      </dgm:t>
    </dgm:pt>
    <dgm:pt modelId="{6CB8FE39-DBB3-4A35-893C-5273678EA494}" type="pres">
      <dgm:prSet presAssocID="{16D1B94B-472F-4860-97EC-B9542C2A9A95}" presName="root" presStyleCnt="0">
        <dgm:presLayoutVars>
          <dgm:dir/>
          <dgm:resizeHandles val="exact"/>
        </dgm:presLayoutVars>
      </dgm:prSet>
      <dgm:spPr/>
    </dgm:pt>
    <dgm:pt modelId="{AA35EE71-ACC7-4C9D-B5E8-964AA437414A}" type="pres">
      <dgm:prSet presAssocID="{6392A1B2-93AE-4383-A023-ED8B15B4CE93}" presName="compNode" presStyleCnt="0"/>
      <dgm:spPr/>
    </dgm:pt>
    <dgm:pt modelId="{C88C612A-51D8-4290-83A9-4E43D07183AA}" type="pres">
      <dgm:prSet presAssocID="{6392A1B2-93AE-4383-A023-ED8B15B4CE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Änderungen &amp; Schneider mit einfarbiger Füllung"/>
        </a:ext>
      </dgm:extLst>
    </dgm:pt>
    <dgm:pt modelId="{A929B70D-8E23-4EC1-9C01-8D2662A301DB}" type="pres">
      <dgm:prSet presAssocID="{6392A1B2-93AE-4383-A023-ED8B15B4CE93}" presName="spaceRect" presStyleCnt="0"/>
      <dgm:spPr/>
    </dgm:pt>
    <dgm:pt modelId="{6741308D-0D86-4DCE-B2DC-89C1A1D8CA0D}" type="pres">
      <dgm:prSet presAssocID="{6392A1B2-93AE-4383-A023-ED8B15B4CE93}" presName="textRect" presStyleLbl="revTx" presStyleIdx="0" presStyleCnt="3">
        <dgm:presLayoutVars>
          <dgm:chMax val="1"/>
          <dgm:chPref val="1"/>
        </dgm:presLayoutVars>
      </dgm:prSet>
      <dgm:spPr/>
    </dgm:pt>
    <dgm:pt modelId="{1CA25266-3D2A-4E8D-8372-152F80E9A351}" type="pres">
      <dgm:prSet presAssocID="{FB6FEBA3-F94B-43DB-BADB-92C9989BD1BF}" presName="sibTrans" presStyleCnt="0"/>
      <dgm:spPr/>
    </dgm:pt>
    <dgm:pt modelId="{836E8868-9A73-4061-9D1A-BA91916FBFB5}" type="pres">
      <dgm:prSet presAssocID="{0ADAAFA7-FC9B-4947-937E-785C678F0A1F}" presName="compNode" presStyleCnt="0"/>
      <dgm:spPr/>
    </dgm:pt>
    <dgm:pt modelId="{F5843B76-3761-4A65-B42F-DE51BBD03417}" type="pres">
      <dgm:prSet presAssocID="{0ADAAFA7-FC9B-4947-937E-785C678F0A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lierung mit einfarbiger Füllung"/>
        </a:ext>
      </dgm:extLst>
    </dgm:pt>
    <dgm:pt modelId="{17942862-7F9A-4338-A34A-B6D2DA4454F8}" type="pres">
      <dgm:prSet presAssocID="{0ADAAFA7-FC9B-4947-937E-785C678F0A1F}" presName="spaceRect" presStyleCnt="0"/>
      <dgm:spPr/>
    </dgm:pt>
    <dgm:pt modelId="{E02B53C9-E7CC-48FC-A4DD-EF45010B7D84}" type="pres">
      <dgm:prSet presAssocID="{0ADAAFA7-FC9B-4947-937E-785C678F0A1F}" presName="textRect" presStyleLbl="revTx" presStyleIdx="1" presStyleCnt="3">
        <dgm:presLayoutVars>
          <dgm:chMax val="1"/>
          <dgm:chPref val="1"/>
        </dgm:presLayoutVars>
      </dgm:prSet>
      <dgm:spPr/>
    </dgm:pt>
    <dgm:pt modelId="{93A9C2B2-DB46-4D9D-9A08-32229B43094B}" type="pres">
      <dgm:prSet presAssocID="{E36B2BAD-63F1-4BAF-A5AC-C74254C525F0}" presName="sibTrans" presStyleCnt="0"/>
      <dgm:spPr/>
    </dgm:pt>
    <dgm:pt modelId="{074AD3EF-6EB3-40B1-9B5B-3B7A7ACE516B}" type="pres">
      <dgm:prSet presAssocID="{5D446DDF-D3EE-4D59-B311-57BBD5ED223A}" presName="compNode" presStyleCnt="0"/>
      <dgm:spPr/>
    </dgm:pt>
    <dgm:pt modelId="{7B8C2E2D-9F66-4FC4-9FAD-57E3BE27488B}" type="pres">
      <dgm:prSet presAssocID="{5D446DDF-D3EE-4D59-B311-57BBD5ED22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ssgerät"/>
        </a:ext>
      </dgm:extLst>
    </dgm:pt>
    <dgm:pt modelId="{B7E2AE6B-921B-4D85-B407-81CBC02E7D30}" type="pres">
      <dgm:prSet presAssocID="{5D446DDF-D3EE-4D59-B311-57BBD5ED223A}" presName="spaceRect" presStyleCnt="0"/>
      <dgm:spPr/>
    </dgm:pt>
    <dgm:pt modelId="{B2242819-B696-46FB-9F20-CC249B92AD63}" type="pres">
      <dgm:prSet presAssocID="{5D446DDF-D3EE-4D59-B311-57BBD5ED22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094206-B3C0-4E6F-91B5-CF2BA44404A8}" type="presOf" srcId="{16D1B94B-472F-4860-97EC-B9542C2A9A95}" destId="{6CB8FE39-DBB3-4A35-893C-5273678EA494}" srcOrd="0" destOrd="0" presId="urn:microsoft.com/office/officeart/2018/2/layout/IconLabelList"/>
    <dgm:cxn modelId="{3BE40715-2359-413A-A5F5-667961FDEE50}" srcId="{16D1B94B-472F-4860-97EC-B9542C2A9A95}" destId="{5D446DDF-D3EE-4D59-B311-57BBD5ED223A}" srcOrd="2" destOrd="0" parTransId="{A50E0E7F-53FA-4750-86B4-984002750AFC}" sibTransId="{EA3A7AA3-4B96-431F-895E-951F83E1D6D8}"/>
    <dgm:cxn modelId="{DE9BCA18-16DD-4CC0-8760-60602CA08DA9}" type="presOf" srcId="{5D446DDF-D3EE-4D59-B311-57BBD5ED223A}" destId="{B2242819-B696-46FB-9F20-CC249B92AD63}" srcOrd="0" destOrd="0" presId="urn:microsoft.com/office/officeart/2018/2/layout/IconLabelList"/>
    <dgm:cxn modelId="{170D942A-15AC-4BC5-9925-36AA34357E3C}" srcId="{16D1B94B-472F-4860-97EC-B9542C2A9A95}" destId="{0ADAAFA7-FC9B-4947-937E-785C678F0A1F}" srcOrd="1" destOrd="0" parTransId="{931E37D9-0B9D-43F5-A60A-BFFF45E2A900}" sibTransId="{E36B2BAD-63F1-4BAF-A5AC-C74254C525F0}"/>
    <dgm:cxn modelId="{8247655C-2237-4609-895C-D9F2553EC6FD}" srcId="{16D1B94B-472F-4860-97EC-B9542C2A9A95}" destId="{6392A1B2-93AE-4383-A023-ED8B15B4CE93}" srcOrd="0" destOrd="0" parTransId="{AAAF4F73-28D0-412C-B524-752D428059F5}" sibTransId="{FB6FEBA3-F94B-43DB-BADB-92C9989BD1BF}"/>
    <dgm:cxn modelId="{3504E29B-F03A-43EB-AFD9-3E0DCA3EB2E9}" type="presOf" srcId="{0ADAAFA7-FC9B-4947-937E-785C678F0A1F}" destId="{E02B53C9-E7CC-48FC-A4DD-EF45010B7D84}" srcOrd="0" destOrd="0" presId="urn:microsoft.com/office/officeart/2018/2/layout/IconLabelList"/>
    <dgm:cxn modelId="{C090CDBF-A913-4833-819B-CA538F3DEC99}" type="presOf" srcId="{6392A1B2-93AE-4383-A023-ED8B15B4CE93}" destId="{6741308D-0D86-4DCE-B2DC-89C1A1D8CA0D}" srcOrd="0" destOrd="0" presId="urn:microsoft.com/office/officeart/2018/2/layout/IconLabelList"/>
    <dgm:cxn modelId="{82C7DE61-19D2-45F3-B099-87681DFFD4ED}" type="presParOf" srcId="{6CB8FE39-DBB3-4A35-893C-5273678EA494}" destId="{AA35EE71-ACC7-4C9D-B5E8-964AA437414A}" srcOrd="0" destOrd="0" presId="urn:microsoft.com/office/officeart/2018/2/layout/IconLabelList"/>
    <dgm:cxn modelId="{01084251-465C-48CC-B0CC-396244973F02}" type="presParOf" srcId="{AA35EE71-ACC7-4C9D-B5E8-964AA437414A}" destId="{C88C612A-51D8-4290-83A9-4E43D07183AA}" srcOrd="0" destOrd="0" presId="urn:microsoft.com/office/officeart/2018/2/layout/IconLabelList"/>
    <dgm:cxn modelId="{7A68353F-DA1B-4BC3-BC84-8C356E041183}" type="presParOf" srcId="{AA35EE71-ACC7-4C9D-B5E8-964AA437414A}" destId="{A929B70D-8E23-4EC1-9C01-8D2662A301DB}" srcOrd="1" destOrd="0" presId="urn:microsoft.com/office/officeart/2018/2/layout/IconLabelList"/>
    <dgm:cxn modelId="{C9E5AE79-4D0F-463A-970B-823C15C70E69}" type="presParOf" srcId="{AA35EE71-ACC7-4C9D-B5E8-964AA437414A}" destId="{6741308D-0D86-4DCE-B2DC-89C1A1D8CA0D}" srcOrd="2" destOrd="0" presId="urn:microsoft.com/office/officeart/2018/2/layout/IconLabelList"/>
    <dgm:cxn modelId="{55B8029E-4807-4D95-9FD8-1AA10F58A4E6}" type="presParOf" srcId="{6CB8FE39-DBB3-4A35-893C-5273678EA494}" destId="{1CA25266-3D2A-4E8D-8372-152F80E9A351}" srcOrd="1" destOrd="0" presId="urn:microsoft.com/office/officeart/2018/2/layout/IconLabelList"/>
    <dgm:cxn modelId="{EFB4037D-C8BB-4443-9887-C85A65D870C3}" type="presParOf" srcId="{6CB8FE39-DBB3-4A35-893C-5273678EA494}" destId="{836E8868-9A73-4061-9D1A-BA91916FBFB5}" srcOrd="2" destOrd="0" presId="urn:microsoft.com/office/officeart/2018/2/layout/IconLabelList"/>
    <dgm:cxn modelId="{7735F2BE-059C-4B2B-A688-4BCD0AD811FC}" type="presParOf" srcId="{836E8868-9A73-4061-9D1A-BA91916FBFB5}" destId="{F5843B76-3761-4A65-B42F-DE51BBD03417}" srcOrd="0" destOrd="0" presId="urn:microsoft.com/office/officeart/2018/2/layout/IconLabelList"/>
    <dgm:cxn modelId="{E7B555AF-13AB-4F8D-B63D-271C8A52C232}" type="presParOf" srcId="{836E8868-9A73-4061-9D1A-BA91916FBFB5}" destId="{17942862-7F9A-4338-A34A-B6D2DA4454F8}" srcOrd="1" destOrd="0" presId="urn:microsoft.com/office/officeart/2018/2/layout/IconLabelList"/>
    <dgm:cxn modelId="{A37ABD7F-B664-4DED-B7AA-008A8A69BCE4}" type="presParOf" srcId="{836E8868-9A73-4061-9D1A-BA91916FBFB5}" destId="{E02B53C9-E7CC-48FC-A4DD-EF45010B7D84}" srcOrd="2" destOrd="0" presId="urn:microsoft.com/office/officeart/2018/2/layout/IconLabelList"/>
    <dgm:cxn modelId="{E8126173-4CA8-4693-8DC7-5F85C397C8C5}" type="presParOf" srcId="{6CB8FE39-DBB3-4A35-893C-5273678EA494}" destId="{93A9C2B2-DB46-4D9D-9A08-32229B43094B}" srcOrd="3" destOrd="0" presId="urn:microsoft.com/office/officeart/2018/2/layout/IconLabelList"/>
    <dgm:cxn modelId="{A63C5E5F-0DAC-4DA0-953F-6A5DA337B05B}" type="presParOf" srcId="{6CB8FE39-DBB3-4A35-893C-5273678EA494}" destId="{074AD3EF-6EB3-40B1-9B5B-3B7A7ACE516B}" srcOrd="4" destOrd="0" presId="urn:microsoft.com/office/officeart/2018/2/layout/IconLabelList"/>
    <dgm:cxn modelId="{8075D661-E50F-4216-84E1-C1EE49931B29}" type="presParOf" srcId="{074AD3EF-6EB3-40B1-9B5B-3B7A7ACE516B}" destId="{7B8C2E2D-9F66-4FC4-9FAD-57E3BE27488B}" srcOrd="0" destOrd="0" presId="urn:microsoft.com/office/officeart/2018/2/layout/IconLabelList"/>
    <dgm:cxn modelId="{0D5EC4E7-43F3-4EFC-A16B-B7906FEB0624}" type="presParOf" srcId="{074AD3EF-6EB3-40B1-9B5B-3B7A7ACE516B}" destId="{B7E2AE6B-921B-4D85-B407-81CBC02E7D30}" srcOrd="1" destOrd="0" presId="urn:microsoft.com/office/officeart/2018/2/layout/IconLabelList"/>
    <dgm:cxn modelId="{4A7B8694-9EFF-404E-BCF9-ABB3D3554011}" type="presParOf" srcId="{074AD3EF-6EB3-40B1-9B5B-3B7A7ACE516B}" destId="{B2242819-B696-46FB-9F20-CC249B92AD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310CE-535A-425D-A7E4-09CC21026716}" type="doc">
      <dgm:prSet loTypeId="urn:microsoft.com/office/officeart/2005/8/layout/hierarchy1" loCatId="hierarchy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E46608B-0464-435D-A4D1-1CCE371917FC}">
      <dgm:prSet/>
      <dgm:spPr/>
      <dgm:t>
        <a:bodyPr/>
        <a:lstStyle/>
        <a:p>
          <a:r>
            <a:rPr lang="de-DE" dirty="0"/>
            <a:t>Relativ, kann nur mit Bezug angegeben werden</a:t>
          </a:r>
          <a:endParaRPr lang="en-US" dirty="0"/>
        </a:p>
      </dgm:t>
    </dgm:pt>
    <dgm:pt modelId="{2D1C65CE-3004-4F7C-BFD2-134A3A3FDBFE}" type="parTrans" cxnId="{90B3CFCD-6729-427A-B8B6-E32DE91F88E8}">
      <dgm:prSet/>
      <dgm:spPr/>
      <dgm:t>
        <a:bodyPr/>
        <a:lstStyle/>
        <a:p>
          <a:endParaRPr lang="en-US"/>
        </a:p>
      </dgm:t>
    </dgm:pt>
    <dgm:pt modelId="{CEEC5B29-84EB-4A35-B9D0-608996BFA224}" type="sibTrans" cxnId="{90B3CFCD-6729-427A-B8B6-E32DE91F88E8}">
      <dgm:prSet/>
      <dgm:spPr/>
      <dgm:t>
        <a:bodyPr/>
        <a:lstStyle/>
        <a:p>
          <a:endParaRPr lang="en-US"/>
        </a:p>
      </dgm:t>
    </dgm:pt>
    <dgm:pt modelId="{8E8FC2B2-C232-48A3-A8DD-BF335B028C08}">
      <dgm:prSet/>
      <dgm:spPr/>
      <dgm:t>
        <a:bodyPr/>
        <a:lstStyle/>
        <a:p>
          <a:r>
            <a:rPr lang="de-DE" dirty="0"/>
            <a:t>Additiv und Subtraktiv</a:t>
          </a:r>
          <a:endParaRPr lang="en-US" dirty="0"/>
        </a:p>
      </dgm:t>
    </dgm:pt>
    <dgm:pt modelId="{57ABD8FD-AAC3-49FB-8A25-8C287D1DCAA8}" type="parTrans" cxnId="{A126117B-6A86-4F7F-8804-E092B5107F94}">
      <dgm:prSet/>
      <dgm:spPr/>
      <dgm:t>
        <a:bodyPr/>
        <a:lstStyle/>
        <a:p>
          <a:endParaRPr lang="en-US"/>
        </a:p>
      </dgm:t>
    </dgm:pt>
    <dgm:pt modelId="{07627BCF-FE58-4C8F-AB83-A1C66A2ACCBC}" type="sibTrans" cxnId="{A126117B-6A86-4F7F-8804-E092B5107F94}">
      <dgm:prSet/>
      <dgm:spPr/>
      <dgm:t>
        <a:bodyPr/>
        <a:lstStyle/>
        <a:p>
          <a:endParaRPr lang="en-US"/>
        </a:p>
      </dgm:t>
    </dgm:pt>
    <dgm:pt modelId="{E16D180A-0929-46CC-8DD7-90D64290FED0}">
      <dgm:prSet/>
      <dgm:spPr/>
      <dgm:t>
        <a:bodyPr/>
        <a:lstStyle/>
        <a:p>
          <a:r>
            <a:rPr lang="de-DE" dirty="0"/>
            <a:t>Statische gleichförmige Geschwindigkeit kann man nicht fühlen</a:t>
          </a:r>
        </a:p>
      </dgm:t>
    </dgm:pt>
    <dgm:pt modelId="{EBA24391-8DCB-4EAD-8469-3A37966BE2DD}" type="parTrans" cxnId="{471E3818-41A7-48C8-9145-A8CF022B9141}">
      <dgm:prSet/>
      <dgm:spPr/>
      <dgm:t>
        <a:bodyPr/>
        <a:lstStyle/>
        <a:p>
          <a:endParaRPr lang="en-US"/>
        </a:p>
      </dgm:t>
    </dgm:pt>
    <dgm:pt modelId="{80702C4A-47CB-43D0-82B8-65F529077732}" type="sibTrans" cxnId="{471E3818-41A7-48C8-9145-A8CF022B9141}">
      <dgm:prSet/>
      <dgm:spPr/>
      <dgm:t>
        <a:bodyPr/>
        <a:lstStyle/>
        <a:p>
          <a:endParaRPr lang="en-US"/>
        </a:p>
      </dgm:t>
    </dgm:pt>
    <dgm:pt modelId="{CD19086B-3AC3-445F-B0FD-CF3B6BC693CD}" type="pres">
      <dgm:prSet presAssocID="{8C9310CE-535A-425D-A7E4-09CC210267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1AD7D9-884A-4774-8138-546A04F22303}" type="pres">
      <dgm:prSet presAssocID="{8E46608B-0464-435D-A4D1-1CCE371917FC}" presName="hierRoot1" presStyleCnt="0"/>
      <dgm:spPr/>
    </dgm:pt>
    <dgm:pt modelId="{E2B382BF-6F55-431C-B2FC-3CCC49BFEF13}" type="pres">
      <dgm:prSet presAssocID="{8E46608B-0464-435D-A4D1-1CCE371917FC}" presName="composite" presStyleCnt="0"/>
      <dgm:spPr/>
    </dgm:pt>
    <dgm:pt modelId="{CBD3EB71-E009-4FE8-A342-232249A99266}" type="pres">
      <dgm:prSet presAssocID="{8E46608B-0464-435D-A4D1-1CCE371917FC}" presName="background" presStyleLbl="node0" presStyleIdx="0" presStyleCnt="3"/>
      <dgm:spPr/>
    </dgm:pt>
    <dgm:pt modelId="{DBA7C7B2-C6C2-46CE-A21B-97322A06B836}" type="pres">
      <dgm:prSet presAssocID="{8E46608B-0464-435D-A4D1-1CCE371917FC}" presName="text" presStyleLbl="fgAcc0" presStyleIdx="0" presStyleCnt="3">
        <dgm:presLayoutVars>
          <dgm:chPref val="3"/>
        </dgm:presLayoutVars>
      </dgm:prSet>
      <dgm:spPr/>
    </dgm:pt>
    <dgm:pt modelId="{6C9AC8CD-5F10-4C9F-9DEE-8E6E5F9C92B3}" type="pres">
      <dgm:prSet presAssocID="{8E46608B-0464-435D-A4D1-1CCE371917FC}" presName="hierChild2" presStyleCnt="0"/>
      <dgm:spPr/>
    </dgm:pt>
    <dgm:pt modelId="{B5F1E34B-AF15-4AAA-8ED8-EDA6E814D441}" type="pres">
      <dgm:prSet presAssocID="{8E8FC2B2-C232-48A3-A8DD-BF335B028C08}" presName="hierRoot1" presStyleCnt="0"/>
      <dgm:spPr/>
    </dgm:pt>
    <dgm:pt modelId="{6865CD89-9938-4356-BFED-22D46CD46194}" type="pres">
      <dgm:prSet presAssocID="{8E8FC2B2-C232-48A3-A8DD-BF335B028C08}" presName="composite" presStyleCnt="0"/>
      <dgm:spPr/>
    </dgm:pt>
    <dgm:pt modelId="{0AB19B84-9816-4250-B6D5-F8170325700F}" type="pres">
      <dgm:prSet presAssocID="{8E8FC2B2-C232-48A3-A8DD-BF335B028C08}" presName="background" presStyleLbl="node0" presStyleIdx="1" presStyleCnt="3"/>
      <dgm:spPr/>
    </dgm:pt>
    <dgm:pt modelId="{8C432601-7789-4C7E-80A9-9844CDE81955}" type="pres">
      <dgm:prSet presAssocID="{8E8FC2B2-C232-48A3-A8DD-BF335B028C08}" presName="text" presStyleLbl="fgAcc0" presStyleIdx="1" presStyleCnt="3">
        <dgm:presLayoutVars>
          <dgm:chPref val="3"/>
        </dgm:presLayoutVars>
      </dgm:prSet>
      <dgm:spPr/>
    </dgm:pt>
    <dgm:pt modelId="{2AF5B2EB-DF7B-49FF-BC35-C9407B0E1128}" type="pres">
      <dgm:prSet presAssocID="{8E8FC2B2-C232-48A3-A8DD-BF335B028C08}" presName="hierChild2" presStyleCnt="0"/>
      <dgm:spPr/>
    </dgm:pt>
    <dgm:pt modelId="{0F2616CA-8427-490E-8BB5-41349909FD04}" type="pres">
      <dgm:prSet presAssocID="{E16D180A-0929-46CC-8DD7-90D64290FED0}" presName="hierRoot1" presStyleCnt="0"/>
      <dgm:spPr/>
    </dgm:pt>
    <dgm:pt modelId="{077A3509-DD7A-45B3-B225-5DF7CEA9EE8A}" type="pres">
      <dgm:prSet presAssocID="{E16D180A-0929-46CC-8DD7-90D64290FED0}" presName="composite" presStyleCnt="0"/>
      <dgm:spPr/>
    </dgm:pt>
    <dgm:pt modelId="{D4D1542B-41E0-4567-9498-EF07FECDC157}" type="pres">
      <dgm:prSet presAssocID="{E16D180A-0929-46CC-8DD7-90D64290FED0}" presName="background" presStyleLbl="node0" presStyleIdx="2" presStyleCnt="3"/>
      <dgm:spPr/>
    </dgm:pt>
    <dgm:pt modelId="{02F2BD1F-D9DC-4038-8719-7F962DD456DA}" type="pres">
      <dgm:prSet presAssocID="{E16D180A-0929-46CC-8DD7-90D64290FED0}" presName="text" presStyleLbl="fgAcc0" presStyleIdx="2" presStyleCnt="3">
        <dgm:presLayoutVars>
          <dgm:chPref val="3"/>
        </dgm:presLayoutVars>
      </dgm:prSet>
      <dgm:spPr/>
    </dgm:pt>
    <dgm:pt modelId="{5E4F5A7D-8CBA-4516-AE78-4A77EA2FAA63}" type="pres">
      <dgm:prSet presAssocID="{E16D180A-0929-46CC-8DD7-90D64290FED0}" presName="hierChild2" presStyleCnt="0"/>
      <dgm:spPr/>
    </dgm:pt>
  </dgm:ptLst>
  <dgm:cxnLst>
    <dgm:cxn modelId="{471E3818-41A7-48C8-9145-A8CF022B9141}" srcId="{8C9310CE-535A-425D-A7E4-09CC21026716}" destId="{E16D180A-0929-46CC-8DD7-90D64290FED0}" srcOrd="2" destOrd="0" parTransId="{EBA24391-8DCB-4EAD-8469-3A37966BE2DD}" sibTransId="{80702C4A-47CB-43D0-82B8-65F529077732}"/>
    <dgm:cxn modelId="{A126117B-6A86-4F7F-8804-E092B5107F94}" srcId="{8C9310CE-535A-425D-A7E4-09CC21026716}" destId="{8E8FC2B2-C232-48A3-A8DD-BF335B028C08}" srcOrd="1" destOrd="0" parTransId="{57ABD8FD-AAC3-49FB-8A25-8C287D1DCAA8}" sibTransId="{07627BCF-FE58-4C8F-AB83-A1C66A2ACCBC}"/>
    <dgm:cxn modelId="{EED314B3-DE01-44F6-A5A2-A844061DB29F}" type="presOf" srcId="{8E46608B-0464-435D-A4D1-1CCE371917FC}" destId="{DBA7C7B2-C6C2-46CE-A21B-97322A06B836}" srcOrd="0" destOrd="0" presId="urn:microsoft.com/office/officeart/2005/8/layout/hierarchy1"/>
    <dgm:cxn modelId="{90B3CFCD-6729-427A-B8B6-E32DE91F88E8}" srcId="{8C9310CE-535A-425D-A7E4-09CC21026716}" destId="{8E46608B-0464-435D-A4D1-1CCE371917FC}" srcOrd="0" destOrd="0" parTransId="{2D1C65CE-3004-4F7C-BFD2-134A3A3FDBFE}" sibTransId="{CEEC5B29-84EB-4A35-B9D0-608996BFA224}"/>
    <dgm:cxn modelId="{763153D8-8560-47F3-8D5C-F525068EE7B1}" type="presOf" srcId="{8E8FC2B2-C232-48A3-A8DD-BF335B028C08}" destId="{8C432601-7789-4C7E-80A9-9844CDE81955}" srcOrd="0" destOrd="0" presId="urn:microsoft.com/office/officeart/2005/8/layout/hierarchy1"/>
    <dgm:cxn modelId="{AB6DD4EA-7A72-491F-B573-864649D6AEFA}" type="presOf" srcId="{8C9310CE-535A-425D-A7E4-09CC21026716}" destId="{CD19086B-3AC3-445F-B0FD-CF3B6BC693CD}" srcOrd="0" destOrd="0" presId="urn:microsoft.com/office/officeart/2005/8/layout/hierarchy1"/>
    <dgm:cxn modelId="{3574FCFB-C182-4CC7-971C-44F99EAE95E5}" type="presOf" srcId="{E16D180A-0929-46CC-8DD7-90D64290FED0}" destId="{02F2BD1F-D9DC-4038-8719-7F962DD456DA}" srcOrd="0" destOrd="0" presId="urn:microsoft.com/office/officeart/2005/8/layout/hierarchy1"/>
    <dgm:cxn modelId="{C08919D2-F1F8-445D-82B0-31C9B2347F1C}" type="presParOf" srcId="{CD19086B-3AC3-445F-B0FD-CF3B6BC693CD}" destId="{A81AD7D9-884A-4774-8138-546A04F22303}" srcOrd="0" destOrd="0" presId="urn:microsoft.com/office/officeart/2005/8/layout/hierarchy1"/>
    <dgm:cxn modelId="{4D74568A-B768-4C73-A1BC-1E79EF8FD36F}" type="presParOf" srcId="{A81AD7D9-884A-4774-8138-546A04F22303}" destId="{E2B382BF-6F55-431C-B2FC-3CCC49BFEF13}" srcOrd="0" destOrd="0" presId="urn:microsoft.com/office/officeart/2005/8/layout/hierarchy1"/>
    <dgm:cxn modelId="{540564E2-C2BC-41D6-B46F-4E5E1BFD0606}" type="presParOf" srcId="{E2B382BF-6F55-431C-B2FC-3CCC49BFEF13}" destId="{CBD3EB71-E009-4FE8-A342-232249A99266}" srcOrd="0" destOrd="0" presId="urn:microsoft.com/office/officeart/2005/8/layout/hierarchy1"/>
    <dgm:cxn modelId="{D4F70C12-3F55-403D-970B-11DA61EC64C6}" type="presParOf" srcId="{E2B382BF-6F55-431C-B2FC-3CCC49BFEF13}" destId="{DBA7C7B2-C6C2-46CE-A21B-97322A06B836}" srcOrd="1" destOrd="0" presId="urn:microsoft.com/office/officeart/2005/8/layout/hierarchy1"/>
    <dgm:cxn modelId="{8E8E325F-F89C-42EB-876C-673F6A3D9400}" type="presParOf" srcId="{A81AD7D9-884A-4774-8138-546A04F22303}" destId="{6C9AC8CD-5F10-4C9F-9DEE-8E6E5F9C92B3}" srcOrd="1" destOrd="0" presId="urn:microsoft.com/office/officeart/2005/8/layout/hierarchy1"/>
    <dgm:cxn modelId="{CECDBDDB-A322-4C2D-9FE9-2CE81309CE68}" type="presParOf" srcId="{CD19086B-3AC3-445F-B0FD-CF3B6BC693CD}" destId="{B5F1E34B-AF15-4AAA-8ED8-EDA6E814D441}" srcOrd="1" destOrd="0" presId="urn:microsoft.com/office/officeart/2005/8/layout/hierarchy1"/>
    <dgm:cxn modelId="{C67730A8-598A-4247-ABF7-C8D08F98081E}" type="presParOf" srcId="{B5F1E34B-AF15-4AAA-8ED8-EDA6E814D441}" destId="{6865CD89-9938-4356-BFED-22D46CD46194}" srcOrd="0" destOrd="0" presId="urn:microsoft.com/office/officeart/2005/8/layout/hierarchy1"/>
    <dgm:cxn modelId="{8DD79B91-4DDC-4E55-8C64-2A7108C2586F}" type="presParOf" srcId="{6865CD89-9938-4356-BFED-22D46CD46194}" destId="{0AB19B84-9816-4250-B6D5-F8170325700F}" srcOrd="0" destOrd="0" presId="urn:microsoft.com/office/officeart/2005/8/layout/hierarchy1"/>
    <dgm:cxn modelId="{E1E27277-8E1B-45B2-B7EE-5F095B17281F}" type="presParOf" srcId="{6865CD89-9938-4356-BFED-22D46CD46194}" destId="{8C432601-7789-4C7E-80A9-9844CDE81955}" srcOrd="1" destOrd="0" presId="urn:microsoft.com/office/officeart/2005/8/layout/hierarchy1"/>
    <dgm:cxn modelId="{955EC5BD-21D1-43F8-ACB4-EC8491906523}" type="presParOf" srcId="{B5F1E34B-AF15-4AAA-8ED8-EDA6E814D441}" destId="{2AF5B2EB-DF7B-49FF-BC35-C9407B0E1128}" srcOrd="1" destOrd="0" presId="urn:microsoft.com/office/officeart/2005/8/layout/hierarchy1"/>
    <dgm:cxn modelId="{19EBDC84-A309-49BA-B117-DC7CD827502B}" type="presParOf" srcId="{CD19086B-3AC3-445F-B0FD-CF3B6BC693CD}" destId="{0F2616CA-8427-490E-8BB5-41349909FD04}" srcOrd="2" destOrd="0" presId="urn:microsoft.com/office/officeart/2005/8/layout/hierarchy1"/>
    <dgm:cxn modelId="{396E68C8-1BD2-4251-A0B9-E5F15306CF91}" type="presParOf" srcId="{0F2616CA-8427-490E-8BB5-41349909FD04}" destId="{077A3509-DD7A-45B3-B225-5DF7CEA9EE8A}" srcOrd="0" destOrd="0" presId="urn:microsoft.com/office/officeart/2005/8/layout/hierarchy1"/>
    <dgm:cxn modelId="{935E0E52-F4E9-4FFF-A7F7-7E417BAAEFF3}" type="presParOf" srcId="{077A3509-DD7A-45B3-B225-5DF7CEA9EE8A}" destId="{D4D1542B-41E0-4567-9498-EF07FECDC157}" srcOrd="0" destOrd="0" presId="urn:microsoft.com/office/officeart/2005/8/layout/hierarchy1"/>
    <dgm:cxn modelId="{CA5D74C2-C959-4241-97AF-490F04E5C171}" type="presParOf" srcId="{077A3509-DD7A-45B3-B225-5DF7CEA9EE8A}" destId="{02F2BD1F-D9DC-4038-8719-7F962DD456DA}" srcOrd="1" destOrd="0" presId="urn:microsoft.com/office/officeart/2005/8/layout/hierarchy1"/>
    <dgm:cxn modelId="{4ACE68FA-62C6-4384-9E5B-B65B4C5C53B2}" type="presParOf" srcId="{0F2616CA-8427-490E-8BB5-41349909FD04}" destId="{5E4F5A7D-8CBA-4516-AE78-4A77EA2FAA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E8E2C7-6F36-4C18-99CF-A61EC33032F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52B103-229A-41F1-B44C-CF0A748B3FB8}">
      <dgm:prSet/>
      <dgm:spPr/>
      <dgm:t>
        <a:bodyPr/>
        <a:lstStyle/>
        <a:p>
          <a:r>
            <a:rPr lang="de-DE" dirty="0"/>
            <a:t>Einstein: Die Lichtgeschwindigkeit hat keine Referenz</a:t>
          </a:r>
          <a:endParaRPr lang="en-US" dirty="0"/>
        </a:p>
      </dgm:t>
    </dgm:pt>
    <dgm:pt modelId="{BA8B606D-59B6-4866-BA84-093BC74851E7}" type="sibTrans" cxnId="{496A42A2-5218-4CDB-BD77-78CB6B1A5E67}">
      <dgm:prSet/>
      <dgm:spPr/>
      <dgm:t>
        <a:bodyPr/>
        <a:lstStyle/>
        <a:p>
          <a:endParaRPr lang="en-US"/>
        </a:p>
      </dgm:t>
    </dgm:pt>
    <dgm:pt modelId="{0AF7332E-79D0-4376-9D76-17C5F51094E8}" type="parTrans" cxnId="{496A42A2-5218-4CDB-BD77-78CB6B1A5E67}">
      <dgm:prSet/>
      <dgm:spPr/>
      <dgm:t>
        <a:bodyPr/>
        <a:lstStyle/>
        <a:p>
          <a:endParaRPr lang="en-US"/>
        </a:p>
      </dgm:t>
    </dgm:pt>
    <dgm:pt modelId="{DCDC314A-E102-4BB9-B34A-C73B372796ED}">
      <dgm:prSet/>
      <dgm:spPr/>
      <dgm:t>
        <a:bodyPr/>
        <a:lstStyle/>
        <a:p>
          <a:r>
            <a:rPr lang="de-DE" dirty="0" err="1"/>
            <a:t>Aether</a:t>
          </a:r>
          <a:r>
            <a:rPr lang="de-DE" dirty="0"/>
            <a:t> Theorie (</a:t>
          </a:r>
          <a:r>
            <a:rPr lang="de-DE" dirty="0" err="1"/>
            <a:t>Huggs</a:t>
          </a:r>
          <a:r>
            <a:rPr lang="de-DE" dirty="0"/>
            <a:t>)</a:t>
          </a:r>
          <a:endParaRPr lang="en-US" dirty="0"/>
        </a:p>
      </dgm:t>
    </dgm:pt>
    <dgm:pt modelId="{CA038065-53CC-4FB0-86E1-B647E8ADE93C}" type="sibTrans" cxnId="{55B37DCC-CDBA-47AE-AD23-F1F1330A2C6B}">
      <dgm:prSet/>
      <dgm:spPr/>
      <dgm:t>
        <a:bodyPr/>
        <a:lstStyle/>
        <a:p>
          <a:endParaRPr lang="en-US"/>
        </a:p>
      </dgm:t>
    </dgm:pt>
    <dgm:pt modelId="{1871F957-3EF7-4D0F-B7FA-2406F46C483A}" type="parTrans" cxnId="{55B37DCC-CDBA-47AE-AD23-F1F1330A2C6B}">
      <dgm:prSet/>
      <dgm:spPr/>
      <dgm:t>
        <a:bodyPr/>
        <a:lstStyle/>
        <a:p>
          <a:endParaRPr lang="en-US"/>
        </a:p>
      </dgm:t>
    </dgm:pt>
    <dgm:pt modelId="{F58492D9-73FF-4FEF-AFF3-16B0930C04DA}">
      <dgm:prSet/>
      <dgm:spPr/>
      <dgm:t>
        <a:bodyPr/>
        <a:lstStyle/>
        <a:p>
          <a:r>
            <a:rPr lang="de-DE" dirty="0"/>
            <a:t>Referenz</a:t>
          </a:r>
          <a:endParaRPr lang="en-US" dirty="0"/>
        </a:p>
      </dgm:t>
    </dgm:pt>
    <dgm:pt modelId="{0DDD491B-B835-427F-B81B-241E73E18F35}" type="sibTrans" cxnId="{3CE45B8E-83E1-4363-B5D2-E795B7B4D4BD}">
      <dgm:prSet/>
      <dgm:spPr/>
      <dgm:t>
        <a:bodyPr/>
        <a:lstStyle/>
        <a:p>
          <a:endParaRPr lang="en-US"/>
        </a:p>
      </dgm:t>
    </dgm:pt>
    <dgm:pt modelId="{6BAFBCD3-8007-4AB3-86F0-5E75E9E03F70}" type="parTrans" cxnId="{3CE45B8E-83E1-4363-B5D2-E795B7B4D4BD}">
      <dgm:prSet/>
      <dgm:spPr/>
      <dgm:t>
        <a:bodyPr/>
        <a:lstStyle/>
        <a:p>
          <a:endParaRPr lang="en-US"/>
        </a:p>
      </dgm:t>
    </dgm:pt>
    <dgm:pt modelId="{9AEDF304-31AC-42B1-9707-B1228EF82FF2}">
      <dgm:prSet/>
      <dgm:spPr/>
      <dgm:t>
        <a:bodyPr/>
        <a:lstStyle/>
        <a:p>
          <a:r>
            <a:rPr lang="de-DE" dirty="0"/>
            <a:t>299,792,458 m/s</a:t>
          </a:r>
          <a:endParaRPr lang="en-US" dirty="0"/>
        </a:p>
      </dgm:t>
    </dgm:pt>
    <dgm:pt modelId="{70278AD3-BD0D-4EEB-AB13-2F51A07E5813}" type="sibTrans" cxnId="{FA91E916-EDC5-41F3-9B29-BAE894364004}">
      <dgm:prSet/>
      <dgm:spPr/>
      <dgm:t>
        <a:bodyPr/>
        <a:lstStyle/>
        <a:p>
          <a:endParaRPr lang="en-US"/>
        </a:p>
      </dgm:t>
    </dgm:pt>
    <dgm:pt modelId="{DEA6DBE3-49C4-4B03-81D5-48159EA33E3D}" type="parTrans" cxnId="{FA91E916-EDC5-41F3-9B29-BAE894364004}">
      <dgm:prSet/>
      <dgm:spPr/>
      <dgm:t>
        <a:bodyPr/>
        <a:lstStyle/>
        <a:p>
          <a:endParaRPr lang="en-US"/>
        </a:p>
      </dgm:t>
    </dgm:pt>
    <dgm:pt modelId="{AA70B360-CCE9-482B-9D54-24305B9B83B4}">
      <dgm:prSet/>
      <dgm:spPr/>
      <dgm:t>
        <a:bodyPr/>
        <a:lstStyle/>
        <a:p>
          <a:r>
            <a:rPr lang="en-US" dirty="0" err="1"/>
            <a:t>Elektromagnetische</a:t>
          </a:r>
          <a:r>
            <a:rPr lang="en-US" dirty="0"/>
            <a:t> </a:t>
          </a:r>
          <a:r>
            <a:rPr lang="en-US" dirty="0" err="1"/>
            <a:t>Welle</a:t>
          </a:r>
          <a:endParaRPr lang="en-US" dirty="0"/>
        </a:p>
      </dgm:t>
    </dgm:pt>
    <dgm:pt modelId="{18E2A6B5-1414-4C51-8050-4E9E6F46EC84}" type="parTrans" cxnId="{305101CD-AEF6-4D88-B24F-1E8F9F89BE02}">
      <dgm:prSet/>
      <dgm:spPr/>
      <dgm:t>
        <a:bodyPr/>
        <a:lstStyle/>
        <a:p>
          <a:endParaRPr lang="de-DE"/>
        </a:p>
      </dgm:t>
    </dgm:pt>
    <dgm:pt modelId="{D34C81CC-B892-42B3-9498-93A10A8DA905}" type="sibTrans" cxnId="{305101CD-AEF6-4D88-B24F-1E8F9F89BE02}">
      <dgm:prSet/>
      <dgm:spPr/>
      <dgm:t>
        <a:bodyPr/>
        <a:lstStyle/>
        <a:p>
          <a:endParaRPr lang="de-DE"/>
        </a:p>
      </dgm:t>
    </dgm:pt>
    <dgm:pt modelId="{7E9DCA5B-51E8-477D-91FA-C2BB3423158C}" type="pres">
      <dgm:prSet presAssocID="{52E8E2C7-6F36-4C18-99CF-A61EC33032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5A252E-EAA7-49A0-8C6E-3F573436D27D}" type="pres">
      <dgm:prSet presAssocID="{9AEDF304-31AC-42B1-9707-B1228EF82FF2}" presName="hierRoot1" presStyleCnt="0"/>
      <dgm:spPr/>
    </dgm:pt>
    <dgm:pt modelId="{EA1E25CB-4E35-4F07-9602-26B768208518}" type="pres">
      <dgm:prSet presAssocID="{9AEDF304-31AC-42B1-9707-B1228EF82FF2}" presName="composite" presStyleCnt="0"/>
      <dgm:spPr/>
    </dgm:pt>
    <dgm:pt modelId="{867076D9-8B56-4CC3-A429-3DB9A3CF0154}" type="pres">
      <dgm:prSet presAssocID="{9AEDF304-31AC-42B1-9707-B1228EF82FF2}" presName="background" presStyleLbl="node0" presStyleIdx="0" presStyleCnt="2"/>
      <dgm:spPr/>
    </dgm:pt>
    <dgm:pt modelId="{38F5BF91-2CB9-42DD-86DE-6FE6FCAC77D4}" type="pres">
      <dgm:prSet presAssocID="{9AEDF304-31AC-42B1-9707-B1228EF82FF2}" presName="text" presStyleLbl="fgAcc0" presStyleIdx="0" presStyleCnt="2">
        <dgm:presLayoutVars>
          <dgm:chPref val="3"/>
        </dgm:presLayoutVars>
      </dgm:prSet>
      <dgm:spPr/>
    </dgm:pt>
    <dgm:pt modelId="{724245F4-CC7E-4E01-8B8A-AD5775EBA348}" type="pres">
      <dgm:prSet presAssocID="{9AEDF304-31AC-42B1-9707-B1228EF82FF2}" presName="hierChild2" presStyleCnt="0"/>
      <dgm:spPr/>
    </dgm:pt>
    <dgm:pt modelId="{3B9A402C-4A7B-4CB6-83E0-E4B9E68C3EC9}" type="pres">
      <dgm:prSet presAssocID="{18E2A6B5-1414-4C51-8050-4E9E6F46EC84}" presName="Name10" presStyleLbl="parChTrans1D2" presStyleIdx="0" presStyleCnt="3"/>
      <dgm:spPr/>
    </dgm:pt>
    <dgm:pt modelId="{58E3C696-5E39-4AC1-ADE4-B27D348BC509}" type="pres">
      <dgm:prSet presAssocID="{AA70B360-CCE9-482B-9D54-24305B9B83B4}" presName="hierRoot2" presStyleCnt="0"/>
      <dgm:spPr/>
    </dgm:pt>
    <dgm:pt modelId="{26B790DC-DDDF-4A06-BDC3-2B2ABFE54D70}" type="pres">
      <dgm:prSet presAssocID="{AA70B360-CCE9-482B-9D54-24305B9B83B4}" presName="composite2" presStyleCnt="0"/>
      <dgm:spPr/>
    </dgm:pt>
    <dgm:pt modelId="{21AEF400-97C5-452C-9330-0E3F265918C5}" type="pres">
      <dgm:prSet presAssocID="{AA70B360-CCE9-482B-9D54-24305B9B83B4}" presName="background2" presStyleLbl="node2" presStyleIdx="0" presStyleCnt="3"/>
      <dgm:spPr/>
    </dgm:pt>
    <dgm:pt modelId="{5082E070-EDB0-460F-8DB8-21BBFC133EA5}" type="pres">
      <dgm:prSet presAssocID="{AA70B360-CCE9-482B-9D54-24305B9B83B4}" presName="text2" presStyleLbl="fgAcc2" presStyleIdx="0" presStyleCnt="3">
        <dgm:presLayoutVars>
          <dgm:chPref val="3"/>
        </dgm:presLayoutVars>
      </dgm:prSet>
      <dgm:spPr/>
    </dgm:pt>
    <dgm:pt modelId="{00CF7262-C4D0-405C-BDFA-7EB8AA3812B1}" type="pres">
      <dgm:prSet presAssocID="{AA70B360-CCE9-482B-9D54-24305B9B83B4}" presName="hierChild3" presStyleCnt="0"/>
      <dgm:spPr/>
    </dgm:pt>
    <dgm:pt modelId="{4CFA86E7-E456-46BB-B64A-3EB3C196D2F6}" type="pres">
      <dgm:prSet presAssocID="{F58492D9-73FF-4FEF-AFF3-16B0930C04DA}" presName="hierRoot1" presStyleCnt="0"/>
      <dgm:spPr/>
    </dgm:pt>
    <dgm:pt modelId="{3DC8D98C-0DFA-45D9-8886-BCCA89022C8F}" type="pres">
      <dgm:prSet presAssocID="{F58492D9-73FF-4FEF-AFF3-16B0930C04DA}" presName="composite" presStyleCnt="0"/>
      <dgm:spPr/>
    </dgm:pt>
    <dgm:pt modelId="{186502BF-28A1-4EB8-989C-C5486DE98275}" type="pres">
      <dgm:prSet presAssocID="{F58492D9-73FF-4FEF-AFF3-16B0930C04DA}" presName="background" presStyleLbl="node0" presStyleIdx="1" presStyleCnt="2"/>
      <dgm:spPr/>
    </dgm:pt>
    <dgm:pt modelId="{1F3DC7DB-A6BC-45B2-8487-3B83ECBD8D9B}" type="pres">
      <dgm:prSet presAssocID="{F58492D9-73FF-4FEF-AFF3-16B0930C04DA}" presName="text" presStyleLbl="fgAcc0" presStyleIdx="1" presStyleCnt="2">
        <dgm:presLayoutVars>
          <dgm:chPref val="3"/>
        </dgm:presLayoutVars>
      </dgm:prSet>
      <dgm:spPr/>
    </dgm:pt>
    <dgm:pt modelId="{7C1AA84F-F7CF-4138-8916-E91F895AA13E}" type="pres">
      <dgm:prSet presAssocID="{F58492D9-73FF-4FEF-AFF3-16B0930C04DA}" presName="hierChild2" presStyleCnt="0"/>
      <dgm:spPr/>
    </dgm:pt>
    <dgm:pt modelId="{2DAC2C65-DF7F-4C22-8A6C-EC6219F12CF3}" type="pres">
      <dgm:prSet presAssocID="{1871F957-3EF7-4D0F-B7FA-2406F46C483A}" presName="Name10" presStyleLbl="parChTrans1D2" presStyleIdx="1" presStyleCnt="3"/>
      <dgm:spPr/>
    </dgm:pt>
    <dgm:pt modelId="{FE4E0E00-82FA-45A3-9CB1-BACE901FE423}" type="pres">
      <dgm:prSet presAssocID="{DCDC314A-E102-4BB9-B34A-C73B372796ED}" presName="hierRoot2" presStyleCnt="0"/>
      <dgm:spPr/>
    </dgm:pt>
    <dgm:pt modelId="{9F6A70C0-3F2F-4D52-AB53-8A7DB512BA16}" type="pres">
      <dgm:prSet presAssocID="{DCDC314A-E102-4BB9-B34A-C73B372796ED}" presName="composite2" presStyleCnt="0"/>
      <dgm:spPr/>
    </dgm:pt>
    <dgm:pt modelId="{A16F4317-4252-44F8-BC72-8AC41FD752EE}" type="pres">
      <dgm:prSet presAssocID="{DCDC314A-E102-4BB9-B34A-C73B372796ED}" presName="background2" presStyleLbl="node2" presStyleIdx="1" presStyleCnt="3"/>
      <dgm:spPr/>
    </dgm:pt>
    <dgm:pt modelId="{C09EA47D-7C23-43C1-812D-7A3FAE51A8D5}" type="pres">
      <dgm:prSet presAssocID="{DCDC314A-E102-4BB9-B34A-C73B372796ED}" presName="text2" presStyleLbl="fgAcc2" presStyleIdx="1" presStyleCnt="3">
        <dgm:presLayoutVars>
          <dgm:chPref val="3"/>
        </dgm:presLayoutVars>
      </dgm:prSet>
      <dgm:spPr/>
    </dgm:pt>
    <dgm:pt modelId="{DC7CDB72-3B5F-4DDF-AD49-E50307A2ABAF}" type="pres">
      <dgm:prSet presAssocID="{DCDC314A-E102-4BB9-B34A-C73B372796ED}" presName="hierChild3" presStyleCnt="0"/>
      <dgm:spPr/>
    </dgm:pt>
    <dgm:pt modelId="{11988091-8FA7-4935-8371-92826644F17A}" type="pres">
      <dgm:prSet presAssocID="{0AF7332E-79D0-4376-9D76-17C5F51094E8}" presName="Name10" presStyleLbl="parChTrans1D2" presStyleIdx="2" presStyleCnt="3"/>
      <dgm:spPr/>
    </dgm:pt>
    <dgm:pt modelId="{B52F4CB0-E1E7-4839-AA26-FE32B713F473}" type="pres">
      <dgm:prSet presAssocID="{D552B103-229A-41F1-B44C-CF0A748B3FB8}" presName="hierRoot2" presStyleCnt="0"/>
      <dgm:spPr/>
    </dgm:pt>
    <dgm:pt modelId="{8A22CE4A-E3FF-4488-80DA-F18080C73E2D}" type="pres">
      <dgm:prSet presAssocID="{D552B103-229A-41F1-B44C-CF0A748B3FB8}" presName="composite2" presStyleCnt="0"/>
      <dgm:spPr/>
    </dgm:pt>
    <dgm:pt modelId="{23717B9D-3B4C-4C01-9DCB-2ABEC48B50BD}" type="pres">
      <dgm:prSet presAssocID="{D552B103-229A-41F1-B44C-CF0A748B3FB8}" presName="background2" presStyleLbl="node2" presStyleIdx="2" presStyleCnt="3"/>
      <dgm:spPr/>
    </dgm:pt>
    <dgm:pt modelId="{805D36EF-22D4-443B-AF3F-E5728623AEA5}" type="pres">
      <dgm:prSet presAssocID="{D552B103-229A-41F1-B44C-CF0A748B3FB8}" presName="text2" presStyleLbl="fgAcc2" presStyleIdx="2" presStyleCnt="3">
        <dgm:presLayoutVars>
          <dgm:chPref val="3"/>
        </dgm:presLayoutVars>
      </dgm:prSet>
      <dgm:spPr/>
    </dgm:pt>
    <dgm:pt modelId="{9B61576D-9A1B-41D4-8A69-505D0AA83596}" type="pres">
      <dgm:prSet presAssocID="{D552B103-229A-41F1-B44C-CF0A748B3FB8}" presName="hierChild3" presStyleCnt="0"/>
      <dgm:spPr/>
    </dgm:pt>
  </dgm:ptLst>
  <dgm:cxnLst>
    <dgm:cxn modelId="{FA91E916-EDC5-41F3-9B29-BAE894364004}" srcId="{52E8E2C7-6F36-4C18-99CF-A61EC33032F7}" destId="{9AEDF304-31AC-42B1-9707-B1228EF82FF2}" srcOrd="0" destOrd="0" parTransId="{DEA6DBE3-49C4-4B03-81D5-48159EA33E3D}" sibTransId="{70278AD3-BD0D-4EEB-AB13-2F51A07E5813}"/>
    <dgm:cxn modelId="{5056022A-E0A5-4D1D-9336-6013C0FCB486}" type="presOf" srcId="{0AF7332E-79D0-4376-9D76-17C5F51094E8}" destId="{11988091-8FA7-4935-8371-92826644F17A}" srcOrd="0" destOrd="0" presId="urn:microsoft.com/office/officeart/2005/8/layout/hierarchy1"/>
    <dgm:cxn modelId="{86FACE33-64EB-4494-B67E-84824516D062}" type="presOf" srcId="{52E8E2C7-6F36-4C18-99CF-A61EC33032F7}" destId="{7E9DCA5B-51E8-477D-91FA-C2BB3423158C}" srcOrd="0" destOrd="0" presId="urn:microsoft.com/office/officeart/2005/8/layout/hierarchy1"/>
    <dgm:cxn modelId="{16189A35-350B-4497-BDCD-154A4746FA1C}" type="presOf" srcId="{18E2A6B5-1414-4C51-8050-4E9E6F46EC84}" destId="{3B9A402C-4A7B-4CB6-83E0-E4B9E68C3EC9}" srcOrd="0" destOrd="0" presId="urn:microsoft.com/office/officeart/2005/8/layout/hierarchy1"/>
    <dgm:cxn modelId="{61EBA746-1238-4B2D-AE17-73FDE9416DE4}" type="presOf" srcId="{9AEDF304-31AC-42B1-9707-B1228EF82FF2}" destId="{38F5BF91-2CB9-42DD-86DE-6FE6FCAC77D4}" srcOrd="0" destOrd="0" presId="urn:microsoft.com/office/officeart/2005/8/layout/hierarchy1"/>
    <dgm:cxn modelId="{C920C57F-3D6B-429B-AEB2-3E2E7E1BB650}" type="presOf" srcId="{D552B103-229A-41F1-B44C-CF0A748B3FB8}" destId="{805D36EF-22D4-443B-AF3F-E5728623AEA5}" srcOrd="0" destOrd="0" presId="urn:microsoft.com/office/officeart/2005/8/layout/hierarchy1"/>
    <dgm:cxn modelId="{3CE45B8E-83E1-4363-B5D2-E795B7B4D4BD}" srcId="{52E8E2C7-6F36-4C18-99CF-A61EC33032F7}" destId="{F58492D9-73FF-4FEF-AFF3-16B0930C04DA}" srcOrd="1" destOrd="0" parTransId="{6BAFBCD3-8007-4AB3-86F0-5E75E9E03F70}" sibTransId="{0DDD491B-B835-427F-B81B-241E73E18F35}"/>
    <dgm:cxn modelId="{496A42A2-5218-4CDB-BD77-78CB6B1A5E67}" srcId="{F58492D9-73FF-4FEF-AFF3-16B0930C04DA}" destId="{D552B103-229A-41F1-B44C-CF0A748B3FB8}" srcOrd="1" destOrd="0" parTransId="{0AF7332E-79D0-4376-9D76-17C5F51094E8}" sibTransId="{BA8B606D-59B6-4866-BA84-093BC74851E7}"/>
    <dgm:cxn modelId="{67235AAE-EA21-4B82-8D4C-A9AB0C1DD536}" type="presOf" srcId="{DCDC314A-E102-4BB9-B34A-C73B372796ED}" destId="{C09EA47D-7C23-43C1-812D-7A3FAE51A8D5}" srcOrd="0" destOrd="0" presId="urn:microsoft.com/office/officeart/2005/8/layout/hierarchy1"/>
    <dgm:cxn modelId="{55B37DCC-CDBA-47AE-AD23-F1F1330A2C6B}" srcId="{F58492D9-73FF-4FEF-AFF3-16B0930C04DA}" destId="{DCDC314A-E102-4BB9-B34A-C73B372796ED}" srcOrd="0" destOrd="0" parTransId="{1871F957-3EF7-4D0F-B7FA-2406F46C483A}" sibTransId="{CA038065-53CC-4FB0-86E1-B647E8ADE93C}"/>
    <dgm:cxn modelId="{305101CD-AEF6-4D88-B24F-1E8F9F89BE02}" srcId="{9AEDF304-31AC-42B1-9707-B1228EF82FF2}" destId="{AA70B360-CCE9-482B-9D54-24305B9B83B4}" srcOrd="0" destOrd="0" parTransId="{18E2A6B5-1414-4C51-8050-4E9E6F46EC84}" sibTransId="{D34C81CC-B892-42B3-9498-93A10A8DA905}"/>
    <dgm:cxn modelId="{37FC39DE-639E-4783-A794-B480DDF3887D}" type="presOf" srcId="{AA70B360-CCE9-482B-9D54-24305B9B83B4}" destId="{5082E070-EDB0-460F-8DB8-21BBFC133EA5}" srcOrd="0" destOrd="0" presId="urn:microsoft.com/office/officeart/2005/8/layout/hierarchy1"/>
    <dgm:cxn modelId="{658EABF2-D7D4-468F-9E12-FBACEFAD74B9}" type="presOf" srcId="{1871F957-3EF7-4D0F-B7FA-2406F46C483A}" destId="{2DAC2C65-DF7F-4C22-8A6C-EC6219F12CF3}" srcOrd="0" destOrd="0" presId="urn:microsoft.com/office/officeart/2005/8/layout/hierarchy1"/>
    <dgm:cxn modelId="{918FE3F3-CBB6-4D30-A102-3FE8CA55B357}" type="presOf" srcId="{F58492D9-73FF-4FEF-AFF3-16B0930C04DA}" destId="{1F3DC7DB-A6BC-45B2-8487-3B83ECBD8D9B}" srcOrd="0" destOrd="0" presId="urn:microsoft.com/office/officeart/2005/8/layout/hierarchy1"/>
    <dgm:cxn modelId="{F8B83079-55D0-44CB-9CB5-9366D3709701}" type="presParOf" srcId="{7E9DCA5B-51E8-477D-91FA-C2BB3423158C}" destId="{725A252E-EAA7-49A0-8C6E-3F573436D27D}" srcOrd="0" destOrd="0" presId="urn:microsoft.com/office/officeart/2005/8/layout/hierarchy1"/>
    <dgm:cxn modelId="{874B19AA-03D1-4BB3-B6D8-EEB7E726D545}" type="presParOf" srcId="{725A252E-EAA7-49A0-8C6E-3F573436D27D}" destId="{EA1E25CB-4E35-4F07-9602-26B768208518}" srcOrd="0" destOrd="0" presId="urn:microsoft.com/office/officeart/2005/8/layout/hierarchy1"/>
    <dgm:cxn modelId="{A81C73A9-3789-45F3-989D-A87DB40BCA0C}" type="presParOf" srcId="{EA1E25CB-4E35-4F07-9602-26B768208518}" destId="{867076D9-8B56-4CC3-A429-3DB9A3CF0154}" srcOrd="0" destOrd="0" presId="urn:microsoft.com/office/officeart/2005/8/layout/hierarchy1"/>
    <dgm:cxn modelId="{6FF48807-1B47-4747-9823-D52BAA442CFE}" type="presParOf" srcId="{EA1E25CB-4E35-4F07-9602-26B768208518}" destId="{38F5BF91-2CB9-42DD-86DE-6FE6FCAC77D4}" srcOrd="1" destOrd="0" presId="urn:microsoft.com/office/officeart/2005/8/layout/hierarchy1"/>
    <dgm:cxn modelId="{71A08269-B1E8-4863-9D9D-407C1E1432D6}" type="presParOf" srcId="{725A252E-EAA7-49A0-8C6E-3F573436D27D}" destId="{724245F4-CC7E-4E01-8B8A-AD5775EBA348}" srcOrd="1" destOrd="0" presId="urn:microsoft.com/office/officeart/2005/8/layout/hierarchy1"/>
    <dgm:cxn modelId="{EEB016EA-6C54-477D-939F-1D9D677C1195}" type="presParOf" srcId="{724245F4-CC7E-4E01-8B8A-AD5775EBA348}" destId="{3B9A402C-4A7B-4CB6-83E0-E4B9E68C3EC9}" srcOrd="0" destOrd="0" presId="urn:microsoft.com/office/officeart/2005/8/layout/hierarchy1"/>
    <dgm:cxn modelId="{FA761B65-261D-4D9C-9F07-BE4339A2A7FB}" type="presParOf" srcId="{724245F4-CC7E-4E01-8B8A-AD5775EBA348}" destId="{58E3C696-5E39-4AC1-ADE4-B27D348BC509}" srcOrd="1" destOrd="0" presId="urn:microsoft.com/office/officeart/2005/8/layout/hierarchy1"/>
    <dgm:cxn modelId="{00E3BD33-D43C-4EA0-9192-11D64E6088EB}" type="presParOf" srcId="{58E3C696-5E39-4AC1-ADE4-B27D348BC509}" destId="{26B790DC-DDDF-4A06-BDC3-2B2ABFE54D70}" srcOrd="0" destOrd="0" presId="urn:microsoft.com/office/officeart/2005/8/layout/hierarchy1"/>
    <dgm:cxn modelId="{DAFE83FD-BF97-41A6-AE3D-63BFBCDB88E4}" type="presParOf" srcId="{26B790DC-DDDF-4A06-BDC3-2B2ABFE54D70}" destId="{21AEF400-97C5-452C-9330-0E3F265918C5}" srcOrd="0" destOrd="0" presId="urn:microsoft.com/office/officeart/2005/8/layout/hierarchy1"/>
    <dgm:cxn modelId="{2BB8C60C-35FE-4A73-9DE4-66B0C0A63F01}" type="presParOf" srcId="{26B790DC-DDDF-4A06-BDC3-2B2ABFE54D70}" destId="{5082E070-EDB0-460F-8DB8-21BBFC133EA5}" srcOrd="1" destOrd="0" presId="urn:microsoft.com/office/officeart/2005/8/layout/hierarchy1"/>
    <dgm:cxn modelId="{49D28E2E-65FD-401A-9F1A-6B5F64021E17}" type="presParOf" srcId="{58E3C696-5E39-4AC1-ADE4-B27D348BC509}" destId="{00CF7262-C4D0-405C-BDFA-7EB8AA3812B1}" srcOrd="1" destOrd="0" presId="urn:microsoft.com/office/officeart/2005/8/layout/hierarchy1"/>
    <dgm:cxn modelId="{01CFA833-A26C-47EC-BA79-1BBEDDACB2AB}" type="presParOf" srcId="{7E9DCA5B-51E8-477D-91FA-C2BB3423158C}" destId="{4CFA86E7-E456-46BB-B64A-3EB3C196D2F6}" srcOrd="1" destOrd="0" presId="urn:microsoft.com/office/officeart/2005/8/layout/hierarchy1"/>
    <dgm:cxn modelId="{EAC8E968-0B45-4C35-BC7F-F00F327A4C0B}" type="presParOf" srcId="{4CFA86E7-E456-46BB-B64A-3EB3C196D2F6}" destId="{3DC8D98C-0DFA-45D9-8886-BCCA89022C8F}" srcOrd="0" destOrd="0" presId="urn:microsoft.com/office/officeart/2005/8/layout/hierarchy1"/>
    <dgm:cxn modelId="{03CE6900-51E7-4410-BB18-64121FE5C10E}" type="presParOf" srcId="{3DC8D98C-0DFA-45D9-8886-BCCA89022C8F}" destId="{186502BF-28A1-4EB8-989C-C5486DE98275}" srcOrd="0" destOrd="0" presId="urn:microsoft.com/office/officeart/2005/8/layout/hierarchy1"/>
    <dgm:cxn modelId="{DA06D1EF-47F5-431C-88A1-790EAA5F71ED}" type="presParOf" srcId="{3DC8D98C-0DFA-45D9-8886-BCCA89022C8F}" destId="{1F3DC7DB-A6BC-45B2-8487-3B83ECBD8D9B}" srcOrd="1" destOrd="0" presId="urn:microsoft.com/office/officeart/2005/8/layout/hierarchy1"/>
    <dgm:cxn modelId="{AF631D68-5445-47F7-92BD-E67EE33D2438}" type="presParOf" srcId="{4CFA86E7-E456-46BB-B64A-3EB3C196D2F6}" destId="{7C1AA84F-F7CF-4138-8916-E91F895AA13E}" srcOrd="1" destOrd="0" presId="urn:microsoft.com/office/officeart/2005/8/layout/hierarchy1"/>
    <dgm:cxn modelId="{EAF43D3E-1566-42BB-83D9-CA1554963ED8}" type="presParOf" srcId="{7C1AA84F-F7CF-4138-8916-E91F895AA13E}" destId="{2DAC2C65-DF7F-4C22-8A6C-EC6219F12CF3}" srcOrd="0" destOrd="0" presId="urn:microsoft.com/office/officeart/2005/8/layout/hierarchy1"/>
    <dgm:cxn modelId="{12B3925D-827B-454D-AE97-FC401006D126}" type="presParOf" srcId="{7C1AA84F-F7CF-4138-8916-E91F895AA13E}" destId="{FE4E0E00-82FA-45A3-9CB1-BACE901FE423}" srcOrd="1" destOrd="0" presId="urn:microsoft.com/office/officeart/2005/8/layout/hierarchy1"/>
    <dgm:cxn modelId="{DCE5C52A-ED07-4B37-8055-D132889FCE65}" type="presParOf" srcId="{FE4E0E00-82FA-45A3-9CB1-BACE901FE423}" destId="{9F6A70C0-3F2F-4D52-AB53-8A7DB512BA16}" srcOrd="0" destOrd="0" presId="urn:microsoft.com/office/officeart/2005/8/layout/hierarchy1"/>
    <dgm:cxn modelId="{FD3B016D-04EE-4B52-9249-579E1D19E76B}" type="presParOf" srcId="{9F6A70C0-3F2F-4D52-AB53-8A7DB512BA16}" destId="{A16F4317-4252-44F8-BC72-8AC41FD752EE}" srcOrd="0" destOrd="0" presId="urn:microsoft.com/office/officeart/2005/8/layout/hierarchy1"/>
    <dgm:cxn modelId="{B37348CF-CEE0-4048-9A02-4D9AFCE13E69}" type="presParOf" srcId="{9F6A70C0-3F2F-4D52-AB53-8A7DB512BA16}" destId="{C09EA47D-7C23-43C1-812D-7A3FAE51A8D5}" srcOrd="1" destOrd="0" presId="urn:microsoft.com/office/officeart/2005/8/layout/hierarchy1"/>
    <dgm:cxn modelId="{396178C2-6ADB-4A2B-B57C-F7E03FD5B0D8}" type="presParOf" srcId="{FE4E0E00-82FA-45A3-9CB1-BACE901FE423}" destId="{DC7CDB72-3B5F-4DDF-AD49-E50307A2ABAF}" srcOrd="1" destOrd="0" presId="urn:microsoft.com/office/officeart/2005/8/layout/hierarchy1"/>
    <dgm:cxn modelId="{09910494-80A4-4FEE-82B8-B6B88303AFEE}" type="presParOf" srcId="{7C1AA84F-F7CF-4138-8916-E91F895AA13E}" destId="{11988091-8FA7-4935-8371-92826644F17A}" srcOrd="2" destOrd="0" presId="urn:microsoft.com/office/officeart/2005/8/layout/hierarchy1"/>
    <dgm:cxn modelId="{137BFAA5-5B2E-48C4-BA7C-610EDED8E3B8}" type="presParOf" srcId="{7C1AA84F-F7CF-4138-8916-E91F895AA13E}" destId="{B52F4CB0-E1E7-4839-AA26-FE32B713F473}" srcOrd="3" destOrd="0" presId="urn:microsoft.com/office/officeart/2005/8/layout/hierarchy1"/>
    <dgm:cxn modelId="{8EB27A98-8305-40C1-BF49-DC5578537900}" type="presParOf" srcId="{B52F4CB0-E1E7-4839-AA26-FE32B713F473}" destId="{8A22CE4A-E3FF-4488-80DA-F18080C73E2D}" srcOrd="0" destOrd="0" presId="urn:microsoft.com/office/officeart/2005/8/layout/hierarchy1"/>
    <dgm:cxn modelId="{E19F71EC-6245-41BE-8A79-B3EA668E61CC}" type="presParOf" srcId="{8A22CE4A-E3FF-4488-80DA-F18080C73E2D}" destId="{23717B9D-3B4C-4C01-9DCB-2ABEC48B50BD}" srcOrd="0" destOrd="0" presId="urn:microsoft.com/office/officeart/2005/8/layout/hierarchy1"/>
    <dgm:cxn modelId="{6E6AF0E5-2DAB-44A6-8B95-4F6F3B908F43}" type="presParOf" srcId="{8A22CE4A-E3FF-4488-80DA-F18080C73E2D}" destId="{805D36EF-22D4-443B-AF3F-E5728623AEA5}" srcOrd="1" destOrd="0" presId="urn:microsoft.com/office/officeart/2005/8/layout/hierarchy1"/>
    <dgm:cxn modelId="{7A0CA5B5-1AF9-4499-87A5-7F7BA1C3CEFE}" type="presParOf" srcId="{B52F4CB0-E1E7-4839-AA26-FE32B713F473}" destId="{9B61576D-9A1B-41D4-8A69-505D0AA835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7A05E5-16AF-4569-BB26-265D759E6205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D8401E-4008-4428-9F11-44DBF127E5C5}">
      <dgm:prSet/>
      <dgm:spPr/>
      <dgm:t>
        <a:bodyPr/>
        <a:lstStyle/>
        <a:p>
          <a:r>
            <a:rPr lang="de-DE" dirty="0"/>
            <a:t>Wenn v gleich bleibt muss sich t oder s verändern</a:t>
          </a:r>
          <a:endParaRPr lang="en-US" dirty="0"/>
        </a:p>
      </dgm:t>
    </dgm:pt>
    <dgm:pt modelId="{E27185E3-7490-4EE2-8123-2E761DC7D7B7}" type="parTrans" cxnId="{8A292DBE-2E9B-440B-AEAE-B1E480EB608C}">
      <dgm:prSet/>
      <dgm:spPr/>
      <dgm:t>
        <a:bodyPr/>
        <a:lstStyle/>
        <a:p>
          <a:endParaRPr lang="en-US"/>
        </a:p>
      </dgm:t>
    </dgm:pt>
    <dgm:pt modelId="{D319E129-C2E6-4781-998C-C9C8C8862D06}" type="sibTrans" cxnId="{8A292DBE-2E9B-440B-AEAE-B1E480EB608C}">
      <dgm:prSet/>
      <dgm:spPr/>
      <dgm:t>
        <a:bodyPr/>
        <a:lstStyle/>
        <a:p>
          <a:endParaRPr lang="en-US"/>
        </a:p>
      </dgm:t>
    </dgm:pt>
    <dgm:pt modelId="{9170651A-5D6E-4F0D-B5BE-8E2502C07D5E}">
      <dgm:prSet/>
      <dgm:spPr/>
      <dgm:t>
        <a:bodyPr/>
        <a:lstStyle/>
        <a:p>
          <a:r>
            <a:rPr lang="de-DE" dirty="0"/>
            <a:t>Wenn sich die Zeit verändert nennt man dies Time Dilation</a:t>
          </a:r>
          <a:endParaRPr lang="en-US" dirty="0"/>
        </a:p>
      </dgm:t>
    </dgm:pt>
    <dgm:pt modelId="{1513BB3F-0736-40B3-BD3D-B67C1F5E6400}" type="parTrans" cxnId="{C99B4B81-8EAA-48DE-9924-A1A9A026FA32}">
      <dgm:prSet/>
      <dgm:spPr/>
      <dgm:t>
        <a:bodyPr/>
        <a:lstStyle/>
        <a:p>
          <a:endParaRPr lang="en-US"/>
        </a:p>
      </dgm:t>
    </dgm:pt>
    <dgm:pt modelId="{D0EC3DCB-F9F4-454D-B31D-031FC2BED6DB}" type="sibTrans" cxnId="{C99B4B81-8EAA-48DE-9924-A1A9A026FA32}">
      <dgm:prSet/>
      <dgm:spPr/>
      <dgm:t>
        <a:bodyPr/>
        <a:lstStyle/>
        <a:p>
          <a:endParaRPr lang="en-US"/>
        </a:p>
      </dgm:t>
    </dgm:pt>
    <dgm:pt modelId="{B28C6702-73A6-40E4-838B-E0929CF85539}">
      <dgm:prSet/>
      <dgm:spPr/>
      <dgm:t>
        <a:bodyPr/>
        <a:lstStyle/>
        <a:p>
          <a:r>
            <a:rPr lang="de-DE" dirty="0"/>
            <a:t>Wenn sich s verändert, nennt man dies Length Contraction</a:t>
          </a:r>
          <a:endParaRPr lang="en-US" dirty="0"/>
        </a:p>
      </dgm:t>
    </dgm:pt>
    <dgm:pt modelId="{7C0206CE-B9E5-4045-B22B-FB95E0533F0F}" type="parTrans" cxnId="{DFB6889B-ECFC-4081-AF16-9B7034A58CA5}">
      <dgm:prSet/>
      <dgm:spPr/>
      <dgm:t>
        <a:bodyPr/>
        <a:lstStyle/>
        <a:p>
          <a:endParaRPr lang="en-US"/>
        </a:p>
      </dgm:t>
    </dgm:pt>
    <dgm:pt modelId="{4D4BC5E7-984C-42ED-BB2B-DC9D78EAFB80}" type="sibTrans" cxnId="{DFB6889B-ECFC-4081-AF16-9B7034A58CA5}">
      <dgm:prSet/>
      <dgm:spPr/>
      <dgm:t>
        <a:bodyPr/>
        <a:lstStyle/>
        <a:p>
          <a:endParaRPr lang="en-US"/>
        </a:p>
      </dgm:t>
    </dgm:pt>
    <dgm:pt modelId="{6D08B24F-4DED-4F1E-B14E-06DA9CA0D99B}" type="pres">
      <dgm:prSet presAssocID="{857A05E5-16AF-4569-BB26-265D759E6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276FBC-4208-4E99-AEA2-DA5199FAC62D}" type="pres">
      <dgm:prSet presAssocID="{59D8401E-4008-4428-9F11-44DBF127E5C5}" presName="hierRoot1" presStyleCnt="0"/>
      <dgm:spPr/>
    </dgm:pt>
    <dgm:pt modelId="{C7A54900-1748-40BE-91A4-3C8E922FD9A6}" type="pres">
      <dgm:prSet presAssocID="{59D8401E-4008-4428-9F11-44DBF127E5C5}" presName="composite" presStyleCnt="0"/>
      <dgm:spPr/>
    </dgm:pt>
    <dgm:pt modelId="{AF9D3CD7-005A-48E1-9ADE-A000E17E62AB}" type="pres">
      <dgm:prSet presAssocID="{59D8401E-4008-4428-9F11-44DBF127E5C5}" presName="background" presStyleLbl="node0" presStyleIdx="0" presStyleCnt="1"/>
      <dgm:spPr/>
    </dgm:pt>
    <dgm:pt modelId="{72565A99-13AD-415E-B0F9-7CC050E9993C}" type="pres">
      <dgm:prSet presAssocID="{59D8401E-4008-4428-9F11-44DBF127E5C5}" presName="text" presStyleLbl="fgAcc0" presStyleIdx="0" presStyleCnt="1">
        <dgm:presLayoutVars>
          <dgm:chPref val="3"/>
        </dgm:presLayoutVars>
      </dgm:prSet>
      <dgm:spPr/>
    </dgm:pt>
    <dgm:pt modelId="{13254690-F495-493B-B28D-D42D72A4DB3E}" type="pres">
      <dgm:prSet presAssocID="{59D8401E-4008-4428-9F11-44DBF127E5C5}" presName="hierChild2" presStyleCnt="0"/>
      <dgm:spPr/>
    </dgm:pt>
    <dgm:pt modelId="{C90A7C2A-BF98-4111-8BA2-EE4447F470D6}" type="pres">
      <dgm:prSet presAssocID="{1513BB3F-0736-40B3-BD3D-B67C1F5E6400}" presName="Name10" presStyleLbl="parChTrans1D2" presStyleIdx="0" presStyleCnt="2"/>
      <dgm:spPr/>
    </dgm:pt>
    <dgm:pt modelId="{32B54D1D-DE07-44DF-A1DC-A8A4042641F9}" type="pres">
      <dgm:prSet presAssocID="{9170651A-5D6E-4F0D-B5BE-8E2502C07D5E}" presName="hierRoot2" presStyleCnt="0"/>
      <dgm:spPr/>
    </dgm:pt>
    <dgm:pt modelId="{D52317C7-CAC7-4008-95D2-316A873712E6}" type="pres">
      <dgm:prSet presAssocID="{9170651A-5D6E-4F0D-B5BE-8E2502C07D5E}" presName="composite2" presStyleCnt="0"/>
      <dgm:spPr/>
    </dgm:pt>
    <dgm:pt modelId="{6C5B0265-759E-4643-BB4F-BF44CADBD10C}" type="pres">
      <dgm:prSet presAssocID="{9170651A-5D6E-4F0D-B5BE-8E2502C07D5E}" presName="background2" presStyleLbl="node2" presStyleIdx="0" presStyleCnt="2"/>
      <dgm:spPr/>
    </dgm:pt>
    <dgm:pt modelId="{8B7016E5-929E-44B9-B3EE-486BFF5F1A9E}" type="pres">
      <dgm:prSet presAssocID="{9170651A-5D6E-4F0D-B5BE-8E2502C07D5E}" presName="text2" presStyleLbl="fgAcc2" presStyleIdx="0" presStyleCnt="2">
        <dgm:presLayoutVars>
          <dgm:chPref val="3"/>
        </dgm:presLayoutVars>
      </dgm:prSet>
      <dgm:spPr/>
    </dgm:pt>
    <dgm:pt modelId="{CEA27683-746C-454C-B1F2-B12336513353}" type="pres">
      <dgm:prSet presAssocID="{9170651A-5D6E-4F0D-B5BE-8E2502C07D5E}" presName="hierChild3" presStyleCnt="0"/>
      <dgm:spPr/>
    </dgm:pt>
    <dgm:pt modelId="{5352A632-A7A1-4034-854C-C0B20885151E}" type="pres">
      <dgm:prSet presAssocID="{7C0206CE-B9E5-4045-B22B-FB95E0533F0F}" presName="Name10" presStyleLbl="parChTrans1D2" presStyleIdx="1" presStyleCnt="2"/>
      <dgm:spPr/>
    </dgm:pt>
    <dgm:pt modelId="{BBE94E18-8011-46B6-BC8C-F2682AD37756}" type="pres">
      <dgm:prSet presAssocID="{B28C6702-73A6-40E4-838B-E0929CF85539}" presName="hierRoot2" presStyleCnt="0"/>
      <dgm:spPr/>
    </dgm:pt>
    <dgm:pt modelId="{008ACD83-1A50-4F20-BF5B-99D5D12C4440}" type="pres">
      <dgm:prSet presAssocID="{B28C6702-73A6-40E4-838B-E0929CF85539}" presName="composite2" presStyleCnt="0"/>
      <dgm:spPr/>
    </dgm:pt>
    <dgm:pt modelId="{E8337A08-9A9B-40FA-BB75-03A0A812776B}" type="pres">
      <dgm:prSet presAssocID="{B28C6702-73A6-40E4-838B-E0929CF85539}" presName="background2" presStyleLbl="node2" presStyleIdx="1" presStyleCnt="2"/>
      <dgm:spPr/>
    </dgm:pt>
    <dgm:pt modelId="{4EDF52CF-349C-4997-8A71-EF855725C162}" type="pres">
      <dgm:prSet presAssocID="{B28C6702-73A6-40E4-838B-E0929CF85539}" presName="text2" presStyleLbl="fgAcc2" presStyleIdx="1" presStyleCnt="2">
        <dgm:presLayoutVars>
          <dgm:chPref val="3"/>
        </dgm:presLayoutVars>
      </dgm:prSet>
      <dgm:spPr/>
    </dgm:pt>
    <dgm:pt modelId="{E3C0C64E-ED61-49B7-BCC7-C8FBC7AA9AB7}" type="pres">
      <dgm:prSet presAssocID="{B28C6702-73A6-40E4-838B-E0929CF85539}" presName="hierChild3" presStyleCnt="0"/>
      <dgm:spPr/>
    </dgm:pt>
  </dgm:ptLst>
  <dgm:cxnLst>
    <dgm:cxn modelId="{E8078326-6525-4B76-8259-0C33C6B690DF}" type="presOf" srcId="{857A05E5-16AF-4569-BB26-265D759E6205}" destId="{6D08B24F-4DED-4F1E-B14E-06DA9CA0D99B}" srcOrd="0" destOrd="0" presId="urn:microsoft.com/office/officeart/2005/8/layout/hierarchy1"/>
    <dgm:cxn modelId="{663D1635-832A-40F2-87B5-32D7CB817A1A}" type="presOf" srcId="{7C0206CE-B9E5-4045-B22B-FB95E0533F0F}" destId="{5352A632-A7A1-4034-854C-C0B20885151E}" srcOrd="0" destOrd="0" presId="urn:microsoft.com/office/officeart/2005/8/layout/hierarchy1"/>
    <dgm:cxn modelId="{096EF277-96DC-4A87-8C66-A38A3BB3C850}" type="presOf" srcId="{9170651A-5D6E-4F0D-B5BE-8E2502C07D5E}" destId="{8B7016E5-929E-44B9-B3EE-486BFF5F1A9E}" srcOrd="0" destOrd="0" presId="urn:microsoft.com/office/officeart/2005/8/layout/hierarchy1"/>
    <dgm:cxn modelId="{C99B4B81-8EAA-48DE-9924-A1A9A026FA32}" srcId="{59D8401E-4008-4428-9F11-44DBF127E5C5}" destId="{9170651A-5D6E-4F0D-B5BE-8E2502C07D5E}" srcOrd="0" destOrd="0" parTransId="{1513BB3F-0736-40B3-BD3D-B67C1F5E6400}" sibTransId="{D0EC3DCB-F9F4-454D-B31D-031FC2BED6DB}"/>
    <dgm:cxn modelId="{DFB6889B-ECFC-4081-AF16-9B7034A58CA5}" srcId="{59D8401E-4008-4428-9F11-44DBF127E5C5}" destId="{B28C6702-73A6-40E4-838B-E0929CF85539}" srcOrd="1" destOrd="0" parTransId="{7C0206CE-B9E5-4045-B22B-FB95E0533F0F}" sibTransId="{4D4BC5E7-984C-42ED-BB2B-DC9D78EAFB80}"/>
    <dgm:cxn modelId="{C8E16AA7-8AD0-4D09-A5B8-09209781B2AA}" type="presOf" srcId="{B28C6702-73A6-40E4-838B-E0929CF85539}" destId="{4EDF52CF-349C-4997-8A71-EF855725C162}" srcOrd="0" destOrd="0" presId="urn:microsoft.com/office/officeart/2005/8/layout/hierarchy1"/>
    <dgm:cxn modelId="{44C5F4B1-41AA-4539-A655-CA58276BB442}" type="presOf" srcId="{1513BB3F-0736-40B3-BD3D-B67C1F5E6400}" destId="{C90A7C2A-BF98-4111-8BA2-EE4447F470D6}" srcOrd="0" destOrd="0" presId="urn:microsoft.com/office/officeart/2005/8/layout/hierarchy1"/>
    <dgm:cxn modelId="{8A292DBE-2E9B-440B-AEAE-B1E480EB608C}" srcId="{857A05E5-16AF-4569-BB26-265D759E6205}" destId="{59D8401E-4008-4428-9F11-44DBF127E5C5}" srcOrd="0" destOrd="0" parTransId="{E27185E3-7490-4EE2-8123-2E761DC7D7B7}" sibTransId="{D319E129-C2E6-4781-998C-C9C8C8862D06}"/>
    <dgm:cxn modelId="{BCE7C4D4-320F-4279-84A0-606890007101}" type="presOf" srcId="{59D8401E-4008-4428-9F11-44DBF127E5C5}" destId="{72565A99-13AD-415E-B0F9-7CC050E9993C}" srcOrd="0" destOrd="0" presId="urn:microsoft.com/office/officeart/2005/8/layout/hierarchy1"/>
    <dgm:cxn modelId="{3D060717-ED4B-498D-ADA1-76A3A764A5A6}" type="presParOf" srcId="{6D08B24F-4DED-4F1E-B14E-06DA9CA0D99B}" destId="{DF276FBC-4208-4E99-AEA2-DA5199FAC62D}" srcOrd="0" destOrd="0" presId="urn:microsoft.com/office/officeart/2005/8/layout/hierarchy1"/>
    <dgm:cxn modelId="{DF1A3156-1E2C-4437-AAC7-F00B104B952D}" type="presParOf" srcId="{DF276FBC-4208-4E99-AEA2-DA5199FAC62D}" destId="{C7A54900-1748-40BE-91A4-3C8E922FD9A6}" srcOrd="0" destOrd="0" presId="urn:microsoft.com/office/officeart/2005/8/layout/hierarchy1"/>
    <dgm:cxn modelId="{3DE5BC1B-4895-4D97-B563-37A3651F7854}" type="presParOf" srcId="{C7A54900-1748-40BE-91A4-3C8E922FD9A6}" destId="{AF9D3CD7-005A-48E1-9ADE-A000E17E62AB}" srcOrd="0" destOrd="0" presId="urn:microsoft.com/office/officeart/2005/8/layout/hierarchy1"/>
    <dgm:cxn modelId="{D0E9C23E-648E-4630-BA72-C9FDA1A6B4CA}" type="presParOf" srcId="{C7A54900-1748-40BE-91A4-3C8E922FD9A6}" destId="{72565A99-13AD-415E-B0F9-7CC050E9993C}" srcOrd="1" destOrd="0" presId="urn:microsoft.com/office/officeart/2005/8/layout/hierarchy1"/>
    <dgm:cxn modelId="{51034EE9-494F-4A2E-B919-EB711C455D05}" type="presParOf" srcId="{DF276FBC-4208-4E99-AEA2-DA5199FAC62D}" destId="{13254690-F495-493B-B28D-D42D72A4DB3E}" srcOrd="1" destOrd="0" presId="urn:microsoft.com/office/officeart/2005/8/layout/hierarchy1"/>
    <dgm:cxn modelId="{19C222DC-2F23-4005-A1C7-2BC550EB56C2}" type="presParOf" srcId="{13254690-F495-493B-B28D-D42D72A4DB3E}" destId="{C90A7C2A-BF98-4111-8BA2-EE4447F470D6}" srcOrd="0" destOrd="0" presId="urn:microsoft.com/office/officeart/2005/8/layout/hierarchy1"/>
    <dgm:cxn modelId="{0DFEC93A-2187-4D9A-9F97-DD1410999B30}" type="presParOf" srcId="{13254690-F495-493B-B28D-D42D72A4DB3E}" destId="{32B54D1D-DE07-44DF-A1DC-A8A4042641F9}" srcOrd="1" destOrd="0" presId="urn:microsoft.com/office/officeart/2005/8/layout/hierarchy1"/>
    <dgm:cxn modelId="{3DE6B5BE-4CF6-46EA-A0F7-D17BBFE47790}" type="presParOf" srcId="{32B54D1D-DE07-44DF-A1DC-A8A4042641F9}" destId="{D52317C7-CAC7-4008-95D2-316A873712E6}" srcOrd="0" destOrd="0" presId="urn:microsoft.com/office/officeart/2005/8/layout/hierarchy1"/>
    <dgm:cxn modelId="{2C4212AA-D3EA-4145-8019-56603291EB4B}" type="presParOf" srcId="{D52317C7-CAC7-4008-95D2-316A873712E6}" destId="{6C5B0265-759E-4643-BB4F-BF44CADBD10C}" srcOrd="0" destOrd="0" presId="urn:microsoft.com/office/officeart/2005/8/layout/hierarchy1"/>
    <dgm:cxn modelId="{AEC585F7-70F8-4B76-AEC3-0F71A9985506}" type="presParOf" srcId="{D52317C7-CAC7-4008-95D2-316A873712E6}" destId="{8B7016E5-929E-44B9-B3EE-486BFF5F1A9E}" srcOrd="1" destOrd="0" presId="urn:microsoft.com/office/officeart/2005/8/layout/hierarchy1"/>
    <dgm:cxn modelId="{7B8FEC4F-0A4B-434C-A0DF-619D9802C7E0}" type="presParOf" srcId="{32B54D1D-DE07-44DF-A1DC-A8A4042641F9}" destId="{CEA27683-746C-454C-B1F2-B12336513353}" srcOrd="1" destOrd="0" presId="urn:microsoft.com/office/officeart/2005/8/layout/hierarchy1"/>
    <dgm:cxn modelId="{E38D6010-25E8-48B3-A5DE-14027770FF07}" type="presParOf" srcId="{13254690-F495-493B-B28D-D42D72A4DB3E}" destId="{5352A632-A7A1-4034-854C-C0B20885151E}" srcOrd="2" destOrd="0" presId="urn:microsoft.com/office/officeart/2005/8/layout/hierarchy1"/>
    <dgm:cxn modelId="{CED88392-996D-4E56-B9CF-E0C16BD01594}" type="presParOf" srcId="{13254690-F495-493B-B28D-D42D72A4DB3E}" destId="{BBE94E18-8011-46B6-BC8C-F2682AD37756}" srcOrd="3" destOrd="0" presId="urn:microsoft.com/office/officeart/2005/8/layout/hierarchy1"/>
    <dgm:cxn modelId="{22C4D8B2-B0C3-43F8-9905-89757BB33690}" type="presParOf" srcId="{BBE94E18-8011-46B6-BC8C-F2682AD37756}" destId="{008ACD83-1A50-4F20-BF5B-99D5D12C4440}" srcOrd="0" destOrd="0" presId="urn:microsoft.com/office/officeart/2005/8/layout/hierarchy1"/>
    <dgm:cxn modelId="{E889C749-F71B-46AE-8DC4-4DA5E6BFEE59}" type="presParOf" srcId="{008ACD83-1A50-4F20-BF5B-99D5D12C4440}" destId="{E8337A08-9A9B-40FA-BB75-03A0A812776B}" srcOrd="0" destOrd="0" presId="urn:microsoft.com/office/officeart/2005/8/layout/hierarchy1"/>
    <dgm:cxn modelId="{E1ABBDFF-5B8F-48FD-B00E-7EC607CF629B}" type="presParOf" srcId="{008ACD83-1A50-4F20-BF5B-99D5D12C4440}" destId="{4EDF52CF-349C-4997-8A71-EF855725C162}" srcOrd="1" destOrd="0" presId="urn:microsoft.com/office/officeart/2005/8/layout/hierarchy1"/>
    <dgm:cxn modelId="{06E7C8B3-672B-4F62-9448-36FCAAFFEF5C}" type="presParOf" srcId="{BBE94E18-8011-46B6-BC8C-F2682AD37756}" destId="{E3C0C64E-ED61-49B7-BCC7-C8FBC7AA9A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C612A-51D8-4290-83A9-4E43D07183AA}">
      <dsp:nvSpPr>
        <dsp:cNvPr id="0" name=""/>
        <dsp:cNvSpPr/>
      </dsp:nvSpPr>
      <dsp:spPr>
        <a:xfrm>
          <a:off x="1159944" y="846494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1308D-0D86-4DCE-B2DC-89C1A1D8CA0D}">
      <dsp:nvSpPr>
        <dsp:cNvPr id="0" name=""/>
        <dsp:cNvSpPr/>
      </dsp:nvSpPr>
      <dsp:spPr>
        <a:xfrm>
          <a:off x="370911" y="2492742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Quantenphysik</a:t>
          </a:r>
          <a:endParaRPr lang="en-US" sz="2700" kern="1200" dirty="0"/>
        </a:p>
      </dsp:txBody>
      <dsp:txXfrm>
        <a:off x="370911" y="2492742"/>
        <a:ext cx="2869209" cy="720000"/>
      </dsp:txXfrm>
    </dsp:sp>
    <dsp:sp modelId="{F5843B76-3761-4A65-B42F-DE51BBD03417}">
      <dsp:nvSpPr>
        <dsp:cNvPr id="0" name=""/>
        <dsp:cNvSpPr/>
      </dsp:nvSpPr>
      <dsp:spPr>
        <a:xfrm>
          <a:off x="4531265" y="846494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B53C9-E7CC-48FC-A4DD-EF45010B7D84}">
      <dsp:nvSpPr>
        <dsp:cNvPr id="0" name=""/>
        <dsp:cNvSpPr/>
      </dsp:nvSpPr>
      <dsp:spPr>
        <a:xfrm>
          <a:off x="3742232" y="2492742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Generelle Relativitätstheorie</a:t>
          </a:r>
          <a:endParaRPr lang="en-US" sz="2700" kern="1200" dirty="0"/>
        </a:p>
      </dsp:txBody>
      <dsp:txXfrm>
        <a:off x="3742232" y="2492742"/>
        <a:ext cx="2869209" cy="720000"/>
      </dsp:txXfrm>
    </dsp:sp>
    <dsp:sp modelId="{7B8C2E2D-9F66-4FC4-9FAD-57E3BE27488B}">
      <dsp:nvSpPr>
        <dsp:cNvPr id="0" name=""/>
        <dsp:cNvSpPr/>
      </dsp:nvSpPr>
      <dsp:spPr>
        <a:xfrm>
          <a:off x="7902586" y="846494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42819-B696-46FB-9F20-CC249B92AD63}">
      <dsp:nvSpPr>
        <dsp:cNvPr id="0" name=""/>
        <dsp:cNvSpPr/>
      </dsp:nvSpPr>
      <dsp:spPr>
        <a:xfrm>
          <a:off x="7113553" y="2492742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Spezielle Relativitätstheorie</a:t>
          </a:r>
          <a:endParaRPr lang="en-US" sz="2700" kern="1200"/>
        </a:p>
      </dsp:txBody>
      <dsp:txXfrm>
        <a:off x="7113553" y="2492742"/>
        <a:ext cx="286920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3EB71-E009-4FE8-A342-232249A99266}">
      <dsp:nvSpPr>
        <dsp:cNvPr id="0" name=""/>
        <dsp:cNvSpPr/>
      </dsp:nvSpPr>
      <dsp:spPr>
        <a:xfrm>
          <a:off x="0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A7C7B2-C6C2-46CE-A21B-97322A06B836}">
      <dsp:nvSpPr>
        <dsp:cNvPr id="0" name=""/>
        <dsp:cNvSpPr/>
      </dsp:nvSpPr>
      <dsp:spPr>
        <a:xfrm>
          <a:off x="323552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Relativ, kann nur mit Bezug angegeben werden</a:t>
          </a:r>
          <a:endParaRPr lang="en-US" sz="2300" kern="1200" dirty="0"/>
        </a:p>
      </dsp:txBody>
      <dsp:txXfrm>
        <a:off x="377710" y="1312913"/>
        <a:ext cx="2803655" cy="1740785"/>
      </dsp:txXfrm>
    </dsp:sp>
    <dsp:sp modelId="{0AB19B84-9816-4250-B6D5-F8170325700F}">
      <dsp:nvSpPr>
        <dsp:cNvPr id="0" name=""/>
        <dsp:cNvSpPr/>
      </dsp:nvSpPr>
      <dsp:spPr>
        <a:xfrm>
          <a:off x="3559075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32601-7789-4C7E-80A9-9844CDE81955}">
      <dsp:nvSpPr>
        <dsp:cNvPr id="0" name=""/>
        <dsp:cNvSpPr/>
      </dsp:nvSpPr>
      <dsp:spPr>
        <a:xfrm>
          <a:off x="3882628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Additiv und Subtraktiv</a:t>
          </a:r>
          <a:endParaRPr lang="en-US" sz="2300" kern="1200" dirty="0"/>
        </a:p>
      </dsp:txBody>
      <dsp:txXfrm>
        <a:off x="3936786" y="1312913"/>
        <a:ext cx="2803655" cy="1740785"/>
      </dsp:txXfrm>
    </dsp:sp>
    <dsp:sp modelId="{D4D1542B-41E0-4567-9498-EF07FECDC157}">
      <dsp:nvSpPr>
        <dsp:cNvPr id="0" name=""/>
        <dsp:cNvSpPr/>
      </dsp:nvSpPr>
      <dsp:spPr>
        <a:xfrm>
          <a:off x="7118151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F2BD1F-D9DC-4038-8719-7F962DD456DA}">
      <dsp:nvSpPr>
        <dsp:cNvPr id="0" name=""/>
        <dsp:cNvSpPr/>
      </dsp:nvSpPr>
      <dsp:spPr>
        <a:xfrm>
          <a:off x="7441703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Statische gleichförmige Geschwindigkeit kann man nicht fühlen</a:t>
          </a:r>
        </a:p>
      </dsp:txBody>
      <dsp:txXfrm>
        <a:off x="7495861" y="1312913"/>
        <a:ext cx="2803655" cy="1740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88091-8FA7-4935-8371-92826644F17A}">
      <dsp:nvSpPr>
        <dsp:cNvPr id="0" name=""/>
        <dsp:cNvSpPr/>
      </dsp:nvSpPr>
      <dsp:spPr>
        <a:xfrm>
          <a:off x="6476102" y="1485671"/>
          <a:ext cx="1429191" cy="680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512"/>
              </a:lnTo>
              <a:lnTo>
                <a:pt x="1429191" y="463512"/>
              </a:lnTo>
              <a:lnTo>
                <a:pt x="1429191" y="6801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C2C65-DF7F-4C22-8A6C-EC6219F12CF3}">
      <dsp:nvSpPr>
        <dsp:cNvPr id="0" name=""/>
        <dsp:cNvSpPr/>
      </dsp:nvSpPr>
      <dsp:spPr>
        <a:xfrm>
          <a:off x="5046911" y="1485671"/>
          <a:ext cx="1429191" cy="680165"/>
        </a:xfrm>
        <a:custGeom>
          <a:avLst/>
          <a:gdLst/>
          <a:ahLst/>
          <a:cxnLst/>
          <a:rect l="0" t="0" r="0" b="0"/>
          <a:pathLst>
            <a:path>
              <a:moveTo>
                <a:pt x="1429191" y="0"/>
              </a:moveTo>
              <a:lnTo>
                <a:pt x="1429191" y="463512"/>
              </a:lnTo>
              <a:lnTo>
                <a:pt x="0" y="463512"/>
              </a:lnTo>
              <a:lnTo>
                <a:pt x="0" y="6801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A402C-4A7B-4CB6-83E0-E4B9E68C3EC9}">
      <dsp:nvSpPr>
        <dsp:cNvPr id="0" name=""/>
        <dsp:cNvSpPr/>
      </dsp:nvSpPr>
      <dsp:spPr>
        <a:xfrm>
          <a:off x="2142808" y="1485671"/>
          <a:ext cx="91440" cy="680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01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076D9-8B56-4CC3-A429-3DB9A3CF0154}">
      <dsp:nvSpPr>
        <dsp:cNvPr id="0" name=""/>
        <dsp:cNvSpPr/>
      </dsp:nvSpPr>
      <dsp:spPr>
        <a:xfrm>
          <a:off x="1019189" y="611"/>
          <a:ext cx="2338676" cy="1485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F5BF91-2CB9-42DD-86DE-6FE6FCAC77D4}">
      <dsp:nvSpPr>
        <dsp:cNvPr id="0" name=""/>
        <dsp:cNvSpPr/>
      </dsp:nvSpPr>
      <dsp:spPr>
        <a:xfrm>
          <a:off x="1279042" y="247472"/>
          <a:ext cx="2338676" cy="148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299,792,458 m/s</a:t>
          </a:r>
          <a:endParaRPr lang="en-US" sz="1800" kern="1200" dirty="0"/>
        </a:p>
      </dsp:txBody>
      <dsp:txXfrm>
        <a:off x="1322538" y="290968"/>
        <a:ext cx="2251684" cy="1398067"/>
      </dsp:txXfrm>
    </dsp:sp>
    <dsp:sp modelId="{21AEF400-97C5-452C-9330-0E3F265918C5}">
      <dsp:nvSpPr>
        <dsp:cNvPr id="0" name=""/>
        <dsp:cNvSpPr/>
      </dsp:nvSpPr>
      <dsp:spPr>
        <a:xfrm>
          <a:off x="1019189" y="2165836"/>
          <a:ext cx="2338676" cy="1485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82E070-EDB0-460F-8DB8-21BBFC133EA5}">
      <dsp:nvSpPr>
        <dsp:cNvPr id="0" name=""/>
        <dsp:cNvSpPr/>
      </dsp:nvSpPr>
      <dsp:spPr>
        <a:xfrm>
          <a:off x="1279042" y="2412697"/>
          <a:ext cx="2338676" cy="148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Elektromagnetische</a:t>
          </a:r>
          <a:r>
            <a:rPr lang="en-US" sz="1800" kern="1200" dirty="0"/>
            <a:t> </a:t>
          </a:r>
          <a:r>
            <a:rPr lang="en-US" sz="1800" kern="1200" dirty="0" err="1"/>
            <a:t>Welle</a:t>
          </a:r>
          <a:endParaRPr lang="en-US" sz="1800" kern="1200" dirty="0"/>
        </a:p>
      </dsp:txBody>
      <dsp:txXfrm>
        <a:off x="1322538" y="2456193"/>
        <a:ext cx="2251684" cy="1398067"/>
      </dsp:txXfrm>
    </dsp:sp>
    <dsp:sp modelId="{186502BF-28A1-4EB8-989C-C5486DE98275}">
      <dsp:nvSpPr>
        <dsp:cNvPr id="0" name=""/>
        <dsp:cNvSpPr/>
      </dsp:nvSpPr>
      <dsp:spPr>
        <a:xfrm>
          <a:off x="5306763" y="611"/>
          <a:ext cx="2338676" cy="1485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DC7DB-A6BC-45B2-8487-3B83ECBD8D9B}">
      <dsp:nvSpPr>
        <dsp:cNvPr id="0" name=""/>
        <dsp:cNvSpPr/>
      </dsp:nvSpPr>
      <dsp:spPr>
        <a:xfrm>
          <a:off x="5566616" y="247472"/>
          <a:ext cx="2338676" cy="148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Referenz</a:t>
          </a:r>
          <a:endParaRPr lang="en-US" sz="1800" kern="1200" dirty="0"/>
        </a:p>
      </dsp:txBody>
      <dsp:txXfrm>
        <a:off x="5610112" y="290968"/>
        <a:ext cx="2251684" cy="1398067"/>
      </dsp:txXfrm>
    </dsp:sp>
    <dsp:sp modelId="{A16F4317-4252-44F8-BC72-8AC41FD752EE}">
      <dsp:nvSpPr>
        <dsp:cNvPr id="0" name=""/>
        <dsp:cNvSpPr/>
      </dsp:nvSpPr>
      <dsp:spPr>
        <a:xfrm>
          <a:off x="3877572" y="2165836"/>
          <a:ext cx="2338676" cy="1485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9EA47D-7C23-43C1-812D-7A3FAE51A8D5}">
      <dsp:nvSpPr>
        <dsp:cNvPr id="0" name=""/>
        <dsp:cNvSpPr/>
      </dsp:nvSpPr>
      <dsp:spPr>
        <a:xfrm>
          <a:off x="4137425" y="2412697"/>
          <a:ext cx="2338676" cy="148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Aether</a:t>
          </a:r>
          <a:r>
            <a:rPr lang="de-DE" sz="1800" kern="1200" dirty="0"/>
            <a:t> Theorie (</a:t>
          </a:r>
          <a:r>
            <a:rPr lang="de-DE" sz="1800" kern="1200" dirty="0" err="1"/>
            <a:t>Huggs</a:t>
          </a:r>
          <a:r>
            <a:rPr lang="de-DE" sz="1800" kern="1200" dirty="0"/>
            <a:t>)</a:t>
          </a:r>
          <a:endParaRPr lang="en-US" sz="1800" kern="1200" dirty="0"/>
        </a:p>
      </dsp:txBody>
      <dsp:txXfrm>
        <a:off x="4180921" y="2456193"/>
        <a:ext cx="2251684" cy="1398067"/>
      </dsp:txXfrm>
    </dsp:sp>
    <dsp:sp modelId="{23717B9D-3B4C-4C01-9DCB-2ABEC48B50BD}">
      <dsp:nvSpPr>
        <dsp:cNvPr id="0" name=""/>
        <dsp:cNvSpPr/>
      </dsp:nvSpPr>
      <dsp:spPr>
        <a:xfrm>
          <a:off x="6735955" y="2165836"/>
          <a:ext cx="2338676" cy="1485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5D36EF-22D4-443B-AF3F-E5728623AEA5}">
      <dsp:nvSpPr>
        <dsp:cNvPr id="0" name=""/>
        <dsp:cNvSpPr/>
      </dsp:nvSpPr>
      <dsp:spPr>
        <a:xfrm>
          <a:off x="6995808" y="2412697"/>
          <a:ext cx="2338676" cy="148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Einstein: Die Lichtgeschwindigkeit hat keine Referenz</a:t>
          </a:r>
          <a:endParaRPr lang="en-US" sz="1800" kern="1200" dirty="0"/>
        </a:p>
      </dsp:txBody>
      <dsp:txXfrm>
        <a:off x="7039304" y="2456193"/>
        <a:ext cx="2251684" cy="13980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2A632-A7A1-4034-854C-C0B20885151E}">
      <dsp:nvSpPr>
        <dsp:cNvPr id="0" name=""/>
        <dsp:cNvSpPr/>
      </dsp:nvSpPr>
      <dsp:spPr>
        <a:xfrm>
          <a:off x="5041602" y="1547168"/>
          <a:ext cx="1487582" cy="707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450"/>
              </a:lnTo>
              <a:lnTo>
                <a:pt x="1487582" y="482450"/>
              </a:lnTo>
              <a:lnTo>
                <a:pt x="1487582" y="70795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A7C2A-BF98-4111-8BA2-EE4447F470D6}">
      <dsp:nvSpPr>
        <dsp:cNvPr id="0" name=""/>
        <dsp:cNvSpPr/>
      </dsp:nvSpPr>
      <dsp:spPr>
        <a:xfrm>
          <a:off x="3554020" y="1547168"/>
          <a:ext cx="1487582" cy="707954"/>
        </a:xfrm>
        <a:custGeom>
          <a:avLst/>
          <a:gdLst/>
          <a:ahLst/>
          <a:cxnLst/>
          <a:rect l="0" t="0" r="0" b="0"/>
          <a:pathLst>
            <a:path>
              <a:moveTo>
                <a:pt x="1487582" y="0"/>
              </a:moveTo>
              <a:lnTo>
                <a:pt x="1487582" y="482450"/>
              </a:lnTo>
              <a:lnTo>
                <a:pt x="0" y="482450"/>
              </a:lnTo>
              <a:lnTo>
                <a:pt x="0" y="70795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3CD7-005A-48E1-9ADE-A000E17E62AB}">
      <dsp:nvSpPr>
        <dsp:cNvPr id="0" name=""/>
        <dsp:cNvSpPr/>
      </dsp:nvSpPr>
      <dsp:spPr>
        <a:xfrm>
          <a:off x="3824489" y="1435"/>
          <a:ext cx="2434225" cy="154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565A99-13AD-415E-B0F9-7CC050E9993C}">
      <dsp:nvSpPr>
        <dsp:cNvPr id="0" name=""/>
        <dsp:cNvSpPr/>
      </dsp:nvSpPr>
      <dsp:spPr>
        <a:xfrm>
          <a:off x="4094959" y="258381"/>
          <a:ext cx="2434225" cy="154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Wenn v gleich bleibt muss sich t oder s verändern</a:t>
          </a:r>
          <a:endParaRPr lang="en-US" sz="2400" kern="1200" dirty="0"/>
        </a:p>
      </dsp:txBody>
      <dsp:txXfrm>
        <a:off x="4140232" y="303654"/>
        <a:ext cx="2343679" cy="1455187"/>
      </dsp:txXfrm>
    </dsp:sp>
    <dsp:sp modelId="{6C5B0265-759E-4643-BB4F-BF44CADBD10C}">
      <dsp:nvSpPr>
        <dsp:cNvPr id="0" name=""/>
        <dsp:cNvSpPr/>
      </dsp:nvSpPr>
      <dsp:spPr>
        <a:xfrm>
          <a:off x="2336907" y="2255122"/>
          <a:ext cx="2434225" cy="1545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7016E5-929E-44B9-B3EE-486BFF5F1A9E}">
      <dsp:nvSpPr>
        <dsp:cNvPr id="0" name=""/>
        <dsp:cNvSpPr/>
      </dsp:nvSpPr>
      <dsp:spPr>
        <a:xfrm>
          <a:off x="2607376" y="2512068"/>
          <a:ext cx="2434225" cy="154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Wenn sich die Zeit verändert nennt man dies Time Dilation</a:t>
          </a:r>
          <a:endParaRPr lang="en-US" sz="2400" kern="1200" dirty="0"/>
        </a:p>
      </dsp:txBody>
      <dsp:txXfrm>
        <a:off x="2652649" y="2557341"/>
        <a:ext cx="2343679" cy="1455187"/>
      </dsp:txXfrm>
    </dsp:sp>
    <dsp:sp modelId="{E8337A08-9A9B-40FA-BB75-03A0A812776B}">
      <dsp:nvSpPr>
        <dsp:cNvPr id="0" name=""/>
        <dsp:cNvSpPr/>
      </dsp:nvSpPr>
      <dsp:spPr>
        <a:xfrm>
          <a:off x="5312072" y="2255122"/>
          <a:ext cx="2434225" cy="1545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DF52CF-349C-4997-8A71-EF855725C162}">
      <dsp:nvSpPr>
        <dsp:cNvPr id="0" name=""/>
        <dsp:cNvSpPr/>
      </dsp:nvSpPr>
      <dsp:spPr>
        <a:xfrm>
          <a:off x="5582541" y="2512068"/>
          <a:ext cx="2434225" cy="154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Wenn sich s verändert, nennt man dies Length Contraction</a:t>
          </a:r>
          <a:endParaRPr lang="en-US" sz="2400" kern="1200" dirty="0"/>
        </a:p>
      </dsp:txBody>
      <dsp:txXfrm>
        <a:off x="5627814" y="2557341"/>
        <a:ext cx="2343679" cy="145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2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1 118 912,'0'1'81,"0"-1"1,0 0-1,0 0 0,0 0 0,0 0 1,0 1-1,0-1 0,0 0 1,0 0-1,0 0 0,1 0 0,-1 0 1,0 1-1,0-1 0,0 0 1,0 0-1,0 0 0,0 0 0,1 0 1,-1 0-1,0 0 0,0 1 1,0-1-1,0 0 0,1 0 0,-1 0 1,0 0-1,0 0 0,0 0 0,0 0 1,1 0-1,-1 0 0,0 0 1,0 0-1,0 0 0,0 0 0,1 0 1,-1 0-1,0 0 0,0 0 1,0 0-1,0-1 0,1 1 0,-1 0 1,0 0-1,0 0 0,0 0 1,0 0-1,0 0 0,1 0 0,-1 0 1,0-1-1,0 1 0,0 0 1,0 0-1,0 0 0,0 0 0,0 0 1,0-1-1,1 1 0,-1 0 0,7 29 1148,3 39-681,-7-26-125,2 0 0,2 0 0,22 74 0,-28-116-411,-1 1 1,0 0 0,0-1 0,1 1-1,-1 0 1,0-1 0,1 1 0,-1 0-1,0-1 1,1 1 0,-1 0 0,1-1-1,-1 1 1,1-1 0,0 1 0,-1-1-1,1 1 1,-1-1 0,1 0 0,0 1-1,-1-1 1,1 0 0,0 1 0,-1-1-1,1 0 1,0 0 0,0 0 0,0 0 0,21-9 148,17-32-67,-35 37-65,29-37-231,-2-1 0,-2-2 0,-2 0 1,-2-2-1,-2-1 0,26-75 0,-48 119-140,2-8-104,-4 3-2673,-4-1 1077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14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 1376,'0'0'6340,"-4"3"-5958,-4 8-50,0 1-1,1 0 1,1 0 0,-1 0-1,2 1 1,0 0 0,0 0-1,1 0 1,-3 20 0,5-23-210,0-1 0,1 1 1,0-1-1,1 1 0,0 0 1,0-1-1,1 1 0,1-1 1,-1 1-1,2-1 0,-1 0 1,1 1-1,0-1 0,1 0 1,5 8-1,-6-13-80,-1-1-1,1 1 1,1-1 0,-1 1-1,0-1 1,1 0-1,-1-1 1,1 1 0,0 0-1,0-1 1,0 0 0,0 0-1,0 0 1,9 2 0,-5-2 4,1-1 1,-1 0-1,1 0 0,0-1 1,-1 0-1,1 0 1,11-2-1,1-2 14,-1-1 0,0-1 0,0 0 1,-1-2-1,33-17 0,-42 19-72,0-1 1,0-1-1,-1 1 0,14-16 1,1-1-242,-23 23 158,7-7-395,-5 5 141,-5 3-371,-4 6 621,-1 0 0,2 0 0,-1 1 1,1-1-1,0 1 0,0 0 0,1 1 0,0-1 0,0 1 1,1 0-1,0 0 0,0 0 0,1 0 0,0 0 0,0 0 1,1 1-1,0-1 0,0 1 0,1-1 0,1 1 1,-1-1-1,1 1 0,1-1 0,-1 1 0,1-1 0,4 9 1,-4-13 6,0 3-660,2 0-1,-1 0 0,1-1 1,0 1-1,6 6 1,5 1-1661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30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407 1 1744,'-6'18'6818,"-24"59"-5294,-146 358 3101,150-376-4332,3 2-1,3 0 1,2 2-1,-16 104 0,21-128-2314,1-71 1804,0-1 1,2-1 0,-11-68-1,19 85 141,0 0 0,1 0 0,1 0 0,1-1-1,0 1 1,1 0 0,1 1 0,0-1 0,1 0 0,11-25-1,-12 37 83,-1 1-1,1-1 0,0 1 1,0 0-1,1 0 0,-1 0 1,1 1-1,0-1 0,0 1 1,0 0-1,0 0 0,0 0 1,1 1-1,-1 0 0,1 0 1,0 0-1,0 0 0,0 0 1,0 1-1,7-1 0,12-1 48,1 1 0,-1 1 0,30 2 0,7 0-131,-20-4-330,46-8 0,-71 8-520,-1-1-1,0 0 0,18-8 0,-28 11-1576,13-1 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46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1766 127 1684,'-38'-35'10452,"37"34"-10132,-33-14 426,4 2-619,0 2 0,-1 1 0,-1 1 1,0 2-1,0 1 0,0 1 0,-37 0 0,53 5-108,-14 1 78,-43-6 0,70 5-78,-9 1-15,-1 0 0,0-1 0,0 0-1,-21-4 1,-18 1-79,-143 10-341,157-7 383,-175 19-284,198-17 337,-1 0 1,1 2 0,0-1 0,0 2 0,0 0 0,-18 9 0,7-3-2,-16 5 150,1 3-1,1 1 1,0 2 0,2 2-1,-65 53 1,76-49 47,0 1-1,2 1 1,-27 44 0,10-14 82,36-50-226,1 1 0,1 0 0,0 0 0,0 0 0,1 0 0,0 1 0,1-1 0,-1 21 0,-4 13 111,-6 39 147,3-1 0,2 153 1,9-216-314,0 0 1,2 0-1,0 0 1,2-1-1,0 1 1,11 27-1,-1-13-28,1 0 1,33 49-1,-19-38 7,3-2 1,75 77-1,-69-80-125,2-2-1,2-2 0,1-2 1,57 34-1,-38-32-596,82 34-1,57 22 613,-111-53 137,88 43 84,-154-72-32,0-1 0,1-1 0,0-2-1,47 7 1,-20-4-74,-16-2 5,218 36 58,16 10 147,-224-42-288,30 8 8,144 18 0,-169-36 24,1-1 0,71-11 0,-114 10 25,112-16-261,159-42-1,-255 51 285,0-1-1,0-2 0,-1 0 1,0-1-1,-1-2 1,-1-1-1,0 0 1,24-23-1,-27 19 39,-1-1 1,-1-2-1,-1 1 0,-1-2 0,-1 0 1,-1-1-1,-1-1 0,-2 0 1,0-1-1,-1 0 0,6-28 0,-11 36-45,6-19 307,9-48 0,-18 70-241,-1 0-1,0 0 1,-1 0 0,-1-1-1,0 1 1,-6-23 0,-2-9-15,2 14-2,0 1 1,-22-56-1,22 73-20,-1 0-1,-1 1 0,0 0 0,-1 1 1,0-1-1,-1 2 0,-17-16 0,-96-72 26,58 50-31,-75-54 278,71 51-305,-2 3 1,-3 3 0,-124-57 0,-16-10-942,-132-20-645,144 62-715,155 53 1459,-29-11-982,25 14-3023,36 11 2493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49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3100 650 1296,'-16'-28'4311,"10"17"-3761,1 0 0,-1 0-1,-1 0 1,0 1 0,0 0 0,-12-12-1,-3-6 256,-100-110 1850,94 112-2403,-2 2 1,-1 2 0,-1 0 0,-45-22 0,52 29-121,-105-46 184,41 22-198,52 23-56,-2 3 1,-61-15 0,46 14-49,-8 0-2,-1 2 0,0 3 0,0 3 0,-1 2-1,1 4 1,-70 7 0,96-3-6,-69 16-1,83-15-11,-207 35 124,152-26-60,76-14-78,-3 0 23,1 0 1,0 1-1,0 0 0,0-1 1,0 2-1,0-1 1,0 0-1,-6 4 1,-17 4-5,-100 23-223,3-11 145,105-17 79,1 0 0,-1-2 0,-31 1-1,46-3-7,-27 2-13,-36 7-3,20-4-49,-91 22 0,88-11 21,15-1 92,1 1 0,1 2 1,0 1-1,1 1 0,1 2 0,-41 37 0,59-45-27,0 1 0,0 1 1,2 0-1,0 0 0,0 1 0,2 0 0,0 1 0,1 0 0,1 0 0,1 1 0,-8 35 0,-33 217 403,40-232-343,2 1 0,1 0 0,2 0 0,2 0-1,2 0 1,8 51 0,-3-46-9,2 0 0,1 0 0,29 74 0,-30-99-50,0 0 0,2 0 0,0-1 1,1-1-1,1 0 0,0 0 0,2-2 0,0 0 0,32 27 1,-10-16-28,1-1 0,1-2 0,1-2 0,2-1 0,0-2 0,57 16 0,128 33-139,-180-54 86,17 7-142,1-4 0,105 15 0,-90-20 105,-46-7 71,58 4 1,-30-3 38,1 4-12,260 12-66,-272-19 55,1-2 1,0-2-1,0-3 0,-1-2 1,68-16-1,-68 9 75,52-21 0,34-10 81,-105 33-112,-1-1 0,0-2 0,-1-1 1,48-33-1,-30 15 16,-1-3 1,41-41-1,-65 56-45,-1-2-1,-1 0 1,0-2-1,-2 0 1,-2-1 0,29-55-1,-3-1 28,-19 39-17,-2-1 0,16-49 0,-20 44 48,-9 26-41,-1 0 0,-1-1 0,7-40 0,-13 55-18,1-1 1,-2 1-1,1-1 1,-1 1-1,0-1 0,-1 1 1,0-1-1,-1 1 0,0-1 1,0 1-1,-1 0 0,0 0 1,-1 0-1,0 0 0,0 1 1,-1-1-1,0 1 0,-7-8 1,-151-155-1679,108 117-163,21 7-3822,23 32 2666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3:47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1 356 24575,'0'-2'0,"1"-1"0,0 0 0,0 1 0,0-1 0,0 1 0,0 0 0,0-1 0,1 1 0,-1 0 0,1 0 0,0 0 0,-1 0 0,1 0 0,0 0 0,3-2 0,36-27 0,-36 27 0,330-253 0,-317 242-1365,-4 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3:49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24575,'4'0'0,"5"4"0,4 1 0,5-1 0,-1 4 0,0 0 0,2-2 0,0-1 0,2-2 0,1 3 0,0 0 0,1-1 0,0-1 0,-4 2 0,-5 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3:51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 24575,'0'8'0,"-3"6"0,-2 4 0,0 4 0,1 2 0,-3 0 0,0 0 0,1 0 0,2-1 0,1 1 0,2-5-8191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3:53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24575,'-2'61'0,"-13"83"0,13-127 0,0 0 0,2 0 0,0 0 0,2 18 0,-1-30 0,-1 0 0,1 0 0,0 0 0,0 0 0,0 0 0,1 0 0,0-1 0,0 1 0,0-1 0,0 1 0,1-1 0,0 0 0,0 0 0,0 0 0,0 0 0,0 0 0,1-1 0,4 4 0,-5-6 0,-1 0 0,0 0 0,0-1 0,0 1 0,0-1 0,1 0 0,-1 1 0,0-1 0,1 0 0,-1 0 0,0 0 0,0-1 0,1 1 0,-1 0 0,0-1 0,0 0 0,0 1 0,1-1 0,-1 0 0,0 0 0,0 0 0,0 0 0,-1-1 0,1 1 0,0-1 0,0 1 0,1-2 0,9-8 0,-1 0 0,18-23 0,-17 19 0,7-7-195,0-2 0,-1 1 0,-2-2 0,0-1 0,-2 0 0,19-49 0,-27 55-6631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3:53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24575,'0'-3'0,"4"-2"0,5 0 0,1 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3:54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 24575,'2'3'0,"0"0"0,0 0 0,0 1 0,0-1 0,0 1 0,-1 0 0,1-1 0,-1 1 0,0 0 0,0 0 0,-1 0 0,1 4 0,2 55 0,-3-42 0,1 44 0,-3 0 0,-4 0 0,-2-1 0,-2 0 0,-30 96 0,40-160 0,0 1 0,0-1 0,0 1 0,0-1 0,0 0 0,0 1 0,0-1 0,0 1 0,0-1 0,0 1 0,0-1 0,0 1 0,0-1 0,-1 0 0,1 1 0,0-1 0,0 1 0,-1-1 0,1 0 0,0 1 0,0-1 0,-1 0 0,1 1 0,0-1 0,-1 0 0,1 1 0,-1-1 0,1 0 0,0 0 0,-1 1 0,1-1 0,-1 0 0,1 0 0,0 0 0,-1 0 0,1 0 0,-1 0 0,1 0 0,-1 1 0,1-1 0,-1 0 0,1-1 0,-1 1 0,0 0 0,-13-22 0,-4-36 0,7 19 0,-2 0 0,-1 0 0,-36-64 0,49 102 0,1-1 0,-1 1 0,0 0 0,1-1 0,-1 1 0,1-1 0,-1 0 0,1 1 0,-1-1 0,1 1 0,0-1 0,0 0 0,0 1 0,0-1 0,0 0 0,0 1 0,1-1 0,-1 1 0,1-1 0,-1 0 0,1 1 0,-1-1 0,1 1 0,0 0 0,-1-1 0,3-2 0,0 2 0,0-1 0,0 0 0,0 1 0,0 0 0,1 0 0,-1 0 0,1 0 0,-1 0 0,1 1 0,7-2 0,8-2 0,0 2 0,0 0 0,30 0 0,-26 2-1365,-2 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3:55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24575,'4'0'0,"5"0"0,5 0 0,4 0 0,3 0 0,1 0 0,1 3 0,1 3 0,-1-1 0,1-1 0,-1-1 0,0-2 0,0 0 0,0 0 0,0-1 0,0-1 0,-5 5 0,-4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24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62 164 1012,'-12'26'4432,"-19"-13"-2360,29-12-1855,-8 2 373,4-2-303,6-3-76,33-29-179,58-40 0,10-10 80,-98 79-66,1-1 0,0 1 0,-1 0 0,1 0 0,0 0 0,0 0 0,0 0 0,0 1 0,0 0 0,0 0 0,0 0 0,1 0 0,-1 1 0,0 0 0,0 0 0,1 0 0,5 1 0,8 2 74,0 0-1,33 12 1,-15-4 101,-34-11-203,0 1 1,0-1-1,-1 1 1,1 0-1,0-1 1,0 1-1,-1 0 1,1 0-1,0 0 1,-1 0-1,1 1 0,-1-1 1,1 0-1,-1 1 1,0-1-1,0 1 1,1-1-1,-1 1 1,0 0-1,0-1 1,0 1-1,-1 0 0,1 0 1,0 0-1,-1-1 1,1 1-1,-1 0 1,0 0-1,0 0 1,1 0-1,-1 0 1,0 0-1,-1 0 0,1 0 1,0 0-1,0 0 1,-1 0-1,1-1 1,-1 1-1,-1 3 1,-3 9-5,-1 0 0,-1 0 0,0 0 0,-11 14 1,7-10-156,-1-2-81,11-15 41,-1 1 0,1-1 0,-1 1 0,1 0 0,0 0 1,-1 0-1,1 0 0,0 0 0,0 0 0,0 0 0,1 0 0,-2 4 0,50-15-62,42-18 277,88-19 828,-177 45-823,1 1 1,0 0 0,0-1-1,0 1 1,-1 0 0,1 0-1,0 0 1,0 1 0,-1-1-1,1 0 1,0 1 0,0-1-1,-1 1 1,1-1 0,0 1-1,-1 0 1,1 0 0,-1 0-1,1 0 1,-1 0 0,1 0-1,1 2 1,-1 0 17,0 0-1,0 0 1,0 0 0,-1 0-1,1 0 1,-1 0 0,0 1-1,0-1 1,0 0-1,1 7 1,0 5 83,-2 1 1,1-1-1,-5 29 0,4-44-139,-38 195-787,22-126-4208,13-56 2582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3:55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24575,'8'4'0,"6"5"0,5 1 0,2-2 0,3-1 0,-4 2 0,-1-2 0,0-1 0,1-1 0,1-3 0,0 0 0,1-2 0,0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0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452 0 24575,'-32'2'0,"0"1"0,-46 11 0,62-11 0,15-3 0,-1 0 0,0 0 0,1 1 0,-1-1 0,1 1 0,-1-1 0,1 1 0,-1 0 0,1 0 0,0 0 0,-1-1 0,1 1 0,0 1 0,0-1 0,-1 0 0,1 0 0,0 0 0,0 0 0,0 1 0,1-1 0,-1 1 0,0-1 0,0 0 0,1 1 0,-1-1 0,1 1 0,-1 0 0,1-1 0,0 1 0,-1-1 0,1 1 0,0 0 0,0-1 0,0 1 0,0-1 0,1 1 0,-1 0 0,1 1 0,2 10 0,0 0 0,1-1 0,1 0 0,7 14 0,3 10 0,-9-15 0,-1 0 0,-1 0 0,-1 1 0,1 27 0,-4-46 0,0 1 0,-1-1 0,1 0 0,-1 0 0,0 1 0,0-1 0,0 0 0,0 0 0,0 0 0,-1 0 0,1 0 0,-1-1 0,0 1 0,0 0 0,0-1 0,0 1 0,-4 3 0,1-2 0,-1 0 0,1-1 0,0 0 0,-1 0 0,1 0 0,-1-1 0,0 0 0,-11 3 0,-8-1 0,-1-1 0,1-1 0,-41-2 0,55-1 0,-56-4-1365,47 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26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610 722 24575,'-5'-2'0,"0"0"0,0-1 0,0 1 0,0-1 0,0-1 0,1 1 0,-1-1 0,1 1 0,0-1 0,0 0 0,-4-6 0,0 2 0,-64-65 0,-67-86 0,78 73 0,-27-31 0,11 16 100,-13-15-1565,75 98-5361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27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12 24575,'-33'-6'0,"28"5"0,1-1 0,0 1 0,0 1 0,-1-1 0,1 0 0,0 1 0,-1 0 0,-5 1 0,-14 3 0,1 1 0,1 1 0,-38 15 0,50-17 0,-1 1 0,0 1 0,1 0 0,0 0 0,0 1 0,1 0 0,0 0 0,0 1 0,-9 12 0,16-18 0,1 0 0,-1 0 0,1 0 0,-1 1 0,1-1 0,0 1 0,0-1 0,0 1 0,1-1 0,-1 1 0,0-1 0,1 1 0,0 0 0,0-1 0,0 1 0,0 0 0,0-1 0,0 1 0,0 0 0,1-1 0,0 1 0,-1-1 0,1 1 0,0-1 0,0 1 0,0-1 0,1 0 0,-1 1 0,1-1 0,-1 0 0,1 0 0,0 0 0,-1 0 0,1 0 0,0 0 0,3 1 0,9 9 0,1-1 0,1 0 0,0-2 0,20 10 0,-13-7 0,-13-6-273,0-1 0,1-1 0,-1 0 0,18 5 0,-8-5-6553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28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62 24575,'-8'0'0,"-1"1"0,1 0 0,0 0 0,0 0 0,0 1 0,0 1 0,-14 5 0,20-7 0,0 0 0,0 0 0,1-1 0,-1 1 0,0 1 0,1-1 0,-1 0 0,1 0 0,0 0 0,-1 1 0,1-1 0,0 1 0,0-1 0,-1 1 0,1 0 0,1-1 0,-1 1 0,0 0 0,0-1 0,1 1 0,-1 0 0,1 0 0,-1 0 0,1 0 0,0 0 0,0 0 0,-1 0 0,2-1 0,-1 1 0,0 0 0,0 0 0,0 0 0,1 0 0,-1 0 0,1 0 0,0-1 0,0 1 0,-1 0 0,3 3 0,-2-3 0,0 0 0,1 0 0,-1 0 0,0 0 0,1 0 0,-1 0 0,1 0 0,0-1 0,0 1 0,0-1 0,-1 1 0,1-1 0,1 1 0,-1-1 0,0 0 0,0 0 0,0 0 0,1 0 0,-1-1 0,0 1 0,1-1 0,-1 1 0,1-1 0,-1 0 0,0 0 0,1 0 0,-1 0 0,1 0 0,-1 0 0,0-1 0,1 1 0,-1-1 0,1 0 0,-1 0 0,3-1 0,0 0 0,-1 0 0,0-1 0,0 1 0,0-1 0,0 0 0,0 0 0,0 0 0,-1 0 0,0-1 0,1 0 0,-1 1 0,-1-1 0,1 0 0,0 0 0,-1-1 0,0 1 0,2-6 0,-2 1-170,0 1-1,0-1 0,-1 0 1,-1 1-1,1-1 0,-1 0 1,-2-12-1,-3-2-6655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81 24575,'0'6'0,"0"0"0,0 0 0,1 0 0,0 0 0,0 0 0,1 0 0,-1-1 0,1 1 0,0 0 0,4 6 0,-5-11 0,-1 0 0,1-1 0,-1 1 0,1 0 0,0 0 0,0-1 0,-1 1 0,1 0 0,0-1 0,0 1 0,0-1 0,-1 1 0,1-1 0,0 1 0,0-1 0,0 1 0,0-1 0,0 0 0,0 0 0,0 0 0,0 1 0,0-1 0,0 0 0,1 0 0,1-1 0,-1 0 0,0 0 0,1 0 0,-1 0 0,0 0 0,0 0 0,0-1 0,0 1 0,0-1 0,0 1 0,0-1 0,0 0 0,-1 0 0,3-2 0,33-47 0,-30 39 0,0 1 0,1 0 0,1 0 0,0 1 0,0 0 0,11-8 0,-19 17 2,0 0-1,0 1 0,-1-1 1,1 1-1,0-1 0,0 1 1,0-1-1,0 1 0,0-1 1,0 1-1,0 0 0,0 0 1,0-1-1,0 1 1,0 0-1,0 0 0,0 0 1,0 0-1,0 0 0,0 1 1,0-1-1,0 0 0,0 0 1,0 1-1,0-1 0,0 0 1,0 1-1,0-1 0,0 1 1,0 0-1,0-1 0,0 1 1,-1-1-1,1 1 1,0 0-1,0 0 0,-1 0 1,1-1-1,-1 1 0,1 0 1,-1 0-1,1 0 0,-1 0 1,1 2-1,16 53-387,-12-39-654,-1-1-5786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29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1 24575,'-1'-1'0,"-1"1"0,1 0 0,0 0 0,0 0 0,-1 0 0,1 1 0,0-1 0,-1 0 0,1 1 0,0-1 0,0 0 0,-1 1 0,1-1 0,0 1 0,0 0 0,0-1 0,0 1 0,0 0 0,0 0 0,0 0 0,0 0 0,0 0 0,0 0 0,0 0 0,1 0 0,-1 0 0,0 0 0,1 0 0,-1 0 0,1 0 0,-1 1 0,1-1 0,-1 0 0,1 0 0,0 1 0,0-1 0,0 0 0,0 1 0,0-1 0,0 0 0,0 3 0,2 7 0,0 0 0,0-1 0,1 1 0,6 14 0,1 7 0,-9-27-35,0 1 0,-1 0 0,1 0 0,-1-1 0,0 1 0,-1 0 0,1 0 0,-1 0 0,-1-1 0,1 1 0,-1-1 0,0 1 0,0-1 0,0 1 0,-1-1 0,0 0 0,0 0 0,0 0 0,-1-1 0,1 1 0,-1-1 0,0 0 0,0 0 0,-1 0 0,1 0 0,-1-1 0,0 0 0,0 0 0,0 0 0,0-1 0,-1 1 0,1-1 0,-1-1 0,1 1 0,-1-1 0,0 0 0,1 0 0,-12 0 0,-1 0-6791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30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0 24575,'-2'17'0,"0"0"0,-2-1 0,0 1 0,-1-1 0,0 0 0,-12 23 0,4-7 0,-16 40 0,-58 141 0,87-211 0,-1 0 0,0 0 0,1-1 0,-1 1 0,0 0 0,0 0 0,0-1 0,0 1 0,0 0 0,-1-1 0,1 1 0,-1-1 0,1 1 0,-1-1 0,1 0 0,-1 0 0,1 0 0,-1 0 0,0 0 0,0 0 0,0 0 0,1 0 0,-4 0 0,3-1 0,0-1 0,0 1 0,1-1 0,-1 1 0,0-1 0,0 0 0,1 0 0,-1 0 0,0 0 0,1 0 0,-1 0 0,1 0 0,-1 0 0,1-1 0,0 1 0,0-1 0,-1 1 0,1-1 0,-1-2 0,-3-3 0,1 0 0,0-1 0,1 1 0,0-1 0,0 0 0,1 0 0,-1 0 0,2 0 0,-1-1 0,1-9 0,0 14 5,1 0 0,1 0 0,-1 0-1,1 0 1,-1 0 0,1 0 0,0 0 0,0 0-1,1 1 1,-1-1 0,1 0 0,0 1 0,0 0-1,0-1 1,0 1 0,1 0 0,-1 0-1,1 0 1,0 0 0,0 0 0,0 1 0,0 0-1,0-1 1,5-1 0,1 0-170,1 1 0,-1 1 0,1 0 0,0 0 0,-1 1 0,1 0 0,0 1 0,15 1 0,-4-1-6661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32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 24575,'-9'0'0,"1"1"0,0 1 0,0-1 0,0 1 0,0 1 0,0-1 0,0 1 0,1 1 0,-1-1 0,1 1 0,0 1 0,0-1 0,0 1 0,1 0 0,0 1 0,0 0 0,0 0 0,1 0 0,-1 0 0,2 1 0,-1 0 0,1 0 0,-5 11 0,3-6 0,0 0 0,1 1 0,0 0 0,1 0 0,1 0 0,0 0 0,1 1 0,0-1 0,1 1 0,1-1 0,0 1 0,1 0 0,3 20 0,-1-24-97,0 0-1,0 0 1,1 0-1,1 0 1,-1-1-1,2 0 1,-1 0-1,1 0 1,0 0-1,1-1 1,0 0-1,1-1 0,8 8 1,2-2-6729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32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7 24575,'-2'-1'0,"1"0"0,-1 1 0,0-1 0,1 0 0,-1 1 0,0-1 0,0 1 0,1-1 0,-1 1 0,0 0 0,0 0 0,1-1 0,-1 2 0,0-1 0,0 0 0,0 0 0,1 0 0,-1 1 0,0-1 0,1 1 0,-1-1 0,0 1 0,1 0 0,-4 1 0,-37 24 0,36-22 0,1 0 0,-1 0 0,1 1 0,0 0 0,1 0 0,-1 0 0,1 1 0,0 0 0,0 0 0,1 0 0,-1 0 0,-2 10 0,5-13 0,0 0 0,0 1 0,1-1 0,0 1 0,0-1 0,0 1 0,0-1 0,0 1 0,1-1 0,-1 1 0,1-1 0,0 0 0,0 1 0,0-1 0,1 0 0,-1 0 0,1 0 0,-1 0 0,1 0 0,0 0 0,1 0 0,-1-1 0,0 1 0,1-1 0,-1 1 0,5 2 0,2 1-82,1 0 0,0 0-1,1-1 1,-1 0 0,1-1-1,0 0 1,0-1 0,0 0-1,0-1 1,15 1 0,-17-1-378,11 1-6366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44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0 679 952,'0'0'3178,"4"-3"-2917,22-21 249,0-1 0,-2-1 1,-1-1-1,-1-1 0,-1-1 0,-2-1 0,-1-1 0,-1 0 1,-1-1-1,19-61 0,-27 64-334,-2 8-560,1 0 0,0 0 0,2 0 0,18-32 0,33-31-790,-28 42-2265,-26 34 1953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24:33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24575,'8'4'0,"0"0"0,-1 0 0,0 1 0,0 0 0,-1 0 0,1 1 0,-1 0 0,0 0 0,0 0 0,-1 1 0,0 0 0,0 0 0,-1 0 0,0 1 0,0-1 0,-1 1 0,0 0 0,0 0 0,0 0 0,-1 1 0,-1-1 0,1 0 0,-2 1 0,1 15 0,-3 5 0,-1 0 0,-1 0 0,-2-1 0,-1 1 0,-20 51 0,-1 13-1365,22-74-5461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3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24575,'8'1'0,"0"0"0,1 1 0,-1 1 0,0-1 0,0 1 0,10 6 0,14 3 0,155 38 0,-129-38 0,-1 2 0,-1 3 0,0 3 0,69 34 0,-122-52 0,0-1 0,0 1 0,0 0 0,0-1 0,-1 1 0,1 0 0,-1 1 0,1-1 0,-1 0 0,0 1 0,0-1 0,0 1 0,0 0 0,0 0 0,-1-1 0,1 1 0,-1 0 0,0 0 0,2 7 0,-3-7 0,-1 0 0,1 1 0,0-1 0,-1 1 0,0-1 0,0 0 0,0 1 0,0-1 0,-1 0 0,1 0 0,-1 0 0,0 0 0,0 0 0,0 0 0,0 0 0,0-1 0,-1 1 0,1-1 0,-4 3 0,-48 41 0,-98 66 0,96-74 0,2 3 0,-51 48 0,100-84 0,0 0 0,1 0 0,0 0 0,0 0 0,0 1 0,0 0 0,1 0 0,-4 8 0,7-12 0,-1 0 0,1 1 0,-1-1 0,1 0 0,-1 0 0,1 1 0,0-1 0,0 0 0,0 1 0,1-1 0,-1 0 0,0 0 0,1 1 0,0-1 0,-1 0 0,1 0 0,0 0 0,0 0 0,0 0 0,0 0 0,1 0 0,-1 0 0,0 0 0,1-1 0,-1 1 0,1 0 0,0-1 0,2 2 0,8 6 0,1 0 0,0-2 0,0 1 0,1-2 0,0 0 0,0 0 0,29 6 0,116 15 0,-69-14 0,10-4-1365,-79-8-5461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3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24575,'4'0'0,"6"0"0,6 0 0,4 0 0,3 0 0,3 0 0,0 5 0,1 1 0,0-1 0,-1 0 0,1-2 0,-1 3 0,0 1 0,-1-1 0,-3-1-8191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3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 24575,'-1'-1'0,"-1"0"0,1 0 0,0 0 0,-1 1 0,1-1 0,-1 0 0,0 1 0,1-1 0,-1 1 0,1 0 0,-1-1 0,0 1 0,1 0 0,-1 0 0,0 0 0,1 0 0,-1 0 0,1 0 0,-1 1 0,0-1 0,1 0 0,-1 1 0,1-1 0,-1 1 0,0 0 0,1 0 0,0-1 0,-1 1 0,1 0 0,0 0 0,-1 0 0,1 0 0,-1 2 0,-3 1 0,1-1 0,-1 2 0,1-1 0,1 0 0,-1 1 0,0 0 0,1 0 0,-3 5 0,5-7 0,-1 1 0,1-1 0,0 0 0,0 0 0,0 1 0,1-1 0,-1 1 0,1-1 0,0 1 0,0-1 0,0 1 0,0-1 0,0 0 0,1 1 0,0-1 0,0 1 0,0-1 0,2 6 0,0-4 0,0-1 0,0 0 0,0 0 0,0 0 0,1 0 0,-1-1 0,1 1 0,0-1 0,0 0 0,0 0 0,8 4 0,-2-2 0,0 0 0,0-1 0,1-1 0,-1 1 0,1-2 0,0 1 0,0-2 0,0 1 0,0-1 0,0-1 0,16-1 0,-14-2 17,1 1 0,-1-2 1,0 0-1,0-1 0,-1 0 0,24-13 0,-28 13-141,-1 0 0,1 0 1,-1-1-1,0 1 0,-1-2 0,1 1 1,-1-1-1,-1 0 0,1 0 0,-1-1 1,6-10-1,-4 0-6702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355 125 24575,'0'-7'0,"-1"1"0,0 0 0,0 0 0,0 0 0,-1 0 0,0 0 0,0 1 0,0-1 0,-1 0 0,0 1 0,0 0 0,-1-1 0,-6-7 0,8 10 0,-1 0 0,0 0 0,0 0 0,0 1 0,0-1 0,0 1 0,0 0 0,-1 0 0,1 0 0,-1 0 0,0 0 0,0 1 0,1-1 0,-1 1 0,0 0 0,0 1 0,0-1 0,0 1 0,0-1 0,0 1 0,-8 1 0,11-1 0,0 0 0,-1 1 0,1-1 0,0 0 0,0 1 0,-1-1 0,1 1 0,0-1 0,0 1 0,0 0 0,0-1 0,0 1 0,0 0 0,0 0 0,0 0 0,0 0 0,0 0 0,0 0 0,0 0 0,1 0 0,-1 0 0,0 0 0,1 0 0,-1 0 0,1 0 0,0 1 0,-1-1 0,1 0 0,0 0 0,-1 1 0,1-1 0,0 0 0,0 1 0,0-1 0,0 0 0,0 0 0,1 1 0,-1-1 0,0 0 0,1 1 0,-1-1 0,1 0 0,-1 0 0,1 0 0,0 2 0,2 2 0,-1 1 0,1-1 0,-1-1 0,1 1 0,1 0 0,-1-1 0,1 0 0,-1 0 0,8 6 0,-5-6 0,0-1 0,0 0 0,0 0 0,0-1 0,0 1 0,1-1 0,-1-1 0,1 1 0,0-1 0,-1-1 0,1 1 0,7-1 0,-11 0 0,0 0 0,0 0 0,0 0 0,0-1 0,0 1 0,1-1 0,-1 0 0,-1 0 0,1 0 0,0 0 0,0 0 0,0-1 0,0 1 0,-1-1 0,1 0 0,-1 0 0,0 0 0,1 0 0,-1 0 0,0 0 0,0 0 0,0-1 0,0 1 0,-1-1 0,1 0 0,-1 0 0,3-4 0,-4 6 0,1 1 0,-1-1 0,0 0 0,1 1 0,-1-1 0,0 0 0,1 0 0,-1 1 0,0-1 0,0 0 0,0 0 0,0 1 0,0-1 0,0 0 0,0 0 0,0 1 0,0-1 0,0 0 0,0 0 0,0 1 0,0-1 0,0 0 0,-1 0 0,1 1 0,0-1 0,-1 0 0,1 1 0,0-1 0,-1 0 0,1 1 0,-1-1 0,1 1 0,-1-1 0,1 1 0,-1-1 0,0 1 0,1-1 0,-1 1 0,0-1 0,1 1 0,-1 0 0,0-1 0,1 1 0,-1 0 0,0 0 0,0 0 0,1-1 0,-2 1 0,0 0 0,0 1 0,1-1 0,-1 1 0,0-1 0,1 1 0,-1 0 0,1 0 0,0-1 0,-1 1 0,1 0 0,-1 0 0,1 0 0,0 0 0,0 1 0,0-1 0,0 0 0,0 1 0,0-1 0,0 0 0,0 1 0,0-1 0,0 1 0,1-1 0,-1 3 0,-5 17 0,1 0 0,1 0 0,1 1 0,1-1 0,1 1 0,3 35 0,22 131 0,-23-184 0,25 143 0,73 227 0,-91-349 0,0 2 0,-2-1 0,4 47 0,-9-62 0,0 0 0,-1 0 0,-1 0 0,0 0 0,-1 1 0,0-1 0,0-1 0,-1 1 0,0 0 0,-1-1 0,-9 18 0,11-25 0,-1 0 0,1 1 0,-1-1 0,0 0 0,0 0 0,0-1 0,0 1 0,0 0 0,0-1 0,-1 0 0,0 0 0,1 0 0,-1 0 0,0-1 0,0 1 0,0-1 0,0 0 0,0 0 0,0-1 0,0 1 0,0-1 0,0 0 0,0 0 0,0 0 0,0 0 0,-1-1 0,1 0 0,0 1 0,-6-4 0,-11-2 0,1-2 0,-1 0 0,1-1 0,-21-13 0,38 20 0,-43-26-341,1-3 0,1-1-1,-55-54 1,71 60-6485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5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24575,'553'21'0,"-490"-19"0,-47-3 0,0 1 0,0 1 0,0 1 0,26 6 0,-40-8 0,0 1 0,0-1 0,-1 1 0,1 0 0,0 0 0,-1-1 0,1 1 0,0 0 0,-1 1 0,0-1 0,1 0 0,-1 0 0,0 1 0,1-1 0,-1 1 0,0-1 0,0 1 0,0-1 0,0 1 0,0 0 0,-1-1 0,2 4 0,-1-1 0,-1 0 0,0 0 0,0-1 0,0 1 0,0 0 0,0 0 0,-1 0 0,0-1 0,0 1 0,-2 6 0,-5 8 0,0 0 0,-1 0 0,-17 24 0,20-33 0,-59 85 0,39-60 0,1 2 0,2 0 0,2 2 0,1 0 0,-23 65 0,41-98 0,1 1 0,-1-1 0,1 1 0,1-1 0,-1 1 0,1 0 0,0 0 0,0-1 0,1 1 0,-1 0 0,1-1 0,1 1 0,-1-1 0,1 1 0,0-1 0,0 0 0,0 0 0,1 1 0,0-2 0,0 1 0,0 0 0,1-1 0,-1 1 0,1-1 0,0 0 0,1 0 0,-1 0 0,0-1 0,1 0 0,0 0 0,5 3 0,5 1 0,0 0 0,0-1 0,0 0 0,1-2 0,0 0 0,0 0 0,0-2 0,0 0 0,28 0 0,-31-2-227,-1 0-1,1-1 1,0-1-1,-1 0 1,17-5-1,-12 1-6598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6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24575,'9'0'0,"7"4"0,5 2 0,4-1 0,2-1 0,0 4 0,5 0 0,1-2 0,-1-1 0,-1-1 0,-2-2 0,-1-2 0,-1 1 0,-1-2 0,-1 1 0,1 0 0,-5-1-8191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6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26 154 24575,'0'-1'0,"0"0"0,1 0 0,-1 0 0,0 0 0,1 0 0,-1 1 0,1-1 0,0 0 0,-1 0 0,1 0 0,-1 1 0,1-1 0,0 0 0,0 1 0,-1-1 0,1 0 0,0 1 0,0-1 0,0 1 0,0-1 0,0 1 0,0 0 0,-1-1 0,1 1 0,2 0 0,33-9 0,-17 5 0,-14 2 0,0-1 0,-1 1 0,1-1 0,0 0 0,-1 0 0,0 0 0,0-1 0,0 1 0,0-1 0,0 0 0,-1 0 0,0 0 0,5-8 0,-7 11 0,0-1 0,-1 0 0,1 1 0,0-1 0,-1 0 0,1 0 0,-1 1 0,1-1 0,-1 0 0,0 0 0,0 0 0,0 1 0,0-1 0,0 0 0,0 0 0,-1 0 0,1 0 0,-1 1 0,1-1 0,-1 0 0,1 0 0,-1 1 0,0-1 0,0 1 0,0-1 0,0 0 0,0 1 0,0 0 0,-1-1 0,1 1 0,0 0 0,-1-1 0,1 1 0,-1 0 0,1 0 0,-1 0 0,1 0 0,-1 1 0,0-1 0,1 0 0,-1 1 0,-3-1 0,2-1 0,0 1 0,-1 0 0,1 0 0,-1 1 0,1-1 0,-1 1 0,1 0 0,-1 0 0,1 0 0,-1 0 0,0 0 0,1 1 0,-1-1 0,1 1 0,0 0 0,-1 0 0,1 1 0,0-1 0,-1 1 0,1 0 0,0-1 0,0 1 0,0 0 0,1 1 0,-1-1 0,0 0 0,1 1 0,0 0 0,-1 0 0,1-1 0,-2 5 0,0-1 0,0 1 0,0 0 0,1 0 0,0 0 0,0 0 0,1 1 0,0-1 0,0 1 0,0-1 0,1 1 0,1 0 0,-1-1 0,2 14 0,0-9 0,2 0 0,0 0 0,0 0 0,1 0 0,0 0 0,1-1 0,0 1 0,1-1 0,1-1 0,0 1 0,0-1 0,0 0 0,2-1 0,-1 0 0,17 13 0,-12-11 0,1-1 0,1-1 0,-1 0 0,1-2 0,1 1 0,0-2 0,0 0 0,0-1 0,1 0 0,32 4 0,-39-9 0,0 0 0,0 0 0,0-1 0,0-1 0,0 1 0,-1-2 0,1 1 0,0-1 0,-1-1 0,0 0 0,15-8 0,36-13 0,-58 25 4,-1-1 1,1 1-1,0 0 0,-1 0 0,1 0 0,-1 0 0,1 0 1,-1 0-1,1 0 0,0 1 0,-1-1 0,1 0 0,-1 1 1,1 0-1,-1-1 0,1 1 0,-1 0 0,0-1 0,1 1 0,-1 0 1,0 0-1,0 0 0,0 0 0,1 1 0,0 0 0,-1 0-50,0-1 0,0 0 0,0 0 0,0 0 0,0 0 0,0 0 0,0-1 0,0 1 0,0 0 0,1 0 0,-1-1 0,0 1 0,0-1 0,1 1 0,-1-1 0,1 1 0,-1-1 0,0 0 0,1 0 0,-1 0-1,1 0 1,-1 0 0,0 0 0,1 0 0,-1 0 0,1 0 0,-1-1 0,0 1 0,1-1 0,-1 1 0,2-2 0,12-6-6780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 24575,'-5'0'0,"0"-5"0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0 24575,'-4'39'0,"0"0"0,-3 0 0,-1-1 0,-18 53 0,9-33 0,-95 388 0,112-444 0,0 0 0,0-1 0,0 1 0,0 0 0,-1 0 0,1 0 0,-1-1 0,0 1 0,1 0 0,-1-1 0,0 1 0,0 0 0,0-1 0,0 1 0,0-1 0,0 0 0,-1 1 0,1-1 0,-2 2 0,2-4 0,0 1 0,0 0 0,0-1 0,0 1 0,0 0 0,1-1 0,-1 1 0,0-1 0,0 0 0,0 1 0,1-1 0,-1 0 0,0 1 0,1-1 0,-1 0 0,1 0 0,-1 1 0,0-1 0,1 0 0,0 0 0,-1 0 0,1 0 0,0 0 0,-1-1 0,-22-72 0,22 70 0,-22-111 0,21 104 0,1-1 0,1 0 0,-1 0 0,2 0 0,0 0 0,0 1 0,5-20 0,-4 27 3,0 1-1,-1-1 1,1 1-1,0 0 1,0 0 0,1 0-1,-1 0 1,1 0-1,-1 1 1,1-1-1,0 1 1,0 0-1,0-1 1,0 1-1,1 1 1,-1-1 0,0 0-1,1 1 1,-1 0-1,1 0 1,0 0-1,-1 0 1,1 0-1,6 0 1,11 0-107,1 0 0,-1 1 0,27 3 0,-11 0-909,-14-2-5813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45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1448,'258'-130'7227,"-206"110"-5540,-50 19-1612,1 1-12,0 0 0,0 0 1,-1 0-1,1 0 0,0 0 1,0 0-1,0 1 0,-1-1 0,1 1 1,0 0-1,-1 0 0,1 0 0,-1 0 1,1 1-1,-1-1 0,1 0 0,2 4 1,-1 2-77,-1 0 1,0 0 0,0 1-1,-1-1 1,0 1 0,0-1-1,-1 1 1,0 0 0,0 9-1,-1-15-325,5 26-5243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8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24575,'-2'34'-20,"-11"64"-1,-1 8 36,12-81-11,1 0-1,2 0 0,0 0 0,2 0 0,1 0 0,10 38 0,-11-55-3,0-1 1,0 1-1,0 0 0,1-1 0,0 1 0,1-1 0,0 0 1,0-1-1,0 1 0,1-1 0,0 0 0,0 0 0,1-1 1,-1 0-1,1 0 0,0 0 0,1-1 0,-1 0 0,1-1 1,-1 0-1,1 0 0,0 0 0,11 1 0,-7-2 0,1 0 0,0-1 0,-1-1 0,1 0 0,-1-1 0,1 0 0,-1-1 0,1-1 0,-1 0 0,0 0 0,0-1 0,0 0 0,0-2 0,-1 1 0,0-1 0,0-1 0,12-8 0,1-4 0,-1-1 0,-1-1 0,0 0 0,-2-2 0,0 0 0,16-28 0,-26 35 0,-2-1 0,1 0 0,-2-1 0,10-32 0,-11 29 0,1 1 0,17-34 0,-32 165 0,6-56-1365,2-31-5461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9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24575,'8'4'0,"8"2"0,1 4 0,2 0 0,-2-1-8191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09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0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24575,'-1'12'0,"-1"0"0,1 0 0,-7 20 0,-4 23 0,9-23 0,1-1 0,2 1 0,1-1 0,2 1 0,11 59 0,-7-52 0,-2 1 0,-2 0 0,-1-1 0,-6 57 0,2-1 0,0 3 0,5 111 0,-2-202 0,0 1 0,1 0 0,0-1 0,0 0 0,1 0 0,0 1 0,0-2 0,0 1 0,1 0 0,1-1 0,-1 1 0,1-1 0,8 9 0,-11-13 0,1 0 0,-1 0 0,1 0 0,-1 0 0,1 0 0,0 0 0,0 0 0,0-1 0,0 0 0,0 0 0,0 1 0,0-2 0,0 1 0,0 0 0,1-1 0,-1 1 0,0-1 0,0 0 0,1 0 0,-1 0 0,0-1 0,1 1 0,-1-1 0,0 0 0,0 1 0,0-1 0,0-1 0,0 1 0,0 0 0,0-1 0,0 0 0,0 0 0,-1 1 0,3-4 0,11-9 0,0-1 0,-1-1 0,-1-1 0,0 0 0,-2-1 0,0 0 0,12-23 0,-9 10 0,-1-1 0,-1 0 0,15-61 0,16-167 0,-17 46 0,-18 131 0,-8 75 0,2-14 0,0 0 0,-2 0 0,0 0 0,-2 0 0,0 0 0,-5-23 0,6 44 0,0 0 0,0 1 0,0-1 0,0 0 0,0 1 0,0-1 0,0 0 0,-1 1 0,1-1 0,0 0 0,0 1 0,-1-1 0,1 1 0,0-1 0,-1 1 0,1-1 0,0 0 0,-1 1 0,1-1 0,-1 1 0,1 0 0,-1-1 0,1 1 0,-1-1 0,0 1 0,1 0 0,-1-1 0,1 1 0,-1 0 0,0 0 0,1 0 0,-1-1 0,0 1 0,1 0 0,-2 0 0,1 1 0,-1 0 0,1 0 0,-1 0 0,1 0 0,0 0 0,-1 0 0,1 1 0,0-1 0,0 0 0,0 1 0,0-1 0,0 1 0,0 1 0,-23 51 0,15-16 0,2 0 0,1 0 0,0 55 0,11 118 0,-2-168 30,1 0 0,3 1 0,24 82 0,-22-99-216,2-1 1,0 1-1,2-2 0,1 0 1,1-1-1,1 0 1,20 23-1,-20-29-6640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1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 24575,'1'119'0,"-6"0"0,-21 133 0,9-161 0,3-28 0,4 0 0,-3 80 0,12-142 0,1 1 0,0 0 0,0 0 0,0 0 0,0 0 0,0 0 0,0 0 0,1-1 0,-1 1 0,0 0 0,1 0 0,0 0 0,-1-1 0,1 1 0,0 0 0,0-1 0,0 1 0,0 0 0,0-1 0,0 1 0,1-1 0,1 2 0,-1-2 0,0-1 0,0 0 0,0 0 0,-1 0 0,1 0 0,0 0 0,0 0 0,0-1 0,-1 1 0,1-1 0,0 1 0,0-1 0,-1 0 0,1 1 0,0-1 0,-1 0 0,1 0 0,-1 0 0,1 0 0,-1-1 0,1 1 0,-1 0 0,0 0 0,2-2 0,16-18 0,0 0 0,-2-1 0,0-1 0,15-28 0,-13 21 0,1 0 0,26-28 0,-41 53 0,-1 0 0,1 0 0,0 0 0,0 1 0,1 0 0,-1 0 0,12-5 0,-16 8 0,1 1 0,0-1 0,-1 1 0,1-1 0,0 1 0,0 0 0,0 0 0,-1 0 0,1 0 0,0 0 0,0 1 0,-1-1 0,1 0 0,0 1 0,0 0 0,-1-1 0,1 1 0,-1 0 0,1 0 0,0-1 0,-1 1 0,0 0 0,1 1 0,-1-1 0,0 0 0,1 0 0,-1 1 0,0-1 0,0 0 0,0 1 0,0-1 0,0 1 0,0 0 0,0 1 0,4 8 0,-1 1 0,0-1 0,0 1 0,-2 0 0,1 0 0,-1 0 0,0 22 0,5 28 0,0-18-1365,-5-24-5461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2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0 577 24575,'1'-1'0,"0"1"0,1-1 0,-1 1 0,0-1 0,0 0 0,0 1 0,0-1 0,0 0 0,0 0 0,0 0 0,0 1 0,0-1 0,-1 0 0,1 0 0,0 0 0,-1-1 0,1 1 0,0 0 0,-1 0 0,1 0 0,-1 0 0,0 0 0,1-1 0,-1 1 0,0 0 0,0 0 0,0-3 0,5-41 0,-5 39 0,-1-144 0,-2 106 0,2 0 0,3 0 0,1 0 0,14-68 0,-17 109 0,1 0 0,0 0 0,0 0 0,0 0 0,0 0 0,0 0 0,0 1 0,1-1 0,-1 1 0,1-1 0,0 1 0,0-1 0,0 1 0,0 0 0,0 0 0,1 0 0,-1 0 0,0 0 0,1 1 0,0-1 0,-1 1 0,1 0 0,0-1 0,0 1 0,-1 0 0,5 0 0,0 0 0,-1 1 0,1 0 0,-1 1 0,0 0 0,0 0 0,1 0 0,-1 0 0,0 1 0,0 0 0,0 1 0,10 5 0,79 52-1365,-70-43-5461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2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0 24575,'-15'283'0,"3"-113"0,3-43-63,3-68-263,2 0 1,3 1-1,12 99 1,-7-131-6501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3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257 581 24575,'-32'-38'0,"28"32"0,0 0 0,-1 0 0,0 1 0,0-1 0,0 1 0,-1 0 0,0 1 0,0-1 0,0 1 0,-9-4 0,11 6 0,-1 0 0,1 0 0,0 1 0,0 0 0,-1 0 0,1 0 0,-1 0 0,1 1 0,-1-1 0,1 1 0,-1 0 0,1 1 0,-1-1 0,1 1 0,0 0 0,-1 0 0,1 0 0,0 1 0,-1-1 0,1 1 0,0 0 0,0 0 0,0 1 0,1-1 0,-1 1 0,1 0 0,-1-1 0,1 2 0,0-1 0,0 0 0,0 1 0,0-1 0,1 1 0,0 0 0,-1 0 0,-1 5 0,2-4 0,0 0 0,0-1 0,0 1 0,1 0 0,0 0 0,0 1 0,0-1 0,0 0 0,1 0 0,0 0 0,0 0 0,0 1 0,1-1 0,0 0 0,0 0 0,0 0 0,0 0 0,1 0 0,0 0 0,0 0 0,0-1 0,1 1 0,0-1 0,0 1 0,0-1 0,0 0 0,0 0 0,1 0 0,0-1 0,0 1 0,5 3 0,0-1 0,1-1 0,-1 0 0,1 0 0,0-1 0,0 0 0,0-1 0,1 0 0,-1 0 0,1-1 0,-1-1 0,1 0 0,0 0 0,0-1 0,12-1 0,-9-2 0,0 0 0,0 0 0,0-1 0,0-1 0,-1 0 0,0-1 0,0 0 0,0-1 0,20-15 0,-14 7 0,0 0 0,-1-2 0,-1 0 0,-1-1 0,0-1 0,-1-1 0,-1 0 0,-1 0 0,-1-2 0,-1 1 0,0-1 0,8-29 0,-8 15 0,-1 1 0,-2-2 0,-2 1 0,-1-1 0,-2 0 0,-2-71 0,-1 104 0,0 1 0,-1 0 0,1 0 0,-1 0 0,0 0 0,0 0 0,0 0 0,0 0 0,0 0 0,0 0 0,-1 1 0,1-1 0,-1 0 0,0 1 0,0-1 0,0 1 0,0 0 0,-4-3 0,4 3 0,0 1 0,-1 0 0,1 0 0,-1 0 0,1 1 0,-1-1 0,0 1 0,1-1 0,-1 1 0,0 0 0,1 0 0,-1 0 0,0 0 0,1 0 0,-1 1 0,0-1 0,-2 2 0,-6 1 0,0 2 0,0-1 0,0 2 0,1-1 0,0 1 0,0 1 0,1 0 0,-12 10 0,7-3 0,1 0 0,0 1 0,2 1 0,-1 0 0,-15 29 0,22-36 0,1 0 0,0-1 0,0 2 0,1-1 0,0 0 0,1 1 0,0-1 0,0 1 0,1 0 0,0 0 0,1-1 0,0 1 0,1 12 0,2-14-136,0 0-1,0-1 1,0 1-1,1-1 1,0 1-1,1-1 1,-1 0-1,2-1 0,6 8 1,12 13-6690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4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233 209 24575,'2'-48'0,"-1"34"0,0-1 0,0 1 0,-2-1 0,0 0 0,0 1 0,-7-25 0,8 37 0,-1 0 0,0 0 0,0 0 0,0 0 0,0 1 0,0-1 0,0 0 0,0 0 0,-1 1 0,1-1 0,-1 0 0,1 1 0,-1 0 0,0-1 0,1 1 0,-1 0 0,0 0 0,0 0 0,0 0 0,0 0 0,0 0 0,-2 0 0,0 1 0,0-1 0,0 1 0,0 0 0,0 0 0,0 0 0,1 1 0,-1 0 0,0-1 0,0 1 0,0 1 0,-4 1 0,-3 2 0,0 0 0,0 1 0,1 1 0,0 0 0,0 0 0,-16 16 0,20-17 0,1-1 0,1 1 0,-1 0 0,1 1 0,0-1 0,0 1 0,1-1 0,0 1 0,0 1 0,1-1 0,0 0 0,0 0 0,0 1 0,1-1 0,0 1 0,1-1 0,0 1 0,0 0 0,0-1 0,3 13 0,-1-12 0,1 1 0,0-1 0,0 1 0,1-1 0,0 0 0,0 0 0,0-1 0,1 1 0,1-1 0,-1 0 0,1-1 0,0 1 0,1-1 0,0 0 0,-1-1 0,2 0 0,9 6 0,-2-2 0,0-1 0,1-1 0,0 0 0,0-2 0,1 1 0,-1-2 0,1 0 0,0-1 0,0-1 0,20 0 0,-29-2 0,0 0 0,0-1 0,0 0 0,0 0 0,-1-1 0,1 0 0,-1-1 0,1 1 0,-1-1 0,0-1 0,0 0 0,0 1 0,0-2 0,-1 1 0,0-1 0,0 0 0,0-1 0,0 1 0,-1-1 0,0 0 0,0 0 0,-1-1 0,1 0 0,2-7 0,6-11-195,-1 0 0,-2-1 0,0 0 0,-2 0 0,-1-1 0,4-28 0,-9 35-6631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0 251 24575,'16'1'0,"-1"0"0,0 2 0,19 4 0,40 6 0,-50-12 0,0-2 0,0-1 0,0-1 0,-1-1 0,1-1 0,-1-1 0,0-1 0,-1-2 0,1 0 0,-2-1 0,1-1 0,-1 0 0,-1-2 0,19-16 0,-34 26 0,-1-1 0,0 0 0,0 0 0,-1 0 0,1-1 0,-1 1 0,0-1 0,0 0 0,-1 0 0,1 0 0,-1 0 0,0 0 0,0 0 0,-1-1 0,0 1 0,1-10 0,-2 12 0,0 0 0,0 0 0,-1 0 0,1 0 0,-1 0 0,0 1 0,0-1 0,0 0 0,0 1 0,0-1 0,-1 0 0,1 1 0,-1-1 0,0 1 0,0 0 0,0 0 0,0 0 0,0 0 0,0 0 0,0 0 0,-1 0 0,1 1 0,-1-1 0,1 1 0,-1 0 0,0-1 0,1 1 0,-1 0 0,0 1 0,0-1 0,0 1 0,0-1 0,-3 1 0,-4-1 0,0 1 0,0 0 0,0 0 0,0 1 0,0 1 0,0-1 0,0 2 0,1-1 0,-1 2 0,1-1 0,0 1 0,0 0 0,-9 6 0,-4 3 0,1 1 0,0 1 0,1 0 0,-17 19 0,21-19 0,1 1 0,1 0 0,0 2 0,2-1 0,0 1 0,1 1 0,0 0 0,2 1 0,-10 27 0,16-37 0,0 0 0,1 0 0,0 1 0,1-1 0,0 1 0,0 0 0,1-1 0,1 1 0,0-1 0,0 1 0,1-1 0,0 1 0,1-1 0,0 0 0,1 0 0,0 0 0,0 0 0,1-1 0,1 1 0,-1-2 0,8 10 0,-5-9 0,0 0 0,1 0 0,0-1 0,1-1 0,0 1 0,0-2 0,0 1 0,1-1 0,0-1 0,0 0 0,0 0 0,1-1 0,0-1 0,-1 0 0,1-1 0,0 0 0,1 0 0,-1-1 0,18-2 0,-5 0 0,-1-1 0,0-2 0,0 0 0,0-2 0,0 0 0,-1-2 0,0 0 0,38-21 0,-35 15-1365,-4 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5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1 892,'0'0'7860,"-5"1"-7555,-8 2 104,0 1 0,0 0 0,1 1 0,-1 0 0,1 1 0,-12 8 1,-71 52 618,91-63-964,-1 0 0,1 1 1,1-1-1,-1 1 0,0 0 1,1 0-1,0 0 0,-1 1 1,2-1-1,-1 1 0,1-1 1,-1 1-1,1 0 1,0 0-1,1 0 0,-1 0 1,1 1-1,0 5 0,1-6-46,0-1-1,1 1 1,0-1-1,0 1 0,0-1 1,0 0-1,1 1 1,-1-1-1,1 0 1,0 0-1,1 0 0,-1 0 1,1-1-1,-1 1 1,1-1-1,0 1 1,1-1-1,-1 0 0,0 0 1,1 0-1,7 3 1,2 3 31,1-2 1,1 0-1,-1 0 1,1-1-1,17 4 1,-29-10-33,15 1 39,-10 1-44,-7-2-3,23-14-80,2-24-95,-25 37 174,-1 1-11,0-1-1,0 0 0,0 1 0,1-1 1,-1 1-1,0-1 0,0 0 0,0 1 1,0-1-1,0 0 0,0 1 0,0-1 1,-1 0-1,1 1 0,0-1 0,0 1 0,0-1 1,-1 0-1,1 1 0,0-1 0,-1 1 1,1-1-1,0 1 0,-1-1 0,1 1 1,-1-1-1,1 1 0,0-1 0,-1 1 1,1 0-1,-1-1 0,0 1 0,1 0 1,-1-1-1,1 1 0,-1 0 0,1 0 1,-1 0-1,0-1 0,0 1 0,-5 0-18,1 1 0,-1 0-1,1 0 1,-1 0 0,1 0 0,0 1-1,0 0 1,0 0 0,0 0-1,0 1 1,0 0 0,0 0 0,1 0-1,0 0 1,-1 1 0,1-1-1,0 1 1,1 0 0,-4 5 0,4-6 25,1 1 0,0-1 0,0 1 1,0 0-1,0 0 0,1 0 0,-1 0 1,1 0-1,0 0 0,0 0 0,1 0 1,-1 0-1,1 0 0,0 0 0,0 0 1,0 1-1,1-1 0,-1 0 0,1 0 1,0 0-1,0 0 0,1 0 0,-1 0 1,1 0-1,0 0 0,3 5 0,0-2-8,0-1-1,0 0 1,0 0-1,1 0 1,0 0-1,0-1 1,0 0-1,1 0 1,0-1-1,0 1 1,0-2-1,0 1 0,0-1 1,1 0-1,0 0 1,0-1-1,-1 0 1,1-1-1,0 0 1,1 0-1,-1 0 1,0-1-1,0 0 1,0-1-1,0 0 1,0 0-1,9-3 1,113-39-3165,-77 23-1964,-41 14 2587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5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90 299 24575,'18'-16'0,"1"0"0,24-14 0,-26 19 0,-1 0 0,0-2 0,-1 1 0,16-19 0,-27 26 0,0 0 0,0 0 0,-1-1 0,1 1 0,-1-1 0,-1 0 0,1 0 0,-1 0 0,0 0 0,0 0 0,-1 0 0,0-1 0,0 1 0,-1 0 0,1-1 0,-1 1 0,-1-9 0,1 13 0,0 0 0,0 0 0,-1 1 0,1-1 0,0 0 0,-1 0 0,1 0 0,-1 0 0,0 1 0,1-1 0,-1 0 0,0 1 0,0-1 0,0 0 0,0 1 0,0-1 0,-1 1 0,1 0 0,0-1 0,-1 1 0,1 0 0,-1 0 0,1 0 0,-1 0 0,-2-2 0,1 3 0,0-1 0,0 1 0,0 0 0,-1 0 0,1 0 0,0 0 0,0 0 0,0 1 0,0-1 0,0 1 0,-1 0 0,1 0 0,-5 2 0,-3 3 0,0-1 0,0 2 0,0-1 0,1 2 0,0-1 0,-16 18 0,10-7 0,1 2 0,1 0 0,1 1 0,0 0 0,2 0 0,1 2 0,0-1 0,2 1 0,-7 29 0,12-40 0,0 0 0,1 0 0,1 0 0,0 1 0,0-1 0,2 0 0,-1 1 0,1-1 0,1 0 0,0 0 0,1 0 0,0 0 0,1 0 0,0-1 0,1 1 0,1-1 0,-1 0 0,2-1 0,-1 1 0,11 11 0,-9-14 6,1 0-1,0-1 1,0 1-1,0-2 1,1 1-1,0-2 1,1 1-1,-1-1 1,1-1-1,0 0 1,0 0-1,0-1 1,1 0-1,-1-1 0,1-1 1,-1 0-1,1 0 1,0-1-1,-1-1 1,18-2-1,17-5-337,0-1 0,-1-3 0,73-29 0,-109 38 180,20-8-6674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6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1059 24575,'15'-9'0,"-2"-1"0,1 0 0,-1 0 0,20-22 0,-4 4 0,79-75 0,121-148 0,73-134 0,-260 330 0,55-100 0,-97 154 0,1 1 0,-1-1 0,1 0 0,-1 1 0,1-1 0,-1 1 0,1-1 0,-1 0 0,1 1 0,-1-1 0,1 1 0,0 0 0,-1-1 0,1 1 0,0-1 0,-1 1 0,1 0 0,0-1 0,-1 1 0,1 0 0,0 0 0,0 0 0,1 0 0,6 12 0,-2 34 0,-6-42 0,-5 302 0,1 6 0,6-262 0,3-1 0,2 1 0,2-1 0,20 60 0,-24-91-136,2 0-1,0-1 1,1 0-1,1 0 1,1 0-1,0-1 1,1-1-1,0 0 0,24 24 1,-15-22-6690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6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24575,'9'0'0,"11"0"0,12 0 0,8 0 0,7 0 0,4 0 0,2 0 0,0 0 0,-4 0 0,-1 0 0,-6 0 0,-4 0 0,-5 0 0,-4 0 0,-2-4 0,-6-2-8191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7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26 126 24575,'-2'36'0,"-9"57"0,0-16 0,11-76 0,0 0 0,-1 1 0,1-1 0,0 0 0,0 1 0,0-1 0,0 0 0,0 1 0,0-1 0,0 0 0,0 1 0,1-1 0,-1 0 0,0 1 0,1-1 0,-1 0 0,1 0 0,-1 1 0,1-1 0,0 0 0,0 0 0,-1 0 0,1 0 0,0 0 0,1 1 0,0-2 0,-1 1 0,1-1 0,-1 0 0,1 0 0,-1 0 0,1 0 0,-1 0 0,1 0 0,-1-1 0,1 1 0,-1 0 0,1-1 0,-1 1 0,1-1 0,-1 1 0,0-1 0,1 0 0,1-1 0,12-8 0,0-1 0,25-23 0,-30 25 0,83-77 0,69-55 0,-162 140 0,13-9 0,0 0 0,0 1 0,1 1 0,0 0 0,20-7 0,-32 13 0,1 1 0,0 0 0,0 1 0,1-1 0,-1 0 0,0 1 0,0 0 0,0 0 0,0 0 0,0 0 0,0 0 0,0 1 0,1-1 0,-1 1 0,0 0 0,0 0 0,0 0 0,-1 0 0,1 0 0,0 1 0,0-1 0,-1 1 0,1 0 0,-1 0 0,1 0 0,-1 0 0,0 0 0,0 1 0,0-1 0,0 0 0,0 1 0,0 0 0,-1-1 0,3 6 0,0 3 0,1 0 0,-1 1 0,-1 0 0,0-1 0,-1 1 0,0 0 0,-1 1 0,0-1 0,-1 0 0,-2 14 0,-2 21 0,-14 56 0,16-92 0,-26 102-1365,25-91-5461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7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24575,'0'4'0,"0"6"0,0 2-8191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7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96 24575,'0'-5'0,"5"-5"0,0-6 0,1-4 0,3 1 0,4 4 0,0 4-8191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8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0 24575,'0'12'0,"-2"-1"0,0 0 0,0 0 0,-1 0 0,0 0 0,0-1 0,-2 1 0,-8 16 0,2-5 0,11-22 0,0 1 0,0-1 0,0 0 0,-1 0 0,1 0 0,0 1 0,0-1 0,0 0 0,0 0 0,-1 1 0,1-1 0,0 0 0,0 1 0,0-1 0,0 0 0,0 0 0,0 1 0,0-1 0,0 0 0,0 1 0,0-1 0,0 0 0,0 1 0,0-1 0,0 0 0,0 0 0,0 1 0,0-1 0,0 0 0,1 1 0,-1-1 0,0 0 0,0 0 0,0 1 0,0-1 0,1 0 0,-1 0 0,0 0 0,0 1 0,0-1 0,1 0 0,-1 0 0,1 1 0,15-5 0,25-19 0,-37 21 0,0 0 0,58-35 0,86-38 0,-146 74 0,1 0 0,-1 0 0,0 1 0,1-1 0,-1 0 0,1 1 0,-1 0 0,1-1 0,-1 1 0,1 0 0,-1 0 0,1 1 0,-1-1 0,1 0 0,-1 1 0,1 0 0,-1-1 0,1 1 0,-1 0 0,0 0 0,0 0 0,1 1 0,-1-1 0,0 0 0,0 1 0,0 0 0,0-1 0,-1 1 0,1 0 0,0 0 0,-1 0 0,1 0 0,-1 0 0,2 3 0,-1-1 0,1-1 0,0 1 0,0-1 0,0 0 0,0 0 0,1 0 0,-1 0 0,1 0 0,0-1 0,0 0 0,0 0 0,0 0 0,4 2 0,4-2 0,0 0 0,-1-1 0,1 0 0,0-1 0,0 0 0,-1-1 0,22-4 0,85-25 0,-70 16 0,34-11-1365,-64 21-5461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8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1 127 24575,'29'-26'0,"-23"21"0,0 0 0,0 0 0,-1 0 0,1-1 0,-1 1 0,0-1 0,-1-1 0,1 1 0,-1-1 0,-1 1 0,6-15 0,-8 20 0,-1 1 0,0-1 0,0 1 0,0-1 0,1 1 0,-1-1 0,0 1 0,0-1 0,0 1 0,0-1 0,0 1 0,0-1 0,0 1 0,0-1 0,0 1 0,-1-1 0,1 1 0,0-1 0,0 1 0,0 0 0,0-1 0,-1 1 0,1-1 0,0 1 0,-1-1 0,1 1 0,0 0 0,-1-1 0,1 1 0,0 0 0,-1-1 0,1 1 0,0 0 0,-1-1 0,0 1 0,-19 2 0,19-2 0,-1 1 0,1-1 0,0 1 0,0 0 0,0-1 0,-1 1 0,1 0 0,0 0 0,0 0 0,0 0 0,0 0 0,0 0 0,0 0 0,1 0 0,-1 0 0,0 0 0,0 0 0,1 1 0,-1-1 0,1 0 0,-1 0 0,1 1 0,0-1 0,-1 0 0,1 1 0,0-1 0,0 1 0,0-1 0,0 0 0,0 1 0,0-1 0,0 0 0,1 1 0,-1-1 0,1 2 0,1 0 0,-1 0 0,1-1 0,0 0 0,0 1 0,1-1 0,-1 0 0,0 0 0,1-1 0,-1 1 0,1 0 0,-1-1 0,1 1 0,0-1 0,0 0 0,0 0 0,0 0 0,0 0 0,0-1 0,0 1 0,0-1 0,0 1 0,0-1 0,0 0 0,0-1 0,4 1 0,6-1 0,1-1 0,0 0 0,0-1 0,14-4 0,-18 3-227,0 0-1,0-1 1,0 0-1,-1-1 1,18-13-1,-14 10-6598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413 1 24575,'-1'29'0,"-1"0"0,-2-1 0,-1 1 0,-1-1 0,-1 0 0,-2 0 0,-1-1 0,-17 35 0,-16 18 0,-70 98 0,9-17 0,86-127 0,11-20 0,0-1 0,-1 1 0,0-2 0,-1 1 0,-15 16 0,34-60 0,1 10 0,0 1 0,2 1 0,0 0 0,31-32 0,-37 44 0,0 1 0,0 0 0,0 1 0,1-1 0,0 2 0,0-1 0,0 1 0,1 0 0,-1 1 0,1 0 0,0 0 0,0 1 0,0 0 0,0 0 0,10 1 0,7 0-273,0 2 0,0 1 0,0 1 0,42 11 0,-46-9-6553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9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24575,'-4'5'0,"-2"5"0,0 5 0,-2 1 0,-6 1 0,1 3 0,-2 2 0,10-12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5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0 126 1012,'0'0'4933,"3"5"-4361,80 147 5815,-71-138-5847,-2-17-399,2-32-143,2-15 48,-7 25-33,-1 1 0,0-1 0,-2 0 0,1-28 1,-5 51-24,-1 0 1,1-1-1,0 1 1,0-1-1,0 1 1,0-1-1,0 1 1,1-1-1,-1 1 1,1 0-1,-1-1 1,1 1-1,0 0 1,0-1-1,0 1 1,0 0 0,1 0-1,-1 0 1,0 0-1,1 0 1,0 0-1,-1 0 1,4-2-1,-3 3 77,26 22 27,-17-7-274,-1 0-1,0 0 1,9 21 0,17 24-4851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19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24575,'4'-5'0,"2"-5"0,0-5 0,-6 3 0,-3 9 0,-4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20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204 225 24575,'9'-9'0,"-1"-1"0,0 0 0,-1-1 0,0 0 0,-1 0 0,9-21 0,-13 27 0,0 1 0,0-1 0,0-1 0,-1 1 0,0 0 0,0 0 0,0 0 0,0-1 0,-1 1 0,0 0 0,0-1 0,0 1 0,-1 0 0,0-1 0,0 1 0,0 0 0,-1 0 0,-2-7 0,3 10 0,0 0 0,-1 1 0,1-1 0,0 0 0,-1 1 0,1-1 0,-1 1 0,0-1 0,1 1 0,-1 0 0,0 0 0,0 0 0,0 0 0,0 0 0,0 0 0,0 0 0,0 1 0,0-1 0,0 1 0,-4-1 0,2 1 0,-1 0 0,1 0 0,-1 1 0,1 0 0,-1-1 0,1 2 0,-1-1 0,1 0 0,-6 4 0,-2 1 0,0 1 0,0 0 0,1 0 0,1 2 0,-19 16 0,16-11 0,0 1 0,1 0 0,-21 33 0,31-44 0,-1 0 0,1 0 0,0 0 0,0 0 0,0 1 0,1-1 0,-1 0 0,1 1 0,0-1 0,0 1 0,1-1 0,-1 1 0,1 0 0,0-1 0,1 1 0,-1-1 0,1 1 0,0 0 0,0-1 0,0 0 0,0 1 0,4 6 0,-4-9 0,0-1 0,0 1 0,0-1 0,0 1 0,0-1 0,1 0 0,-1 1 0,1-1 0,-1 0 0,1 0 0,-1 0 0,1 0 0,-1 0 0,1 0 0,0-1 0,0 1 0,-1 0 0,1-1 0,0 0 0,0 1 0,0-1 0,3 0 0,-1 0 0,0-1 0,-1 0 0,1 1 0,0-2 0,0 1 0,-1 0 0,1-1 0,0 0 0,-1 1 0,5-4 0,5-5 0,0-1 0,0 0 0,21-25 0,-24 23-341,0 0 0,-1-1-1,12-26 1,-14 25-6485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4:20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28 24575,'-47'60'0,"35"-46"0,1-1 0,1 2 0,0-1 0,-16 32 0,25-45 0,1 0 0,-1 0 0,1 0 0,0 0 0,-1 0 0,1 0 0,0 0 0,0 0 0,0 0 0,-1 0 0,1 0 0,0 0 0,0 0 0,0 0 0,1 0 0,-1 0 0,0 0 0,0 0 0,1 0 0,-1 0 0,0 0 0,1 0 0,-1 0 0,1 0 0,-1 0 0,2 1 0,-1-1 0,1 0 0,-1 0 0,1 0 0,-1 0 0,1-1 0,0 1 0,-1 0 0,1-1 0,0 1 0,0-1 0,0 0 0,-1 1 0,5-1 0,7 0 0,-1-1 0,1-1 0,18-3 0,-26 4 0,421-101 0,-177 39 0,-189 48 0,-26 5 0,1 2 0,0 1 0,0 1 0,62 0 0,-95 5 0,1 1 0,-1 0 0,0 1 0,1-1 0,-1 0 0,1 1 0,-1-1 0,0 1 0,1 0 0,-1 0 0,0 0 0,0 0 0,0 0 0,0 1 0,0-1 0,0 0 0,0 1 0,0 0 0,0-1 0,-1 1 0,1 0 0,-1 0 0,1 0 0,-1 0 0,0 0 0,0 0 0,0 0 0,0 0 0,0 1 0,0-1 0,0 0 0,-1 1 0,1-1 0,-1 0 0,0 1 0,0-1 0,0 1 0,0-1 0,0 0 0,0 1 0,-1-1 0,1 1 0,-2 2 0,-1 9 0,-1 0 0,0 0 0,-1-1 0,0 1 0,-1-1 0,-9 12 0,-18 24-227,-2-2-1,-3-1 1,-1-2-1,-2-2 1,-73 57-1,79-71-6598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09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24575,'3'3'0,"-1"1"0,1-1 0,-1 1 0,0 0 0,0 0 0,0-1 0,-1 1 0,0 0 0,1 1 0,0 7 0,5 53 0,-3-28 0,3 37 0,-2 113 0,-5-115 0,14 122 0,-7-134-38,-4-1 1,-3 66-1,-1-50-1214,1-55-5574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10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24575,'24'-1'0,"-1"-2"0,33-6 0,-1-1 0,106-14 0,-71 7-1365,-71 14-5461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12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46 24575,'88'-21'0,"-42"18"0,58-10 0,-72 9-455,0 1 0,51 1 0,-63 2-6371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12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24575,'4'0'0,"5"0"0,5 0 0,3 0 0,4 0 0,1 0 0,2 0 0,-1 0 0,1 0 0,-1 0 0,1 0 0,-1 0 0,0 0 0,-1 0 0,1 0 0,0 0 0,0 0 0,-5 0-8191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13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 24575,'13'90'0,"-16"-38"0,-3-1 0,-20 84 0,-42 97 0,38-137 0,-29 75 0,59-169 0,0 0 0,0 0 0,-1-1 0,1 1 0,0 0 0,0 0 0,-1 0 0,1 0 0,0 0 0,-1 0 0,1 0 0,-1-1 0,1 1 0,-1 0 0,1 0 0,-1 0 0,0-1 0,1 1 0,-1-1 0,0 1 0,0 0 0,1-1 0,-1 1 0,0-1 0,0 1 0,0-1 0,0 0 0,0 1 0,0-1 0,-1 0 0,0 0 0,1-1 0,0 0 0,-1 0 0,1 0 0,-1 0 0,1 0 0,0 0 0,0 0 0,0 0 0,0-1 0,0 1 0,0 0 0,0-1 0,0 1 0,-1-3 0,-25-62 0,27 65 0,-9-31 0,1 0 0,2-1 0,2 0 0,1 0 0,1 0 0,2 0 0,5-46 0,-4 74 5,0 0 0,0 1 0,0-1-1,0 1 1,1-1 0,0 1 0,0 0 0,0 0-1,1 0 1,-1 0 0,1 0 0,0 0 0,0 1-1,0-1 1,1 1 0,-1 0 0,1 0-1,-1 0 1,1 0 0,0 1 0,0-1 0,1 1-1,-1 0 1,8-2 0,5-1-253,0 0 1,0 1-1,0 2 1,1-1-1,22 1 1,-20 2-6579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14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53 24575,'-4'0'0,"1"0"0,-1 1 0,0 0 0,1 0 0,-1 0 0,1 0 0,0 1 0,-1-1 0,1 1 0,0 0 0,0 0 0,0 0 0,0 0 0,0 1 0,1-1 0,-1 1 0,1 0 0,-1-1 0,1 1 0,0 0 0,0 1 0,1-1 0,-1 0 0,0 0 0,0 4 0,1-4 0,-1 0 0,1 0 0,1-1 0,-1 1 0,0 0 0,1 0 0,-1 0 0,1 0 0,0 0 0,0 0 0,0 0 0,1 0 0,-1 0 0,1 0 0,-1 0 0,1-1 0,0 1 0,0 0 0,0 0 0,0-1 0,1 1 0,-1 0 0,1-1 0,0 1 0,0-1 0,-1 0 0,1 0 0,1 0 0,-1 0 0,0 0 0,3 2 0,2-1 0,0 0 0,0 0 0,0 0 0,0-1 0,0-1 0,0 1 0,1-1 0,-1 0 0,1 0 0,-1-1 0,0 0 0,1-1 0,-1 0 0,1 0 0,-1 0 0,0-1 0,0 0 0,0 0 0,0-1 0,0 0 0,10-6 0,-11 6 0,0 0 0,0-1 0,-1 0 0,1 0 0,-1 0 0,0-1 0,0 0 0,0 0 0,-1 0 0,0 0 0,0-1 0,0 0 0,-1 0 0,1 0 0,-1 0 0,-1 0 0,1-1 0,-1 1 0,0-1 0,-1 1 0,0-1 0,0 0 0,0-8 0,-1 11-124,0 1 0,-1 0 0,0 0 0,1 0 0,-1 0 0,0 0-1,0 0 1,-1 0 0,1 0 0,-3-4 0,-7-8-6702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18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 24575,'55'1'0,"82"12"0,482 59 0,-122-65 0,-280-9 0,152-10 0,-171 18 0,-25 0 0,-2-5 0,159-3 0,-204-9 0,64-1 0,90-1 0,-62-2 0,-35 4 0,-10 4 0,42-5 0,9-2 0,-35 5 0,330-2 0,-315 13 0,-169-2 0,383 14 0,-357-11 0,0-3 0,62-8 0,32-1 0,12 12 0,128-6 0,-216-8 0,-45 5 0,52-1 0,22 6 0,204 4 0,-198 8 0,47 1 0,68-14 0,179 4 0,-328 7 0,-47-5 0,47 1 0,-29-5 0,-18 0 0,0-1 0,53-8 0,-58 5-455,0 1 0,29 0 0,-38 3-6371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6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1812,'0'0'6415,"1"8"-5954,1 36-64,2-1 1,1 1-1,3-1 0,2 0 0,1-1 0,2 0 0,3-1 1,0-1-1,3 0 0,37 58 0,6-21-383,-62-76-33,-7-5-80,-1 1 79,1-1 0,0 0 0,0-1 0,0 0 0,-6-6 1,-3-1-9,11 10 18,1-1 0,0 0 1,0 0-1,1 0 0,-1 0 0,0 0 0,1-1 1,0 0-1,0 1 0,0-1 0,0-1 0,1 1 1,-1 0-1,1 0 0,0-1 0,1 1 1,-1-1-1,1 0 0,0 1 0,-1-6 0,3 0 3,0 8 8,0-1-1,0 1 1,1 0 0,-1-1-1,0 1 1,1 0-1,0 0 1,-1 0-1,1 0 1,0 0 0,0 1-1,0-1 1,0 1-1,1-1 1,-1 1 0,0-1-1,1 1 1,-1 0-1,3-1 1,5-2-6,6-5-180,0 0-1,1 1 1,21-6-1,37-18-6456,-58 24 4366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20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1338 24575,'-1'2'0,"0"0"0,0 0 0,-1 0 0,1 0 0,1 0 0,-1 0 0,0 0 0,0 0 0,1 1 0,-1-1 0,1 0 0,0 0 0,0 1 0,0-1 0,0 3 0,5 42 0,-1-19 0,-3 4 0,1-1 0,1 0 0,2 1 0,1-2 0,1 1 0,16 39 0,-11-33 0,-10-28 0,0-1 0,1 1 0,0-1 0,1 0 0,0 1 0,8 12 0,-11-20 0,0 0 0,0 0 0,0 0 0,1 0 0,-1 0 0,0 0 0,0 0 0,1 0 0,-1-1 0,0 1 0,1 0 0,-1-1 0,1 1 0,-1-1 0,1 0 0,-1 1 0,4-1 0,-3 0 0,1 0 0,0-1 0,0 0 0,0 1 0,-1-1 0,1 0 0,0 0 0,-1 0 0,1-1 0,-1 1 0,1-1 0,4-3 0,4-4 0,1-2 0,-1 1 0,-1-1 0,0-1 0,-1 0 0,13-20 0,42-90 0,-25 45 0,207-348 0,-95 156 0,-68 117 0,121-171 0,-175 283 0,-2-2 0,-1-1 0,37-89 0,-30 59-1365,-25 56-5461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21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24575,'3'-1'0,"0"0"0,-1 1 0,1-1 0,0-1 0,-1 1 0,1 0 0,-1-1 0,0 1 0,1-1 0,-1 0 0,0 1 0,0-1 0,3-4 0,25-16 0,-29 22 0,0-1 0,0 1 0,0 0 0,0 0 0,0-1 0,1 1 0,-1 0 0,0 0 0,0 0 0,0 0 0,1 0 0,-1 1 0,0-1 0,0 0 0,0 1 0,0-1 0,1 0 0,-1 1 0,0-1 0,0 1 0,0 0 0,0-1 0,0 1 0,0 0 0,0 0 0,-1-1 0,3 3 0,-1 0 0,1 1 0,-1 0 0,0-1 0,0 1 0,0 0 0,-1 0 0,1 0 0,-1 0 0,0 1 0,0-1 0,-1 0 0,1 0 0,-1 7 0,-2 67 0,0-45 0,2-22-341,0 1 0,1 0-1,5 21 1,-1-13-6485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22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24575,'4'0'0,"5"0"0,5 0 0,4 0 0,2 0 0,3 0 0,4 0 0,1 0 0,1 0 0,-2 0 0,-1 0 0,-1 0 0,-1 0 0,-5 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23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24575,'-1'26'0,"2"1"0,1 0 0,1-1 0,1 0 0,1 0 0,1 0 0,16 41 0,-21-65 0,-1 0 0,1 0 0,0 0 0,1 0 0,-1 0 0,0 0 0,0 0 0,1 0 0,-1 0 0,1 0 0,0-1 0,0 1 0,-1 0 0,1-1 0,0 0 0,0 1 0,0-1 0,1 0 0,-1 0 0,0 0 0,0-1 0,0 1 0,1 0 0,-1-1 0,0 1 0,5-1 0,-3-1 0,0 0 0,0 0 0,0 0 0,-1-1 0,1 1 0,-1-1 0,1 0 0,-1 0 0,0 0 0,1-1 0,-1 1 0,0-1 0,-1 0 0,1 0 0,4-6 0,18-25-455,-1-2 0,35-71 0,-53 95-6371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24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24575,'5'0'0,"-1"0"0,1 1 0,0 0 0,-1 0 0,1 0 0,-1 0 0,1 1 0,-1 0 0,0 0 0,0 0 0,0 0 0,0 0 0,0 1 0,5 4 0,-7-5 0,-1-1 0,1 1 0,-1-1 0,1 1 0,-1-1 0,0 1 0,0 0 0,0 0 0,0 0 0,0 0 0,0-1 0,-1 1 0,1 0 0,0 0 0,-1 0 0,0 1 0,1-1 0,-1 0 0,0 0 0,0 0 0,0 0 0,-1 0 0,1 0 0,0 0 0,-1 0 0,1 0 0,-1 0 0,0 0 0,0 0 0,1 0 0,-1 0 0,-1 0 0,0 1 0,2-2 0,-6 7 0,0 0 0,1 0 0,0 1 0,1 0 0,-6 17 0,9-23 0,0 1 0,1 0 0,0 0 0,0 0 0,0 0 0,0-1 0,1 1 0,-1 0 0,1 0 0,0 0 0,0-1 0,0 1 0,1-1 0,-1 1 0,1-1 0,0 1 0,0-1 0,3 4 0,9 12-1365,0-2-5461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28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24575,'17'6'0,"1"0"0,-1-2 0,1 0 0,0-1 0,0-1 0,0 0 0,0-1 0,19-2 0,58 5 0,122 6 0,-48-5 0,-88 6 0,-47-6 0,54 2 0,253-8-1365,-322 1-5461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29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 24575,'-8'0'0,"1"1"0,0 0 0,0 1 0,0-1 0,0 1 0,0 1 0,1 0 0,-1 0 0,1 0 0,0 0 0,-1 1 0,1 0 0,1 1 0,-1-1 0,1 1 0,0 0 0,0 0 0,0 1 0,1-1 0,-7 12 0,9-14 0,0 0 0,0 0 0,1 1 0,-1-1 0,1 1 0,0-1 0,0 1 0,0 0 0,0-1 0,1 1 0,-1 0 0,1-1 0,0 1 0,0 0 0,1-1 0,-1 1 0,1 0 0,-1-1 0,1 1 0,1 0 0,-1-1 0,0 1 0,1-1 0,-1 0 0,1 1 0,0-1 0,0 0 0,1 0 0,-1 0 0,1-1 0,-1 1 0,1 0 0,0-1 0,0 0 0,0 0 0,0 0 0,0 0 0,0 0 0,1 0 0,5 1 0,26 10 0,1-1 0,0-2 0,1-1 0,45 4 0,-60-10-1365,-2-1-5461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29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24575,'4'0'0,"5"0"0,5 0 0,0 4 0,-2 5 0,-4 4 0,-2 5 0,-3 3 0,2-3 0,0 0 0,4 1 0,3-3 0,4-4 0,-1-1 0,1-1 0,2-4 0,-3-1-8191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31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24575,'67'21'0,"64"-16"0,-88-5 0,81 10 0,-81-4 0,78-1 0,-81-6 0,1 3 0,54 9 0,-58-5 0,0-3 0,40 0 0,-37-2 0,63 9 0,-86-9 0,0 0 0,0-1 0,0 0 0,0-2 0,22-4 0,41-2 0,20-4 0,-71 7 0,46-2 0,71-5 0,-130 11 0,1 1 0,0 1 0,0 0 0,17 4 0,36 2 0,-2-6-1365,-48-2-5461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33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24575,'61'2'0,"83"14"0,-67-10 0,149-5 0,-98-4 0,-90 5 0,47 8 0,-47-4 0,50 0 0,-7-8 0,-27 0 0,60 5 0,-113-2 0,0-1 0,0 0 0,0 0 0,0 1 0,0-1 0,0 0 0,0 1 0,0-1 0,-1 1 0,1-1 0,0 1 0,0 0 0,0-1 0,-1 1 0,1 0 0,0 0 0,0-1 0,-1 1 0,1 0 0,-1 0 0,1 0 0,-1 0 0,1 0 0,-1 0 0,0 0 0,1 0 0,-1 0 0,0 0 0,0 0 0,1 0 0,-1 0 0,0 0 0,0 0 0,0 0 0,-1 0 0,1 0 0,0 0 0,0 0 0,0 0 0,-1 0 0,0 1 0,-19 54 0,12-35 0,5-13-70,-5 17-253,1 1-1,0 0 0,-4 51 0,10-57-6502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6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23 1352,'0'0'77,"-3"-3"492,1 0 1,-1 1-1,0 0 0,0 0 0,0 0 0,0 0 0,0 0 0,-5-2 0,6 4-474,1 0-1,-1 0 0,0 0 1,1 0-1,-1 0 0,0 0 1,1 1-1,-1-1 0,0 0 1,1 1-1,-1-1 0,1 1 1,-1 0-1,1 0 0,-1-1 1,1 1-1,-1 0 0,1 0 1,0 0-1,-1 0 0,-1 3 1,-4 3-9,1 0 1,0 0 0,0 0-1,0 1 1,1 0 0,1 0-1,-1 1 1,1-1-1,0 1 1,1 0 0,0 0-1,1 0 1,0 1 0,0-1-1,1 0 1,0 1 0,0-1-1,1 1 1,1-1-1,0 1 1,0-1 0,0 0-1,1 1 1,6 15 0,-4-12-28,1 1 1,1-1 0,0 0 0,1 0-1,0 0 1,1-1 0,0 0 0,1-1 0,0 0-1,1 0 1,0-1 0,1 0 0,0-1 0,1 0-1,19 11 1,33 4 269,-63-23-239,8-7-82,-8 6-25,-1 0 0,0 0-1,1 0 1,-1 0 0,1 0-1,-1 0 1,0-1 0,1 1-1,-1 0 1,1 0 0,-1 0-1,0 0 1,1-1 0,-1 1-1,0 0 1,1 0 0,-1-1-1,0 1 1,1 0 0,-1-1-1,0 1 1,1 0 0,-1-1-1,0 1 1,0 0-1,0-1 1,1 1 0,-1 0-1,0-1 1,0 1 0,0-1-1,0 1 1,0 0 0,0-1-1,0 1 1,0-1 0,0 1-1,0-1 1,0 1 0,0 0-1,0-1 1,0 1 0,0-1-1,0 1 1,0 0 0,-1-1-1,1 1 1,0-1 0,0 1-1,0 0 1,-1-1-1,1 1 1,0 0 0,-1-1-1,1 1 1,0 0 0,0 0-1,-1-1 1,0 1 0,-34-35-2696,24 25-312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35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24575,'4'0'0,"5"0"0,5 0 0,3 0 0,4 0 0,1 4 0,2 1 0,-1-1 0,1 0 0,0-1 0,-5-1-8191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35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24575,'4'4'0,"5"1"0,4 0 0,5-1 0,-1 3 0,0 0 0,2-2 0,0 0 0,-2-3-8191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37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 24575,'-1'54'0,"0"-1"0,2 0 0,13 83 0,-7-84 0,-2 0 0,-2 1 0,-3-1 0,-7 56 0,-15 49 0,18-135 44,-1-1 0,-8 23 1,-6 28-1543,16-52-5328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38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1 271 24575,'5'0'0,"0"-1"0,0 0 0,0 0 0,0-1 0,0 0 0,0 1 0,0-2 0,0 1 0,-1 0 0,1-1 0,-1 0 0,0 0 0,0 0 0,0-1 0,0 1 0,5-8 0,8-8 0,-1-2 0,15-25 0,-10 14 0,-16 25-83,0-2-24,0 1 1,1 0-1,0 0 0,1 0 0,0 1 0,0 0 0,0 0 0,1 1 1,0 0-1,0 0 0,18-8 0,-9 8-6719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0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0 24575,'-2'21'0,"-1"-1"0,-1 0 0,-1 0 0,-1 0 0,0 0 0,-13 25 0,-8 25 0,-120 353 0,147-421 0,-1-1 0,1 1 0,-1 0 0,1-1 0,-1 1 0,0-1 0,0 1 0,0-1 0,1 1 0,-1-1 0,-1 1 0,1-1 0,0 0 0,0 0 0,-3 2 0,4-3 0,-1 0 0,1 0 0,-1 0 0,1 0 0,-1 0 0,1 0 0,-1 0 0,1 0 0,-1 0 0,1 0 0,-1-1 0,1 1 0,-1 0 0,1 0 0,-1-1 0,1 1 0,-1 0 0,1 0 0,0-1 0,-1 1 0,1-1 0,0 1 0,-1 0 0,1-1 0,0 1 0,-1-1 0,1 1 0,0-1 0,0 1 0,-1-1 0,1 0 0,-2-4 0,0 0 0,0 0 0,1-1 0,0 1 0,0 0 0,0-1 0,0 1 0,1-8 0,0 2 0,1 0 0,1 0 0,0 0 0,0 0 0,1 1 0,0-1 0,1 1 0,0 0 0,1 0 0,6-10 0,-8 15 0,1 0 0,0 0 0,0 0 0,0 1 0,1 0 0,0 0 0,-1 0 0,1 1 0,1-1 0,-1 1 0,0 1 0,1-1 0,-1 1 0,1-1 0,0 2 0,0-1 0,0 1 0,0 0 0,10-1 0,-1 1-227,0 1-1,0 0 1,-1 1-1,1 0 1,23 6-1,-19-2-6598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1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11 24575,'0'0'0,"0"-1"0,0 1 0,0 0 0,0-1 0,0 1 0,-1-1 0,1 1 0,0 0 0,0-1 0,0 1 0,0-1 0,0 1 0,-1 0 0,1-1 0,0 1 0,0 0 0,-1-1 0,1 1 0,0 0 0,0-1 0,-1 1 0,1 0 0,0 0 0,-1-1 0,1 1 0,0 0 0,-1 0 0,1 0 0,0 0 0,-1-1 0,1 1 0,-1 0 0,1 0 0,-1 0 0,-19 3 0,-16 13 0,27-9 0,1 0 0,0 0 0,1 1 0,0 0 0,0 0 0,0 0 0,1 1 0,0 0 0,1 1 0,0-1 0,1 1 0,-7 20 0,10-26 0,-1 0 0,1 0 0,1 0 0,-1 0 0,0 0 0,1 0 0,0 0 0,0 1 0,0-1 0,1 0 0,-1 0 0,1 0 0,0 0 0,0 0 0,0 0 0,1 0 0,-1 0 0,1 0 0,0-1 0,0 1 0,1-1 0,-1 1 0,1-1 0,-1 0 0,1 0 0,0 0 0,0 0 0,1-1 0,-1 1 0,0-1 0,1 1 0,-1-1 0,1-1 0,0 1 0,0 0 0,4 0 0,-2 0 0,1 0 0,-1-1 0,1 0 0,0 0 0,-1-1 0,1 0 0,0 0 0,0 0 0,-1-1 0,1 0 0,-1 0 0,1-1 0,-1 0 0,1 0 0,-1-1 0,0 1 0,0-1 0,0-1 0,0 1 0,-1-1 0,8-6 0,-3 2 0,0-1 0,0 0 0,-1-1 0,-1 0 0,1-1 0,-2 1 0,1-2 0,-2 1 0,1-1 0,4-13 0,-9 20-62,-1 1 0,0-1 0,-1 1 0,1-1 0,-1 1 0,1-1 0,-1 1 0,-1-1 0,1 1 0,-1-1 0,1 1 0,-1-1-1,-1 1 1,1 0 0,-1-1 0,1 1 0,-1 0 0,0 0 0,-1 0 0,1 0 0,-6-6 0,-6-5-6764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5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 24575,'4'0'0,"5"-4"0,5-1 0,4-4 0,3 0 0,-3-2 0,0 0 0,-3-2 0,0 2 0,-3 2-8191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5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16 24575,'-1'-1'0,"0"0"0,1 0 0,-1 0 0,0 0 0,0 0 0,0 0 0,0 0 0,0 0 0,0 0 0,0 1 0,0-1 0,0 0 0,0 1 0,-1-1 0,1 1 0,0-1 0,0 1 0,-1-1 0,1 1 0,0 0 0,-1 0 0,1 0 0,0 0 0,-1 0 0,1 0 0,0 0 0,-1 0 0,1 0 0,0 1 0,0-1 0,-1 0 0,1 1 0,0-1 0,0 1 0,-1 0 0,1-1 0,0 1 0,0 0 0,0-1 0,0 1 0,-1 1 0,1 0 0,-1 1 0,1-1 0,0 0 0,0 0 0,0 1 0,1-1 0,-1 0 0,0 1 0,1-1 0,0 1 0,-1-1 0,1 1 0,0-1 0,0 1 0,1-1 0,-1 0 0,0 1 0,1-1 0,0 1 0,-1-1 0,3 4 0,2 5 0,2 3 0,-1 1 0,-1-1 0,0 1 0,0 0 0,2 20 0,-6-29 0,-1-1 0,0 1 0,-1 0 0,1-1 0,-1 1 0,0-1 0,-1 1 0,1-1 0,-1 1 0,0-1 0,0 0 0,-1 0 0,0 0 0,0 0 0,0 0 0,0-1 0,-1 1 0,-6 6 0,7-7-114,-1 0 1,0 0-1,-1-1 0,1 1 0,-1-1 1,1 0-1,-1 0 0,0 0 0,0-1 1,0 0-1,-10 3 0,-2-1-6712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0 24575,'-4'7'0,"-1"1"0,1-1 0,1 1 0,-1-1 0,1 1 0,0 0 0,1 0 0,0 1 0,-1 11 0,-4 9 0,-19 66 0,9-27 0,-3-1 0,-3-1 0,-33 66 0,56-132 0,0 1 0,0-1 0,0 0 0,0 1 0,0-1 0,0 0 0,0 1 0,-1-1 0,1 1 0,0-1 0,0 0 0,0 1 0,0-1 0,-1 0 0,1 1 0,0-1 0,0 0 0,-1 0 0,1 1 0,0-1 0,0 0 0,-1 0 0,1 1 0,0-1 0,-1 0 0,1 0 0,0 0 0,-1 0 0,1 1 0,0-1 0,-1 0 0,1 0 0,-1 0 0,1 0 0,0 0 0,-1 0 0,1 0 0,0 0 0,-1 0 0,1 0 0,-1 0 0,1 0 0,0 0 0,-1 0 0,0-1 0,-6-19 0,4-31 0,2 35-119,4-54 372,-3 67-307,0 1 1,0 0-1,1 0 1,-1 0-1,0 0 1,1 0-1,0 0 1,0 0-1,-1 0 0,1 1 1,0-1-1,1 0 1,-1 0-1,0 1 1,0-1-1,1 0 1,-1 1-1,1 0 1,-1-1-1,1 1 1,0 0-1,-1 0 1,1 0-1,0 0 1,0 0-1,0 0 0,2-1 1,8 2-6773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6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40 24575,'0'-2'0,"0"0"0,0 1 0,-1-1 0,1 0 0,-1 0 0,0 1 0,1-1 0,-1 0 0,0 1 0,0-1 0,0 0 0,0 1 0,0 0 0,0-1 0,-1 1 0,1 0 0,0-1 0,-1 1 0,1 0 0,-1 0 0,1 0 0,-1 0 0,0 0 0,1 1 0,-1-1 0,0 0 0,1 1 0,-1-1 0,0 1 0,0 0 0,0-1 0,0 1 0,1 0 0,-4 1 0,0-2 0,0 1 0,0 0 0,0 0 0,1 1 0,-1-1 0,0 1 0,0 0 0,0 1 0,1-1 0,-1 1 0,-8 4 0,12-5 0,0-1 0,0 1 0,0-1 0,0 1 0,0 0 0,0 0 0,0-1 0,0 1 0,0 0 0,0 0 0,0 0 0,0 0 0,1 0 0,-1 0 0,0 1 0,1-1 0,-1 0 0,1 0 0,-1 0 0,1 1 0,0-1 0,-1 0 0,1 0 0,0 1 0,0-1 0,0 0 0,0 1 0,0-1 0,0 0 0,0 0 0,0 1 0,1-1 0,-1 0 0,1 0 0,-1 1 0,1-1 0,-1 0 0,1 0 0,-1 0 0,1 0 0,0 0 0,0 0 0,-1 0 0,1 0 0,0 0 0,0 0 0,0 0 0,0 0 0,0-1 0,0 1 0,3 1 0,7 5 0,1 0 0,-1-1 0,1-1 0,13 5 0,-13-6 0,6 4-1365,-3-2-5461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7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1 199 1928,'0'0'3668,"6"-3"-2843,-1 1-735,10-4 611,-1-1-1,1-1 1,-1 0-1,-1-1 0,17-12 1,39-35 1722,-30 21-1318,-1 0-3728,-29 27-5296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7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0 24575,'-5'6'0,"1"0"0,1 1 0,-1-1 0,1 1 0,0-1 0,0 1 0,1 0 0,-2 11 0,-5 9 0,3-9 0,-57 173 0,54-159 0,2 1 0,1 0 0,2 0 0,0 34 0,0-40 0,4-27 0,0 0 0,0 1 0,0-1 0,-1 0 0,1 0 0,0 1 0,0-1 0,0 0 0,0 0 0,-1 1 0,1-1 0,0 0 0,0 0 0,0 1 0,-1-1 0,1 0 0,0 0 0,-1 0 0,1 0 0,0 1 0,0-1 0,-1 0 0,1 0 0,0 0 0,-1 0 0,1 0 0,0 0 0,0 0 0,-1 0 0,1 0 0,0 0 0,-1 0 0,1 0 0,0 0 0,-1 0 0,1 0 0,-2-2 0,0 1 0,0-1 0,1 0 0,-1 0 0,1 1 0,0-1 0,-1 0 0,1-1 0,0 1 0,0 0 0,0 0 0,0 0 0,1-1 0,-1 1 0,1 0 0,-1-4 0,0 5 4,1 0-1,0-1 1,0 1-1,0-1 0,-1 1 1,1 0-1,1-1 1,-1 1-1,0-1 0,0 1 1,0 0-1,1-1 1,-1 1-1,1 0 1,-1-1-1,1 1 0,-1 0 1,1 0-1,0-1 1,0 1-1,0 0 1,-1 0-1,1 0 0,0 0 1,0 0-1,0 0 1,1 0-1,-1 0 0,0 1 1,0-1-1,0 0 1,1 1-1,-1-1 1,3 0-1,3-1-251,0 0 1,0 1-1,0 0 1,0 0-1,11 0 1,2 1-6579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7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24575,'0'4'0,"0"5"0,0 4 0,-3 5 0,1-1 0,3-4-8191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24 24575,'-4'-4'0,"-1"-5"0,-4-1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8.1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58 24575,'0'-4'0,"-4"-5"0,-1-5 0,-4 0 0,-4 3 0,0 6 0,3 8 0,6 8 0,4 6 0,6-1 0,6-6 0,1-5-8191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8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 24575,'0'10'0,"-2"-1"0,1 1 0,-1-1 0,-1 1 0,-5 13 0,-7 35 0,15-58 0,0 1 0,0-1 0,-1 1 0,1-1 0,0 1 0,0-1 0,0 0 0,0 1 0,0-1 0,0 1 0,0-1 0,0 1 0,0-1 0,0 0 0,1 1 0,-1-1 0,0 1 0,0-1 0,0 1 0,0-1 0,1 0 0,-1 1 0,0-1 0,0 0 0,1 1 0,-1-1 0,0 0 0,1 1 0,-1-1 0,0 0 0,1 0 0,-1 1 0,0-1 0,1 0 0,-1 0 0,1 1 0,-1-1 0,1 0 0,-1 0 0,0 0 0,1 0 0,-1 0 0,1 0 0,-1 0 0,1 0 0,-1 0 0,0 0 0,1 0 0,-1 0 0,1 0 0,-1 0 0,1 0 0,-1-1 0,0 1 0,1 0 0,-1 0 0,1 0 0,-1-1 0,0 1 0,1 0 0,-1 0 0,0-1 0,1 1 0,-1 0 0,0-1 0,1 1 0,-1 0 0,0-1 0,35-28 0,-26 20 0,-7 8 5,0-1 1,0 1-1,0-1 0,0 1 0,0 0 0,0-1 1,0 1-1,0 0 0,1 0 0,-1 1 1,0-1-1,1 0 0,-1 1 0,0 0 0,1-1 1,-1 1-1,1 0 0,-1 0 0,0 0 0,1 0 1,-1 1-1,5 0 0,-4 1-92,0 0-1,0 0 1,-1 0 0,1 0-1,-1 0 1,1 1 0,-1-1-1,0 1 1,0-1-1,0 1 1,0 0 0,0 0-1,-1 0 1,1 0 0,-1 0-1,1 3 1,5 13-6739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18 24575,'0'-4'0,"-3"-1"0,-6 0 0,-5 2 0,0 4 0,2 6 0,4 6 0,2 4 0,3 4 0,6-3 0,6-7 0,5-6 0,0-8 0,3-3 0,1-4 0,1-5 0,-1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9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0 231 24575,'0'3'0,"4"3"0,1-5 0,4-6 0,0-6 0,2-5 0,0-4 0,1-2 0,-1-2 0,-2 1 0,1-1 0,-2 0 0,-1 1 0,1 3 0,0 3 0,6 6 0,1 11 0,-3 4-8191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49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1 24575,'0'4'0,"0"5"0,0 1-8191</inkml:trace>
  <inkml:trace contextRef="#ctx0" brushRef="#br0" timeOffset="1">340 69 24575,'-32'31'0,"2"1"0,2 1 0,1 2 0,-38 63 0,28-34-96,8-14-327,1 2 0,-29 77 0,50-108-6403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0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44 135 24575,'-8'17'0,"0"1"0,2 0 0,0 0 0,2 0 0,0 1 0,-3 29 0,9-36 0,5-24 0,5-21 0,1-13 0,-8 25 0,1 1 0,0 0 0,2 0 0,0 0 0,1 1 0,1 0 0,22-30 0,-30 46-62,0 1 0,0 0 0,0 0 0,0 1 0,1-1 0,-1 0 0,1 1 0,-1 0 0,1-1 0,-1 1 0,1 0 0,0 0-1,0 0 1,0 1 0,-1-1 0,1 1 0,0 0 0,0-1 0,0 1 0,0 0 0,5 1 0,9 3-6764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0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68 169 24575,'6'-1'0,"-1"-1"0,0 0 0,0 0 0,0 0 0,-1 0 0,1-1 0,0 0 0,-1 0 0,0 0 0,1-1 0,-1 1 0,-1-1 0,1 0 0,-1 0 0,1 0 0,-1-1 0,0 1 0,4-10 0,-6 10 0,1 1 0,-1-1 0,0 1 0,0-1 0,-1 0 0,1 1 0,-1-1 0,1 0 0,-1 1 0,0-1 0,-1 0 0,1 1 0,-1-1 0,0 0 0,1 1 0,-2-1 0,1 1 0,0-1 0,-1 1 0,1-1 0,-1 1 0,-3-4 0,4 6 0,0 0 0,-1-1 0,1 1 0,0 0 0,-1 0 0,1 0 0,-1 0 0,1 1 0,-1-1 0,1 0 0,-1 1 0,1-1 0,-1 1 0,0-1 0,1 1 0,-1 0 0,0-1 0,0 1 0,-2 0 0,1 1 0,0 0 0,0-1 0,0 1 0,-1 0 0,1 1 0,0-1 0,0 0 0,1 1 0,-1 0 0,0 0 0,0-1 0,1 2 0,-4 3 0,-1 1 0,0 0 0,1 1 0,0 0 0,1 0 0,0 1 0,0 0 0,1 0 0,0 0 0,1 0 0,-1 1 0,2-1 0,0 1 0,0-1 0,0 1 0,1 15 0,0-20 0,1 0 0,0 0 0,1 0 0,-1 0 0,1 0 0,0 0 0,0 0 0,0 0 0,1 0 0,0-1 0,0 1 0,0 0 0,0-1 0,1 0 0,0 1 0,0-1 0,0 0 0,0 0 0,1-1 0,-1 1 0,1-1 0,0 0 0,0 0 0,0 0 0,1 0 0,-1-1 0,1 1 0,-1-1 0,1 0 0,0-1 0,7 3 0,-4-3-85,0-1 0,0 0-1,0 0 1,0 0 0,0-1-1,-1 0 1,1 0 0,0-1-1,-1 0 1,1-1 0,-1 0-1,0 0 1,1 0 0,-2-1-1,10-5 1,-1-4-6741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7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1 197 1708,'0'0'2893,"3"-4"-2354,14-12 125,-5 4-35,0 0-1,-1-1 1,11-15-1,-18 22-460,-1 0 0,0 0 0,0 0 0,0 0 0,-1-1 1,0 1-1,0-1 0,-1 0 0,0 1 0,0-1 0,0-10 0,-1 15-146,0 1-1,0 0 1,-1 0 0,1 0-1,0 0 1,-1 0 0,1 0 0,0 0-1,-1 0 1,1 0 0,-1 0-1,1 0 1,-1 0 0,0 0-1,1 1 1,-1-1 0,0 0 0,0 0-1,0 1 1,1-1 0,-1 0-1,0 1 1,0-1 0,0 1-1,0-1 1,0 1 0,0-1 0,0 1-1,0 0 1,-2-1 0,-30 18-4,29-5-6,4-7 1,0 0 3,-1 1 0,1 0-1,0-1 1,0 1 0,1 0 0,0-1-1,0 1 1,0-1 0,1 1 0,-1-1 0,1 0-1,0 0 1,1 1 0,3 4 0,-2-2 34,1 0 0,-1-1-1,1 0 1,1 0 0,-1-1 0,1 0 0,0 0 0,14 10 0,-11-10 13,1 0 0,0-1 1,0-1-1,0 0 0,1 0 0,21 4 0,-30-7-64,-1-1 0,1 1-1,0-1 1,0 0 0,-1 1-1,1-1 1,0 0 0,0 0 0,-1 0-1,1 0 1,0 0 0,0 0 0,-1-1-1,1 1 1,0-1 0,-1 1 0,1-1-1,0 1 1,-1-1 0,3-2-1,0 1-26,0 0-209,-1 0-1,1 1 1,-1-1-1,0 0 1,0-1-1,0 1 0,0-1 1,0 1-1,0-1 1,-1 0-1,1 0 1,-1 0-1,0 0 0,0 0 1,0-1-1,2-5 1,0 2-1890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1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430 1 24575,'-8'2'0,"1"0"0,0 1 0,-1 1 0,1-1 0,0 1 0,1 0 0,-1 1 0,1-1 0,-8 8 0,4-4 0,-21 17 0,1 1 0,1 1 0,2 1 0,1 2 0,1 1 0,2 1 0,1 0 0,1 2 0,2 1 0,1 0 0,2 1 0,2 1 0,1 0 0,-10 53 0,21-85 0,1-1 0,0 1 0,0 0 0,1 0 0,-1-1 0,1 1 0,0 0 0,0 0 0,1 0 0,0-1 0,-1 1 0,2 0 0,-1-1 0,0 1 0,1 0 0,0-1 0,3 6 0,-5-10 0,0 0 0,1 1 0,-1-1 0,1 1 0,-1-1 0,1 0 0,-1 1 0,1-1 0,-1 0 0,1 0 0,-1 1 0,1-1 0,-1 0 0,1 0 0,-1 0 0,1 0 0,-1 0 0,1 1 0,-1-1 0,1 0 0,0 0 0,-1-1 0,1 1 0,-1 0 0,1 0 0,-1 0 0,1 0 0,-1 0 0,1 0 0,-1-1 0,2 1 0,12-18 0,3-24 0,-14-5 0,-4 41 0,1 1 0,-1-1 0,2 0 0,-1 0 0,1 0 0,-1 1 0,2-1 0,-1 0 0,1 1 0,-1-1 0,2 1 0,-1 0 0,3-6 0,-3 10-68,-1 0 0,0 0-1,0 0 1,0 0 0,1 0 0,-1 0-1,0 1 1,1-1 0,-1 0 0,1 1-1,-1-1 1,1 1 0,-1 0 0,1-1-1,-1 1 1,1 0 0,-1 0-1,1 0 1,1 0 0,14 3-6758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1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0 204 24575,'4'-4'0,"1"-5"0,0-5 0,-1-4 0,3-2 0,0-3 0,3 4 0,-1 1 0,-1-1 0,1 3 0,4 1 0,-1-2 0,1 7 0,-1 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1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27 208 24575,'22'-20'0,"-18"18"0,0-1 0,-1 0 0,1-1 0,-1 1 0,0-1 0,0 1 0,0-1 0,-1 0 0,1 0 0,-1 0 0,0 0 0,0-1 0,0 1 0,0-1 0,1-8 0,-2 3 0,0-1 0,-1 1 0,-1-1 0,1 1 0,-5-20 0,5 27 0,-1 1 0,0 0 0,1-1 0,-1 1 0,0 0 0,0 0 0,0-1 0,-1 1 0,1 0 0,0 0 0,-1 0 0,1 0 0,-4-2 0,4 4 0,0-1 0,0 1 0,0-1 0,0 1 0,0 0 0,0-1 0,-1 1 0,1 0 0,0 0 0,0 0 0,0 0 0,-1 0 0,1 0 0,0 0 0,0 0 0,0 1 0,0-1 0,-1 0 0,1 1 0,0-1 0,0 1 0,0-1 0,0 1 0,0 0 0,0-1 0,0 1 0,0 0 0,0 0 0,-1 1 0,-2 2 0,1 1 0,-1-1 0,1 1 0,0 0 0,0 0 0,0 0 0,1 0 0,-1 1 0,1-1 0,0 0 0,1 1 0,0 0 0,0-1 0,0 1 0,0 0 0,1 6 0,0-6 0,-1 0 0,1-1 0,0 1 0,1-1 0,0 1 0,0-1 0,0 1 0,0-1 0,1 1 0,0-1 0,0 0 0,0 0 0,1 0 0,0 0 0,0-1 0,6 9 0,-8-12-72,1 0 1,0 0-1,-1 0 0,1 0 0,0 0 0,0 0 0,-1 0 0,1 0 1,0-1-1,0 1 0,0-1 0,0 1 0,0-1 0,0 0 0,0 0 1,0 0-1,0 0 0,3 0 0,15-5-6754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2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 24575,'1'1'0,"0"-1"0,0 0 0,0 1 0,0-1 0,-1 1 0,1-1 0,0 1 0,0-1 0,0 1 0,-1-1 0,1 1 0,0 0 0,0-1 0,-1 1 0,1 0 0,-1 0 0,1 0 0,-1 0 0,1-1 0,-1 1 0,1 0 0,-1 0 0,0 0 0,1 1 0,12 16 0,-10-17 0,0 0 0,0-1 0,0 1 0,1-1 0,-1 1 0,0-1 0,1 0 0,-1 0 0,0 0 0,1-1 0,-1 1 0,0-1 0,0 0 0,1 0 0,-1 0 0,0 0 0,4-3 0,58-34 0,-40 22 0,-4 1 0,23-13 0,-42 27 0,-1 0 0,1 0 0,0 0 0,0 1 0,0-1 0,0 0 0,0 1 0,0-1 0,1 1 0,-1 0 0,0 0 0,0 0 0,0 0 0,0 0 0,0 0 0,0 0 0,0 1 0,3 0 0,-4 0 0,0 0 0,0 0 0,0 0 0,0 0 0,-1 0 0,1 1 0,0-1 0,-1 0 0,1 0 0,0 1 0,-1-1 0,1 0 0,-1 1 0,0-1 0,0 1 0,1-1 0,-1 0 0,0 1 0,0-1 0,0 1 0,0-1 0,-1 1 0,1-1 0,0 0 0,-1 1 0,1-1 0,-1 2 0,-15 44 0,14-42 0,-7 19-1365,1-3-5461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2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36 24575,'0'-2'0,"0"1"0,-1-1 0,1 1 0,0-1 0,0 1 0,-1-1 0,1 1 0,-1 0 0,1-1 0,-1 1 0,0-1 0,0 1 0,1 0 0,-1 0 0,0-1 0,0 1 0,0 0 0,0 0 0,0 0 0,-1 0 0,1 0 0,0 0 0,0 1 0,-1-1 0,1 0 0,0 0 0,-1 1 0,1-1 0,-1 1 0,1 0 0,-1-1 0,1 1 0,-1 0 0,1 0 0,-1 0 0,1 0 0,-1 0 0,1 0 0,-1 0 0,-1 1 0,-4-1 0,1 1 0,-1 0 0,0 1 0,1 0 0,-1 0 0,1 0 0,-10 5 0,9-3 0,0 1 0,1 0 0,0 0 0,0 0 0,0 1 0,0-1 0,1 2 0,-7 8 0,11-13 0,-1 1 0,1-1 0,-1 0 0,1 0 0,0 1 0,0-1 0,0 1 0,0-1 0,0 1 0,1 0 0,-1-1 0,1 1 0,0 0 0,0-1 0,0 1 0,0 0 0,0-1 0,0 1 0,1 0 0,-1-1 0,1 1 0,0-1 0,0 1 0,0-1 0,0 1 0,0-1 0,0 0 0,4 5 0,-4-6 5,0 0 0,0 0 0,0 0 0,0 0 0,1 0-1,-1 0 1,0 0 0,1 0 0,-1-1 0,1 1 0,-1 0-1,1-1 1,-1 0 0,1 1 0,-1-1 0,1 0 0,-1 0 0,1 1-1,-1-1 1,1-1 0,-1 1 0,3 0 0,32-12-1289,-34 12 1091,18-9-6633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3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24575,'3'2'0,"0"0"0,0 0 0,0-1 0,0 1 0,0-1 0,1 1 0,-1-1 0,0 0 0,1 0 0,-1-1 0,1 1 0,-1-1 0,1 1 0,-1-1 0,1 0 0,-1 0 0,1-1 0,-1 1 0,1-1 0,-1 0 0,1 0 0,3-1 0,0-1 0,0 1 0,1-1 0,-1 0 0,0-1 0,0 0 0,-1 0 0,1 0 0,-1-1 0,6-5 0,-2-1 0,0-1 0,-1 1 0,12-21 0,-19 30 0,-1-1 0,1 0 0,0 0 0,-1 0 0,0 0 0,1 0 0,-1 0 0,0-1 0,-1 1 0,1 0 0,-1 0 0,1-1 0,-1 1 0,0 0 0,0-1 0,0 1 0,-1 0 0,1-1 0,-1 1 0,0 0 0,-2-6 0,3 9 0,-1-1 0,1 0 0,-1 0 0,1 0 0,-1 0 0,1 1 0,-1-1 0,0 0 0,1 1 0,-1-1 0,0 0 0,0 1 0,1-1 0,-1 1 0,0-1 0,0 1 0,0 0 0,0-1 0,0 1 0,0 0 0,0 0 0,0-1 0,0 1 0,0 0 0,1 0 0,-1 0 0,0 0 0,0 0 0,0 0 0,-2 1 0,0 0 0,1 0 0,-1 1 0,1-1 0,-1 1 0,1 0 0,0-1 0,-1 1 0,1 0 0,0 0 0,-3 4 0,0 2 0,-1-1 0,1 1 0,1 0 0,-1 0 0,1 0 0,-3 10 0,6-13-35,0 0 0,0-1 0,0 1 0,1 0 0,0-1 0,-1 1 0,2 0 0,-1 0 0,0-1 0,1 1 0,0 0 0,0-1 0,0 1 0,1-1 0,0 1 0,0-1 0,0 0 0,0 1 0,0-1 0,1 0 0,0-1 0,0 1 0,0 0 0,0-1 0,1 0 0,-1 1 0,1-1 0,0-1 0,0 1 0,0-1 0,0 1 0,0-1 0,1 0 0,-1-1 0,0 1 0,1-1 0,0 0 0,6 1 0,12 2-6791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4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7 24575,'0'0'0,"0"0"0,0 0 0,0 0 0,0-1 0,0 1 0,0 0 0,0 0 0,0 0 0,0 0 0,0 0 0,0-1 0,0 1 0,0 0 0,0 0 0,0 0 0,0 0 0,0-1 0,0 1 0,0 0 0,0 0 0,0 0 0,0 0 0,0 0 0,0-1 0,0 1 0,0 0 0,1 0 0,-1 0 0,0 0 0,0 0 0,0-1 0,0 1 0,0 0 0,0 0 0,1 0 0,-1 0 0,0 0 0,0 0 0,0 0 0,0 0 0,0 0 0,1 0 0,-1 0 0,0 0 0,0 0 0,0 0 0,0 0 0,1 0 0,-1 0 0,0 0 0,0 0 0,0 0 0,0 0 0,0 0 0,1 0 0,-1 0 0,0 0 0,0 0 0,-1 0 0,0-1 0,0 1 0,0 0 0,0 0 0,0-1 0,0 1 0,0 0 0,0 0 0,0 0 0,0 0 0,-1 0 0,1 1 0,0-1 0,0 0 0,0 0 0,0 1 0,-2 0 0,-11 6 0,0 1 0,1 1 0,0 0 0,0 0 0,0 1 0,2 1 0,-1 0 0,1 1 0,1 0 0,0 1 0,1 0 0,0 0 0,-11 23 0,13-21 0,0 0 0,1 0 0,1 0 0,0 0 0,1 1 0,1 0 0,0 0 0,1 0 0,1 0 0,0 1 0,2-1 0,-1 0 0,5 23 0,-2-30 0,0 1 0,1 0 0,0-1 0,0 0 0,1 0 0,6 9 0,-9-14 0,0-1 0,0 1 0,1-1 0,0 0 0,-1 0 0,1 0 0,0-1 0,0 1 0,0 0 0,1-1 0,-1 0 0,1 0 0,-1 0 0,1 0 0,0-1 0,0 1 0,7 0 0,-10-2 0,1 0 0,0 0 0,0-1 0,0 1 0,0-1 0,0 0 0,-1 1 0,1-1 0,0 0 0,-1 0 0,1 0 0,0 0 0,-1 0 0,0-1 0,1 1 0,-1 0 0,0-1 0,1 1 0,-1-1 0,0 1 0,0-1 0,0 0 0,0 1 0,-1-1 0,1 0 0,0 0 0,-1 0 0,1 1 0,-1-1 0,1 0 0,-1 0 0,0 0 0,0 0 0,0-3 0,1-5 0,-1-1 0,1 1 0,-2-1 0,-2-20 0,-9-7 0,-6-21 0,17 57 0,1-1 0,-1 0 0,1 0 0,-1 1 0,1-1 0,0 0 0,0 0 0,1 1 0,-1-1 0,1 0 0,-1 0 0,1 1 0,0-1 0,0 1 0,2-6 0,-2 7-97,1-1-1,-1 1 1,1-1-1,-1 1 1,1 0-1,-1 0 1,1 0-1,0 0 1,0 0-1,0 0 1,-1 0-1,1 1 0,3-2 1,11-1-6729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4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1 184 24575,'4'-4'0,"1"-5"0,4-1 0,0-3 0,-2-3 0,3-2 0,-1-3 0,-2-1 0,2 3 0,-1 1 0,2 0 0,0 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40 24575,'0'-2'0,"0"1"0,0-1 0,0 0 0,0 0 0,0 1 0,0-1 0,0 0 0,-1 1 0,1-1 0,-1 0 0,1 1 0,-1-1 0,1 0 0,-1 1 0,0-1 0,0 1 0,0-1 0,0 1 0,0-1 0,0 1 0,-3-2 0,3 3 0,0-1 0,0 1 0,0 0 0,0-1 0,-1 1 0,1 0 0,0 0 0,0 0 0,0 0 0,-1 0 0,1 0 0,0 0 0,0 0 0,0 1 0,0-1 0,-1 0 0,1 1 0,0-1 0,0 1 0,0-1 0,0 1 0,0 0 0,-1 0 0,-1 1 0,1 0 0,-1 0 0,1 0 0,0 0 0,0 0 0,0 1 0,0-1 0,0 1 0,0-1 0,1 1 0,-1 0 0,1 0 0,0-1 0,-1 1 0,2 0 0,-1 0 0,0 0 0,0 0 0,1 1 0,0-1 0,-1 0 0,1 0 0,1 0 0,-1 4 0,1-5 5,-1 0-1,1 0 1,-1-1 0,1 1-1,0 0 1,0-1-1,-1 1 1,1 0 0,0-1-1,0 0 1,1 1 0,-1-1-1,0 1 1,0-1-1,1 0 1,-1 0 0,1 0-1,-1 0 1,1 0-1,-1 0 1,1 0 0,0 0-1,-1-1 1,1 1-1,3 0 1,-1-1-140,1 1 0,-1-1 0,0 0 0,0-1 0,0 1 0,0-1 0,0 0 0,0 0 0,0 0 0,6-2 0,5-4-6691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5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20 24575,'-5'24'0,"1"6"0,4-29 0,1 0 0,-1-1 0,1 1 0,-1 0 0,1 0 0,0 0 0,-1-1 0,1 1 0,0 0 0,0-1 0,0 1 0,-1-1 0,1 1 0,0-1 0,0 1 0,0-1 0,0 0 0,0 1 0,0-1 0,0 0 0,0 0 0,0 1 0,0-1 0,0 0 0,0 0 0,0 0 0,0 0 0,0 0 0,0-1 0,0 1 0,1-1 0,6 0 0,0 0 0,0-1 0,-1-1 0,1 1 0,-1-1 0,1 0 0,-1-1 0,11-7 0,29-12 0,-45 23 0,0-1 0,1 1 0,-1 0 0,0 0 0,1 0 0,-1 0 0,0 0 0,1 0 0,-1 1 0,0-1 0,0 1 0,1 0 0,-1 0 0,0 0 0,0 0 0,0 0 0,0 0 0,0 0 0,0 1 0,0-1 0,0 1 0,-1-1 0,4 4 0,-3-3 0,0 0 0,1 0 0,-1 0 0,0 0 0,1 0 0,0 0 0,-1-1 0,1 1 0,0-1 0,0 0 0,0 0 0,0 0 0,0 0 0,0-1 0,0 1 0,0-1 0,4 0 0,7-2 0,-1-1 0,1-1 0,-1-1 0,0 1 0,24-15 0,-24 13 0,-1 0 0,1 0 0,1 1 0,-1 1 0,20-5 0,-31 9-45,0 0-1,-1 0 1,1 0-1,-1 0 1,1 0-1,0 0 1,-1 0-1,1 0 1,-1 0-1,1 1 1,-1-1-1,1 1 1,-1-1-1,1 1 1,-1 0-1,1-1 1,-1 1-1,0 0 1,1 0-1,-1 0 1,0 0-1,0 0 1,1 0-1,-1 0 0,0 1 1,0-1-1,-1 0 1,1 1-1,1 0 1,3 12-6781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3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1000,'23'-10'1560,"0"1"0,0 1 0,42-9 0,-46 12-1093,113-22 1787,-47 17-3984,-59 8-2003,-23 2 1815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7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3 268 1608,'0'0'3851,"27"6"1530,-26-8-5339,0 0 0,0 0 0,-1 0 0,1 0 1,-1 0-1,1 0 0,-1-1 0,1 1 0,-1 0 1,0 0-1,0 0 0,0 0 0,0 0 0,-1-1 1,1 1-1,-1-2 0,-13-48 267,4 13-143,7 20-123,1 7-20,0-1 1,0 1-1,1 0 1,1-1 0,0 1-1,1 0 1,4-20-1,-4 31-119,1 0 0,-1 0 0,1 0 0,0 1-1,-1-1 1,1 0 0,0 1 0,0-1 0,0 1 0,-1 0 0,1-1-1,0 1 1,0 0 0,0 0 0,0 0 0,0 0 0,0 1 0,-1-1 0,1 0-1,3 2 1,11 2-465,2-1-3582,3 1 1703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5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24575,'21'-1'0,"0"0"0,0-1 0,28-7 0,-41 7 0,0 0 0,0 0 0,0-1 0,-1 0 0,1-1 0,-1 0 0,1 0 0,-1 0 0,0-1 0,-1 0 0,10-9 0,-15 13 0,0-1 0,1 1 0,-1-1 0,0 1 0,0-1 0,0 0 0,0 1 0,-1-1 0,1 0 0,0 1 0,-1-1 0,1 0 0,-1 0 0,0 0 0,1 0 0,-1 0 0,0 0 0,0 1 0,0-1 0,0 0 0,-1-4 0,0 6 0,0-1 0,1 0 0,-1 0 0,0 0 0,1 1 0,-1-1 0,0 1 0,0-1 0,0 0 0,0 1 0,1-1 0,-1 1 0,0 0 0,0-1 0,0 1 0,0 0 0,0-1 0,0 1 0,0 0 0,0 0 0,0 0 0,0 0 0,0 0 0,0 0 0,0 0 0,0 0 0,0 0 0,0 1 0,0-1 0,0 0 0,0 1 0,0-1 0,0 0 0,0 1 0,0 0 0,1-1 0,-1 1 0,0-1 0,0 1 0,0 0 0,0 0 0,-6 4 0,0 1 0,0-1 0,0 1 0,1 0 0,0 1 0,0-1 0,1 1 0,0 0 0,0 1 0,0-1 0,1 1 0,0 0 0,1 0 0,0 0 0,0 1 0,0-1 0,-1 14 0,3-18 0,1 1 0,-1-1 0,1 1 0,0 0 0,0-1 0,1 1 0,0-1 0,-1 1 0,1-1 0,1 0 0,-1 1 0,1-1 0,-1 0 0,1 0 0,1 0 0,-1 0 0,0 0 0,1 0 0,0-1 0,0 1 0,0-1 0,0 0 0,1 0 0,-1 0 0,1 0 0,0-1 0,-1 1 0,1-1 0,0 0 0,1 0 0,-1 0 0,0-1 0,0 1 0,1-1 0,5 1 0,0 0-195,1-1 0,0 1 0,0-2 0,0 0 0,-1 0 0,17-2 0,1-4-6631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6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462 1 24575,'-3'21'0,"0"1"0,-2-1 0,-1 1 0,-1-1 0,0-1 0,-1 1 0,-14 21 0,12-19 0,-52 102 0,-123 188 0,153-266 0,-57 66 0,89-112 0,0-1 0,-1 0 0,1 1 0,0-1 0,0 0 0,-1 1 0,1-1 0,0 0 0,-1 1 0,1-1 0,0 0 0,-1 0 0,1 1 0,0-1 0,-1 0 0,1 0 0,-1 0 0,1 0 0,-1 1 0,1-1 0,0 0 0,-1 0 0,1 0 0,-1 0 0,1 0 0,-1 0 0,1 0 0,0 0 0,-1 0 0,1 0 0,-1 0 0,1-1 0,-1 1 0,1 0 0,0 0 0,-1 0 0,1 0 0,-1-1 0,1 1 0,0 0 0,-1 0 0,1-1 0,0 1 0,-1 0 0,1-1 0,0 1 0,0 0 0,-1-1 0,1 1 0,0 0 0,0-1 0,0 1 0,-1-1 0,1 1 0,0-1 0,0 1 0,0 0 0,0-1 0,0 1 0,0-1 0,0 1 0,0-1 0,0 0 0,-3-30 0,3-16 0,2-1 0,3 1 0,14-66 0,-18 110 3,-1 0 1,1 1-1,0-1 0,0 1 0,0 0 1,0-1-1,1 1 0,-1 0 0,0 0 0,1-1 1,0 1-1,-1 0 0,1 1 0,0-1 1,0 0-1,0 0 0,0 1 0,1 0 1,-1-1-1,0 1 0,1 0 0,-1 0 0,0 0 1,1 0-1,2 0 0,5-1-115,0 1 0,0 1 0,0 0 0,0 0 0,13 3 0,-4-2-665,1 1-6049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6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13 250 24575,'4'0'0,"1"3"0,0 6 0,-5 5 0,-2 4 0,-1 3 0,-4-3 0,-1 0 0,1-3-8191</inkml:trace>
  <inkml:trace contextRef="#ctx0" brushRef="#br0" timeOffset="1">353 0 24575,'-4'0'0,"-5"4"0,-5 1 0,0 4 0,3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7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 24575,'2'2'0,"1"-1"0,-1 1 0,0-1 0,1 0 0,0 0 0,-1 0 0,1 0 0,0 0 0,-1-1 0,1 1 0,0-1 0,0 0 0,0 1 0,-1-1 0,1-1 0,0 1 0,0 0 0,-1-1 0,1 1 0,0-1 0,0 0 0,-1 0 0,6-2 0,58-31 0,-39 17 0,-18 10 0,1 0 0,-1 1 0,1 0 0,1 1 0,-1 0 0,1 1 0,16-5 0,-25 10 0,0-1 0,0 0 0,0 1 0,0-1 0,0 1 0,-1 0 0,1-1 0,0 1 0,0 0 0,-1 0 0,1 0 0,-1 1 0,1-1 0,-1 0 0,1 0 0,-1 1 0,0-1 0,3 4 0,-3-3 0,1 0 0,0 0 0,0 0 0,0 0 0,0 0 0,1-1 0,-1 1 0,1 0 0,-1-1 0,1 0 0,3 2 0,4-2 0,1-1 0,-1 0 0,0 0 0,0-1 0,0 0 0,19-5 0,-20 3 0,-1 1 0,1 0 0,-1 1 0,1 0 0,0 1 0,-1 0 0,1 0 0,0 0 0,-1 1 0,11 3 0,-5 4-1365,-4 2-5461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6:57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24575,'12'-1'0,"1"0"0,-1-1 0,1-1 0,-1 0 0,0 0 0,0-2 0,0 1 0,-1-1 0,1-1 0,-1 0 0,-1-1 0,1 0 0,-1 0 0,0-1 0,-1-1 0,0 0 0,12-13 0,-21 21 0,1 0 0,0 0 0,0 0 0,-1 0 0,1 0 0,0 0 0,-1 0 0,1 0 0,-1 0 0,1 0 0,-1 0 0,0 0 0,1 0 0,-1-1 0,0 1 0,0 0 0,0 0 0,0 0 0,0 0 0,0 0 0,0-1 0,0 1 0,0 0 0,-1 0 0,1 0 0,-1-2 0,0 2 0,0 0 0,-1 0 0,1 0 0,0 0 0,-1 1 0,1-1 0,0 0 0,-1 1 0,1 0 0,-1-1 0,1 1 0,-1 0 0,1-1 0,-1 1 0,1 0 0,-1 0 0,-2 1 0,-3-1 0,-1 1 0,1 0 0,0 0 0,-1 1 0,1 0 0,0 1 0,-11 4 0,13-4 0,-1 1 0,1-1 0,0 1 0,0 0 0,1 0 0,-1 1 0,1 0 0,0-1 0,0 1 0,0 1 0,1-1 0,0 0 0,0 1 0,0 0 0,1 0 0,0 0 0,0 0 0,0 0 0,-1 10 0,3-10 0,0-1 0,0 0 0,1 1 0,0-1 0,0 0 0,0 0 0,1 0 0,-1 0 0,1 0 0,0 0 0,1 0 0,-1 0 0,1-1 0,0 0 0,0 1 0,1-1 0,-1 0 0,1 0 0,0-1 0,0 1 0,0-1 0,0 0 0,9 5 0,31 10-1365,-24-13-5461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24575,'10'47'0,"-2"-16"0,75 345-1365,-78-356-5461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3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1 151 24575,'0'2'0,"-1"6"0,1 0 0,1 0 0,0 0 0,0 0 0,4 15 0,-5-22 0,0 0 0,1 0 0,-1 0 0,1 0 0,-1 0 0,1-1 0,0 1 0,-1 0 0,1 0 0,0 0 0,0 0 0,-1-1 0,1 1 0,0 0 0,0-1 0,0 1 0,0-1 0,0 1 0,0-1 0,1 1 0,0-1 0,0 0 0,0 0 0,0 0 0,0 0 0,0 0 0,0-1 0,0 1 0,0 0 0,0-1 0,-1 0 0,1 1 0,0-1 0,0 0 0,-1 0 0,4-2 0,11-9 0,-1 0 0,-1 0 0,20-23 0,-22 22 0,0 1 0,1 0 0,0 1 0,25-17 0,-35 27 0,0 1 0,0-1 0,0 1 0,0 0 0,0-1 0,0 1 0,0 1 0,0-1 0,0 0 0,0 1 0,0 0 0,0-1 0,0 1 0,0 0 0,0 0 0,-1 1 0,1-1 0,4 3 0,29 9 0,-29-12 5,0-1 0,-1 0 0,1-1 0,0 0 0,0 0 0,-1 0 0,1-1 1,-1 0-1,1 0 0,-1-1 0,7-3 0,65-44-387,-48 28-662,-16 13-5782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3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 24575,'-2'0'0,"-1"1"0,0 0 0,0 0 0,0 0 0,0 0 0,1 0 0,-1 1 0,1-1 0,-1 1 0,1 0 0,-1 0 0,1 0 0,0 0 0,0 0 0,0 0 0,0 0 0,0 1 0,1-1 0,-1 1 0,1-1 0,-1 1 0,1 0 0,-1 2 0,0-2 0,1-1 0,0 1 0,0 0 0,0 0 0,0-1 0,0 1 0,1 0 0,-1 0 0,1 0 0,0 0 0,0 0 0,0 0 0,0 0 0,0 0 0,1-1 0,-1 1 0,1 0 0,0 0 0,0 0 0,0-1 0,0 1 0,3 5 0,-3-7 0,0-1 0,0 1 0,0 0 0,0 0 0,0 0 0,0-1 0,1 1 0,-1-1 0,0 1 0,0-1 0,0 1 0,1-1 0,-1 0 0,0 0 0,0 0 0,1 1 0,-1-1 0,0 0 0,1 0 0,-1-1 0,0 1 0,1 0 0,-1 0 0,0-1 0,0 1 0,0-1 0,1 1 0,-1-1 0,0 1 0,0-1 0,0 0 0,0 1 0,0-1 0,0 0 0,0 0 0,0 0 0,0 0 0,0 0 0,0 0 0,-1 0 0,1 0 0,0-2 0,2 0 0,-1 0 0,1-1 0,-1 1 0,0-1 0,0 0 0,0 1 0,-1-1 0,0 0 0,1 0 0,-1 0 0,-1 0 0,2-7 0,-9-24-1365,3 18-5461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3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24575,'4'0'0,"5"4"0,5 1 0,7 0 0,5-1 0,1-2 0,1-4 0,-2-2 0,-1-4 0,0-1 0,-2-3 0,1-3 0,-6-3 0,0 2 0,-4 0 0,-5-2 0,-3 3-8191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4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24575,'4'0'0,"1"4"0,0 5 0,-1 5 0,6-4 0,2-7 0,3-5 0,-2-1-8191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8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1180,'3'28'6105,"9"14"-3047,1 10-1632,-8-16-425,2 1-1,14 43 1,-20-79-978,5-58 12,-3 23-13,1 0 1,2 0 0,19-60-1,-23 89 3,-1-1 0,1 1-1,1 0 1,-1 0 0,1 0-1,0 1 1,0-1 0,5-5-1,-7 9 10,25-6 234,-22 7-260,0 0 0,-1 0 0,1 1 0,0-1 0,-1 1 0,1 0 0,0 0 0,-1 0 0,1 1 0,-1-1-1,0 1 1,1 0 0,-1 0 0,0 0 0,0 0 0,0 0 0,-1 1 0,1-1 0,0 1 0,-1 0 0,0 0 0,1 0 0,-1 0 0,2 5 0,3 7-340,-1 1 0,-1 0 0,0 0 0,4 24 0,-5-22-2243,0 0 1,10 25 0,-9-32-225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4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24575,'0'-1'-8191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78 24575,'-4'0'0,"-2"3"0,5 3 0,6-1 0,3-5 0,3-3 0,0-4 0,1-1 0,4-3 0,-2-3 0,1 0 0,-2-1 0,0 2 0,3 7 0,-3 8 0,-2 8 0,-4 6 0,-3 0-8191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5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39 24575,'0'1'0,"-1"-1"0,0 1 0,0-1 0,0 1 0,0-1 0,-1 1 0,1-1 0,0 1 0,0-1 0,0 0 0,0 0 0,0 1 0,0-1 0,-1 0 0,1 0 0,0 0 0,0 0 0,0 0 0,0-1 0,-1 1 0,1 0 0,0-1 0,0 1 0,0 0 0,0-1 0,0 1 0,0-1 0,0 0 0,0 1 0,0-1 0,0 0 0,0 0 0,0 1 0,1-1 0,-1 0 0,0 0 0,0 0 0,1 0 0,-1 0 0,1 0 0,-1 0 0,1 0 0,-1 0 0,1 0 0,0 0 0,-1-1 0,1 1 0,0 0 0,0 0 0,0 0 0,0 0 0,0-1 0,0 1 0,0 0 0,0 0 0,1 0 0,-1 0 0,0 0 0,1 0 0,-1-1 0,0 1 0,1 0 0,0 0 0,-1 0 0,1 0 0,0-1 0,-2 3 0,0 0 0,0 0 0,-1 0 0,1 0 0,0 0 0,0 0 0,0 0 0,0 0 0,0 0 0,0 0 0,0 0 0,1 1 0,-1-1 0,0 0 0,1 1 0,-1-1 0,1 0 0,-1 1 0,1-1 0,0 1 0,-1-1 0,1 1 0,0-1 0,0 1 0,0-1 0,0 0 0,0 1 0,1-1 0,-1 1 0,0-1 0,1 1 0,-1-1 0,1 1 0,-1-1 0,1 0 0,0 0 0,1 3 0,-1-3 0,1 1 0,0-1 0,-1 0 0,1 0 0,0 1 0,0-1 0,0-1 0,0 1 0,0 0 0,0 0 0,0-1 0,0 1 0,0-1 0,0 0 0,0 1 0,0-1 0,0 0 0,1 0 0,-1 0 0,0-1 0,0 1 0,0 0 0,0-1 0,0 0 0,0 1 0,4-3 0,13-8 0,-9 7 0,-15 24 0,-4 11 0,2-1 0,0 2 0,2-1 0,2 0 0,1 1 0,1 0 0,2-1 0,1 1 0,8 42 0,3-12 0,2 0 0,4-1 0,42 99 0,-48-135-1365,-2-4-5461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5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4 194 24575,'-4'3'0,"7"-5"0,2-8 0,1-5 0,3-4 0,0-2 0,3-2 0,-2-1 0,2 0 0,-1 0 0,2 4 0,-3 6-8191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5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30 24575,'4'-4'0,"1"-5"0,-4-1 0,-6 5 0,-6 4 0,-1 5 0,-2 2 0,0 4 0,4 5 0,3 2 0,2 4 0,3 1 0,5 1 0,7-4 0,4-4 0,4-10 0,3-4 0,-2-4-8191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6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12 24575,'0'-1'0,"0"1"0,0-1 0,0 1 0,0-1 0,0 1 0,0-1 0,0 1 0,-1-1 0,1 1 0,0-1 0,0 1 0,-1 0 0,1-1 0,0 1 0,0-1 0,-1 1 0,1 0 0,0-1 0,-1 1 0,1 0 0,-1-1 0,1 1 0,0 0 0,-1 0 0,1 0 0,-1-1 0,1 1 0,-1 0 0,1 0 0,-1 0 0,1 0 0,-1 0 0,1 0 0,-1 0 0,1 0 0,-1 0 0,1 0 0,-1 0 0,1 0 0,-1 0 0,1 0 0,-1 0 0,1 0 0,0 1 0,-1-1 0,1 0 0,-1 0 0,1 1 0,-1-1 0,1 0 0,-1 1 0,-25 14 0,5 2 0,1 1 0,1 0 0,0 2 0,2 0 0,0 1 0,-22 39 0,15-20 0,3 1 0,2 1 0,-16 47 0,32-78 0,0-1 0,1 1 0,-2 22 0,4-30 0,0-1 0,0 1 0,0 0 0,1 0 0,-1-1 0,1 1 0,-1 0 0,1-1 0,0 1 0,1 2 0,-1-4 0,-1 0 0,1 0 0,0-1 0,-1 1 0,1 0 0,0-1 0,-1 1 0,1 0 0,0-1 0,0 1 0,0-1 0,-1 1 0,1-1 0,0 0 0,0 1 0,0-1 0,0 0 0,0 0 0,0 1 0,0-1 0,0 0 0,0 0 0,-1 0 0,1 0 0,0 0 0,0-1 0,0 1 0,0 0 0,1 0 0,1-1 0,1 0 0,-1-1 0,0 1 0,0 0 0,0-1 0,0 0 0,0 0 0,0 0 0,-1 0 0,1 0 0,0 0 0,-1-1 0,0 1 0,0-1 0,1 0 0,-2 0 0,1 0 0,3-5 0,1-7 0,0 1 0,8-32 0,7-16 0,-20 60-97,0 1-1,0-1 1,1 0-1,-1 1 1,0-1-1,1 1 1,0 0-1,-1-1 1,1 1-1,0 0 1,-1 0-1,1 0 0,2-1 1,10-3-6729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6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24 156 24575,'37'-45'0,"-35"43"0,-1 0 0,1 0 0,-1-1 0,0 1 0,1 0 0,-1-1 0,0 1 0,-1-1 0,1 1 0,0-1 0,-1 1 0,1-1 0,-1 1 0,0-1 0,0 0 0,0 1 0,0-1 0,-1-5 0,1 8 0,-1-1 0,1 1 0,0-1 0,-1 1 0,1-1 0,-1 1 0,1-1 0,-1 1 0,1-1 0,-1 1 0,1-1 0,-1 1 0,0 0 0,1-1 0,-1 1 0,1 0 0,-1 0 0,0-1 0,1 1 0,-1 0 0,0 0 0,1 0 0,-1 0 0,0 0 0,1 0 0,-1 0 0,0 0 0,0 0 0,1 0 0,-1 0 0,0 0 0,1 1 0,-1-1 0,0 0 0,1 0 0,-1 1 0,1-1 0,-1 0 0,1 1 0,-1-1 0,0 1 0,1-1 0,-1 1 0,1-1 0,0 1 0,-1-1 0,1 1 0,-1 0 0,-23 27 0,20-21 0,1 1 0,0 0 0,0 0 0,1 1 0,0-1 0,0 0 0,1 1 0,0 0 0,0-1 0,1 1 0,2 12 0,-2-19 0,0 0 0,0 0 0,0 0 0,0 0 0,1 1 0,-1-1 0,1 0 0,0 0 0,0 0 0,0 0 0,0 0 0,0 0 0,0 0 0,0-1 0,0 1 0,1 0 0,-1-1 0,1 1 0,-1 0 0,1-1 0,0 0 0,0 1 0,-1-1 0,1 0 0,0 0 0,0 0 0,0 0 0,0-1 0,0 1 0,0 0 0,1-1 0,-1 1 0,0-1 0,0 0 0,0 0 0,0 0 0,1 0 0,-1 0 0,0 0 0,0-1 0,0 1 0,0-1 0,1 1 0,-1-1 0,0 0 0,0 0 0,0 0 0,2-1 0,3-1 0,0 0 0,-1-1 0,1 1 0,-1-1 0,0-1 0,0 1 0,0-1 0,0 0 0,-1 0 0,0-1 0,6-7 0,-1-2 0,-1-1 0,-1 0 0,8-20 0,13-25 0,-27 58-151,0 0-1,0 0 0,0 0 0,0 0 1,0 1-1,1-1 0,0 1 1,5-5-1,6-1-6674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7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29 24575,'0'0'0,"-1"0"0,0 0 0,1 0 0,-1 0 0,0 0 0,1 0 0,-1 0 0,1 0 0,-1 0 0,0 0 0,1-1 0,-1 1 0,1 0 0,-1-1 0,0 1 0,1 0 0,-1-1 0,1 1 0,-1-1 0,1 1 0,0 0 0,-1-1 0,1 1 0,-1-1 0,1 1 0,0-1 0,-1 0 0,1 1 0,0-1 0,0 1 0,0-1 0,-1 0 0,1 1 0,0-1 0,0 1 0,0-1 0,0 0 0,0 1 0,0-1 0,0 0 0,0 1 0,0-1 0,0 1 0,0-1 0,1 0 0,-1 1 0,0-1 0,0 1 0,1-1 0,-1 0 0,0 1 0,1-1 0,-1 1 0,0-1 0,1 1 0,-1-1 0,1 1 0,-1 0 0,1-1 0,-1 1 0,1-1 0,-1 1 0,1 0 0,0 0 0,-1-1 0,1 1 0,0 0 0,-5 1 0,-1 1 0,1-1 0,-1 1 0,1 0 0,-1 1 0,1-1 0,0 1 0,0 0 0,0 0 0,1 0 0,-1 0 0,1 1 0,0 0 0,0-1 0,0 1 0,0 0 0,0 0 0,-3 9 0,4-9 0,1-1 0,-1 1 0,1-1 0,0 1 0,0 0 0,0-1 0,1 1 0,-1 0 0,1 0 0,0 0 0,0 4 0,0-6 0,1 0 0,-1 0 0,1 0 0,-1 0 0,1-1 0,0 1 0,0 0 0,0 0 0,0 0 0,0-1 0,0 1 0,0-1 0,1 1 0,-1-1 0,0 1 0,1-1 0,-1 0 0,1 1 0,0-1 0,-1 0 0,4 1 0,-1 0 6,1-1 0,-1 0 0,1 0 0,-1 0 0,1-1 0,-1 0 0,1 1 0,-1-2 0,1 1 0,-1 0 0,1-1 0,-1 0 0,1 0 0,-1 0 0,1-1 0,-1 1 0,0-1 0,0 0 0,7-5 0,5-2-377,-1-1-1,0-1 1,20-19 0,-15 10-6455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7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24575,'4'0'0,"2"4"0,-5 5 0,-3 5 0,4 0 0,5-3 0,5-6 0,5-5 0,-2-5 0,2-3 0,1 0 0,2 2 0,1 6 0,-3 2-8191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7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18 24575,'0'-4'0,"-4"-1"0,-5 0 0,-5 1 0,1 5 0,-3 3 0,2 4 0,0 4 0,2 5 0,3 3 0,3 1 0,7 2 0,6-3 0,7-5 0,8-6 0,4-7 0,-2-5-8191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9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86 1864,'0'0'1723,"-1"-12"6108,-1 13-7798,-1 0 0,1 1 0,0 0-1,1-1 1,-1 1 0,0 0-1,0 0 1,1 0 0,-1 0 0,1 0-1,-1 0 1,1 0 0,0 1-1,0-1 1,0 0 0,0 1 0,1-1-1,-1 1 1,1-1 0,-1 1 0,1-1-1,0 1 1,0-1 0,0 1-1,0-1 1,0 1 0,1-1 0,-1 1-1,1-1 1,0 1 0,-1-1-1,1 1 1,0-1 0,1 0 0,-1 0-1,0 1 1,1-1 0,1 2-1,0 0-8,1 0 0,-1-1-1,1 0 1,0 1-1,0-1 1,0-1 0,0 1-1,0-1 1,1 1-1,-1-1 1,1 0 0,0-1-1,-1 1 1,1-1-1,0 0 1,0 0 0,0 0-1,0-1 1,0 0-1,0 0 1,0 0 0,0-1-1,0 1 1,0-1-1,0 0 1,0-1 0,-1 1-1,1-1 1,7-4-1,-4 2 5,-1 0 0,0-1 1,-1 0-1,1-1 0,-1 0 0,0 1 0,0-2 0,0 1 0,-1-1 0,0 0 0,-1 0 0,0 0 0,0-1 0,0 1 0,-1-1 0,0 0 0,2-9 0,-4 13-112,0-1 0,-1 0 0,1 1 0,-1-1 0,0 0 0,-1 1 0,1-1 0,-1 0 0,0 1 1,0-1-1,-2-5 0,2 7-72,1 1-134,-1 2-186,1 0 392,-1 0 0,1 0-1,-1 0 1,1 0 0,0 0-1,-1 0 1,1 1 0,0-1-1,-1 0 1,1 0 0,0 0-1,-1 0 1,1 0 0,0 0-1,-1 1 1,1-1 0,0 0-1,0 0 1,-1 1 0,1-1-1,0 0 1,0 0 0,-1 1-1,1-1 1,0 0 0,0 1-1,0-1 1,-1 0 0,1 1-1,0-1 1,0 0 0,0 1-1,0-1 1,0 0 0,0 1-1,0-1 1,0 1 0,6 18-920,20 22-2812,-20-32 2178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8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0 349 24575,'1'-1'0,"-1"-1"0,1 0 0,0 1 0,-1-1 0,1 1 0,0-1 0,0 1 0,0 0 0,0-1 0,0 1 0,1 0 0,-1 0 0,0-1 0,1 1 0,-1 0 0,3-1 0,30-19 0,-22 14 0,0-1 0,0 1 0,0-2 0,-1 0 0,0 0 0,0-1 0,-1 0 0,0-1 0,-1 0 0,0-1 0,-1 0 0,0 0 0,-1 0 0,-1-1 0,1 0 0,-2-1 0,0 0 0,4-19 0,-7 24 0,0 0 0,-1-1 0,-1 1 0,1-13 0,-1 21 0,0 0 0,0 0 0,-1 0 0,1 0 0,0 1 0,0-1 0,0 0 0,-1 0 0,1 0 0,0 1 0,-1-1 0,1 0 0,0 0 0,-1 1 0,1-1 0,-1 0 0,1 1 0,-1-1 0,0 1 0,1-1 0,-1 1 0,0-1 0,1 1 0,-2-1 0,1 1 0,-1 0 0,0 0 0,1 0 0,-1 0 0,1 0 0,-1 1 0,1-1 0,-1 1 0,1-1 0,-1 1 0,1 0 0,-1-1 0,1 1 0,0 0 0,-1 0 0,1 0 0,0 0 0,-2 2 0,-3 3 0,0 1 0,0 0 0,0 0 0,1 0 0,1 0 0,-1 1 0,1 0 0,0 0 0,1 0 0,-5 15 0,7-19 0,0 0 0,1-1 0,-1 1 0,1 0 0,-1 0 0,1-1 0,0 1 0,1 0 0,-1 0 0,1 0 0,-1-1 0,3 5 0,-2-6 0,0 0 0,0 0 0,0 0 0,0 0 0,1 0 0,-1-1 0,1 1 0,-1 0 0,1-1 0,-1 1 0,1-1 0,0 0 0,0 0 0,0 1 0,0-1 0,0 0 0,0-1 0,0 1 0,0 0 0,0-1 0,0 1 0,3 0 0,16 1-1365,-2-1-5461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9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 24575,'-10'6'0,"0"0"0,1 1 0,-1 0 0,2 1 0,-1 0 0,1 0 0,0 1 0,1 0 0,0 0 0,0 1 0,1 0 0,0 0 0,1 0 0,0 1 0,1 0 0,0 0 0,1 0 0,-3 18 0,2-14 0,2 0 0,0 0 0,1 1 0,0-1 0,1 0 0,1 1 0,1-1 0,0 0 0,1 0 0,0 0 0,1 0 0,1-1 0,11 25 0,-15-38 0,-1 0 0,1 1 0,0-1 0,-1 1 0,1-1 0,0 0 0,0 1 0,0-1 0,0 0 0,0 0 0,0 0 0,0 0 0,1 0 0,-1 0 0,0 0 0,1 0 0,-1 0 0,0-1 0,1 1 0,-1-1 0,1 1 0,-1-1 0,3 1 0,-3-1 0,-1 0 0,0 0 0,1-1 0,-1 1 0,1 0 0,-1 0 0,0-1 0,1 1 0,-1 0 0,0-1 0,1 1 0,-1 0 0,0-1 0,1 1 0,-1 0 0,0-1 0,0 1 0,0 0 0,1-1 0,-1 1 0,0-1 0,0 1 0,0-1 0,0 1 0,0-1 0,0 1 0,0-1 0,-3-25 0,-20-23 0,18 40 0,1 1 0,-1-1 0,2 0 0,-1 0 0,1-1 0,1 1 0,-1 0 0,0-13 0,3 19 6,1 0-1,-1 0 1,1 0-1,0 0 0,0 0 1,0 0-1,0 1 1,0-1-1,1 0 1,-1 1-1,1-1 1,0 1-1,-1-1 0,1 1 1,0 0-1,1 0 1,-1 0-1,0 0 1,1 0-1,-1 1 1,4-3-1,4-1-302,-1 0 0,1 1 0,-1 0 0,19-4 0,-8 4-6529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9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0 262 24575,'4'-4'0,"1"-5"0,4-5 0,0-4 0,-1-3 0,-2-1 0,-3-1 0,0-1 0,1 0 0,2 1 0,-2-1 0,0 1 0,2 4 0,1 5-8191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0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20 24575,'0'-4'0,"0"-5"0,-4 3 0,-1 6 0,-4 3 0,4 5 0,6 2 0,7-2 0,6-6 0,5-3 0,-1-1-8191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10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 24575,'-9'13'0,"0"0"0,0 1 0,1 1 0,1-1 0,0 1 0,1 0 0,-6 25 0,12-40 0,-1 0 0,1 1 0,0-1 0,0 1 0,0-1 0,0 0 0,-1 1 0,1-1 0,0 1 0,0-1 0,0 1 0,0-1 0,0 1 0,0-1 0,0 0 0,0 1 0,0-1 0,1 1 0,-1-1 0,0 1 0,0-1 0,0 0 0,0 1 0,0-1 0,1 0 0,-1 1 0,0-1 0,0 1 0,1-1 0,-1 0 0,1 1 0,14-3 0,23-22 0,-30 19 0,2 0 0,0 1 0,0 1 0,0 0 0,1 0 0,-1 1 0,21-2 0,-17 2 0,1 0 0,27-9 0,3-8-1365,-25 11-5461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10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 24575,'9'-9'0,"-1"1"0,1-1 0,-1 0 0,-1-1 0,0 0 0,0 0 0,-1-1 0,0 1 0,-1-1 0,0-1 0,5-18 0,-10 29 0,1 0 0,-1 1 0,0-1 0,0 0 0,0 1 0,0-1 0,1 0 0,-1 1 0,0-1 0,0 0 0,0 1 0,0-1 0,-1 0 0,1 1 0,0-1 0,0 0 0,0 1 0,0-1 0,-1 0 0,1 1 0,0-1 0,-1 0 0,1 1 0,0-1 0,-1 1 0,1-1 0,-1 1 0,1-1 0,-1 1 0,0-1 0,-19 8 0,-16 27 0,33-29 9,0 0 1,0 0-1,1 1 0,-1-1 0,1 1 1,1-1-1,-1 1 0,1 0 0,0 0 0,0-1 1,0 1-1,1 8 0,0-12-54,0 1 0,1-1 0,-1 0 0,0 1 0,1-1 0,0 0 0,0 1 0,0-1 0,0 0 0,0 0 0,0 0 0,0 0 0,0 0 0,1 0 0,-1 0 0,1-1 0,0 1 0,-1 0 0,1-1 0,0 0 0,0 1 0,0-1 0,0 0 0,0 0 0,0 0 0,1 0 0,-1 0 0,0 0 0,0-1 0,1 1 0,-1-1 0,4 1 0,16 0-6781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11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0 24575,'3'4'0,"-1"-1"0,1 1 0,-1 0 0,0 0 0,-1 0 0,1 0 0,-1 0 0,0 0 0,0 1 0,0-1 0,0 0 0,-1 1 0,1-1 0,-1 0 0,-1 9 0,-12 74 0,8-65 0,-28 128 0,15-75 0,-11 103 0,28-176 0,1-1 0,0 1 0,0 0 0,0 0 0,0 0 0,0 0 0,0 0 0,1 0 0,-1-1 0,1 1 0,-1 0 0,1 0 0,1 2 0,-2-3 0,1-1 0,-1 1 0,1-1 0,-1 1 0,1-1 0,-1 0 0,1 1 0,-1-1 0,1 0 0,-1 1 0,1-1 0,-1 0 0,1 0 0,-1 1 0,1-1 0,0 0 0,-1 0 0,1 0 0,-1 0 0,1 0 0,0 0 0,-1 0 0,1 0 0,-1 0 0,1 0 0,0 0 0,0-1 0,2 0 0,-1 0 0,1-1 0,-1 1 0,1-1 0,-1 0 0,1 1 0,-1-1 0,0 0 0,0 0 0,0-1 0,0 1 0,0 0 0,-1-1 0,1 1 0,1-4 0,4-10 1,-1 0-1,0 0 0,3-23 0,-5 24 16,0-1 0,1 1-1,7-16 1,-9 25-135,0 0 0,0 1 0,1 0 0,-1 0 0,1 0 0,1 0-1,-1 1 1,1-1 0,-1 1 0,1 0 0,9-5 0,5-1-6707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11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1 229 24575,'0'1'0,"1"-1"0,-1 1 0,0-1 0,1 1 0,-1-1 0,0 1 0,1 0 0,-1-1 0,0 1 0,1 0 0,-1-1 0,0 1 0,0 0 0,0-1 0,0 1 0,0 0 0,0-1 0,0 1 0,0 0 0,0-1 0,0 1 0,0 0 0,0 0 0,0-1 0,-1 2 0,1 6 0,8-19 0,27-45 0,-26 43 0,0 0 0,-1 0 0,0-1 0,-1 0 0,-1 0 0,0 0 0,-1-1 0,0 0 0,3-23 0,-10 23-1365,-3 5-5461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12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13 137 24575,'-1'6'0,"1"-1"0,-1 0 0,0 0 0,0 1 0,-1-1 0,-3 9 0,3-10 0,9-13 0,6-7 0,23-37 0,-27 38 0,1 0 0,1 1 0,0 0 0,19-19 0,-27 32 0,0 0 0,-1 0 0,1 0 0,0 0 0,0 1 0,0-1 0,0 1 0,0 0 0,0 0 0,0 0 0,0 0 0,1 0 0,-1 1 0,-1-1 0,6 2 0,25 0 0,-22-3-97,25-6-537,57-2 0,-73 9-6192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13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24575,'4'-4'0,"1"-5"0,-4-1 0,-6 6 0,2 6 0,8 3 0,9 1 0,4 0 0,8-2 0,3-2 0,0-4 0,-1-2 0,0-1 0,-3 2 0,-1-4 0,0 0 0,-5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9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1076,'0'0'5119,"1"15"-3878,1-7-4,0-9 277,18-100-905,-16 72-322,1 0 0,2 0 0,0 1 0,15-34-1,-21 59-149,0 2-57,0-1 0,-1 0 0,1 0 0,0 0 0,0 0 0,0 1 0,0-1 0,0 1 0,1-1 0,-1 1 0,0-1 0,3-1 0,-2 3-74,-1 1 0,1-1 0,0 1 0,0-1 0,0 1 0,-1-1 0,1 1 0,0 0 0,0 0 0,-1 0 0,1 0 0,-1 0 0,1 0 0,-1 1 0,0-1 0,1 0 0,-1 1 0,0-1 0,1 3 0,23 38-465,-4-7-684,2-1-1547,-15-18-1004,-3-6 1253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14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0 166 24575,'1'1'0,"0"0"0,-1 1 0,1-1 0,0 0 0,0 0 0,0 0 0,0 0 0,0 0 0,0 0 0,0 0 0,0 0 0,0 0 0,0 0 0,1 0 0,-1-1 0,0 1 0,1-1 0,-1 1 0,0-1 0,1 1 0,-1-1 0,1 0 0,-1 0 0,0 1 0,1-1 0,-1 0 0,2-1 0,42 4 0,-27-5 0,-1-1 0,0 0 0,-1-1 0,1-1 0,0 0 0,-1-2 0,0 1 0,-1-2 0,0 0 0,0-1 0,0-1 0,-1 0 0,15-15 0,-27 24 0,0-1 0,-1 1 0,1-1 0,0 1 0,-1-1 0,1 0 0,-1 0 0,0 0 0,1 0 0,-1 0 0,0 0 0,0 0 0,0 0 0,-1 0 0,1-1 0,0 1 0,-1 0 0,0 0 0,1-1 0,-1 1 0,0 0 0,0-1 0,-1-2 0,0 3 0,0 0 0,0 1 0,0-1 0,0 0 0,0 0 0,-1 1 0,1-1 0,-1 0 0,1 1 0,-1 0 0,1-1 0,-1 1 0,0 0 0,0 0 0,0 0 0,0 0 0,0 0 0,0 0 0,0 1 0,0-1 0,0 1 0,0-1 0,0 1 0,0 0 0,-3 0 0,-2-1 0,1 0 0,-1 1 0,1 0 0,-1 0 0,1 1 0,-1 0 0,1 0 0,0 0 0,-1 1 0,1 0 0,0 0 0,0 1 0,0-1 0,0 1 0,1 1 0,-1-1 0,1 1 0,0 0 0,0 0 0,0 0 0,0 1 0,1 0 0,0 0 0,0 0 0,0 0 0,0 1 0,-4 10 0,4-7 0,0 0 0,1 0 0,0 1 0,1-1 0,0 1 0,0 0 0,1 0 0,0 0 0,1-1 0,0 1 0,0 0 0,1 0 0,1 0 0,-1 0 0,2-1 0,-1 1 0,8 15 0,-6-16-45,1-1-1,0-1 1,0 1-1,1-1 1,0 0-1,0 0 1,0-1-1,1 1 1,0-2-1,1 1 1,-1-1-1,1 0 1,0 0-1,0-1 1,0 0-1,1-1 1,0 0-1,-1 0 1,1-1-1,0 0 1,0 0-1,1-1 1,-1 0-1,0-1 0,0 0 1,0 0-1,1-1 1,-1 0-1,17-5 1,-11 0-6781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4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24575,'0'1'0,"1"0"0,-1-1 0,0 1 0,1 0 0,-1 0 0,1 0 0,-1 0 0,1-1 0,-1 1 0,1 0 0,0 0 0,-1-1 0,1 1 0,0 0 0,0-1 0,-1 1 0,1-1 0,0 1 0,0-1 0,0 1 0,0-1 0,0 0 0,0 1 0,0-1 0,1 0 0,32 8 0,-22-6 0,218 56 0,-228-58 0,0 0 0,-1 0 0,1 0 0,0 1 0,-1-1 0,1 1 0,0-1 0,-1 1 0,1 0 0,-1-1 0,1 1 0,-1 0 0,0 0 0,1 0 0,-1 0 0,0 0 0,1 0 0,-1 1 0,0-1 0,0 0 0,0 1 0,0-1 0,0 1 0,-1-1 0,1 1 0,0-1 0,-1 1 0,1-1 0,-1 1 0,1 0 0,-1 3 0,-1-2 0,0 0 0,0 0 0,0-1 0,-1 1 0,1 0 0,-1 0 0,0-1 0,0 1 0,0-1 0,0 1 0,0-1 0,0 0 0,-1 0 0,1 0 0,-1 0 0,-3 2 0,-38 23 7,28-18-350,1 0 0,1 1 0,-18 15 0,21-14-6483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7:41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24575,'75'-1'0,"102"-15"0,-125 10 0,40-8 0,-83 12 0,0 0 0,-1 1 0,1-1 0,0 2 0,0-1 0,0 1 0,14 2 0,-21-2 0,-1 1 0,1-1 0,0 1 0,-1-1 0,1 1 0,0 0 0,-1 0 0,1 0 0,-1 0 0,1 0 0,-1 0 0,0 0 0,1 0 0,-1 0 0,0 1 0,0-1 0,2 3 0,-2-2 0,0 1 0,-1-1 0,1 1 0,0-1 0,-1 1 0,1 0 0,-1-1 0,0 1 0,0 0 0,0-1 0,0 1 0,0 0 0,-1-1 0,1 1 0,-2 2 0,-10 36-18,9-32-174,0 1-1,0 0 1,1 0-1,0 0 1,1 1-1,-1 13 1,5 1-6634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1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27 24575,'-3'-3'0,"0"1"0,-1 0 0,1 0 0,0 0 0,-1 1 0,1-1 0,-1 1 0,0-1 0,0 1 0,1 1 0,-1-1 0,-5 0 0,-52-2 0,42 3 0,-12-1 0,18-1 0,-1 2 0,0-1 0,0 2 0,0 0 0,0 1 0,-14 3 0,27-5 0,0 0 0,0 1 0,0-1 0,0 1 0,0-1 0,0 1 0,0-1 0,0 1 0,0-1 0,1 1 0,-1 0 0,0 0 0,0-1 0,1 1 0,-1 0 0,0 0 0,1 0 0,-1 0 0,1 0 0,-1 0 0,1 0 0,-1 0 0,1 0 0,0 0 0,-1 0 0,1 2 0,0-1 0,0 1 0,0 0 0,1-1 0,-1 1 0,1-1 0,0 1 0,0-1 0,0 0 0,0 1 0,0-1 0,2 3 0,5 7 0,1 0 0,0-1 0,12 12 0,-18-20 0,5 6 0,10 9 0,-1 0 0,0 2 0,-2 0 0,24 40 0,-37-56 0,0 0 0,1 1 0,-2-1 0,1 1 0,0-1 0,-1 1 0,0-1 0,0 1 0,0 0 0,-1 0 0,1-1 0,-1 1 0,0 0 0,-1 0 0,1-1 0,-1 1 0,0 0 0,0 0 0,0-1 0,-1 1 0,0-1 0,0 1 0,0-1 0,0 0 0,0 0 0,-1 0 0,0 0 0,0 0 0,0-1 0,0 1 0,-1-1 0,-7 6 0,4-4-170,-1 0-1,0-1 0,0 0 1,-1 0-1,1 0 0,-1-1 1,-11 2-1,1 0-6655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1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24575,'-4'3'0,"-1"6"0,-3 1 0,-1 3 0,-3 3 0,1-1-8191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1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2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9 103 24575,'-8'142'0,"8"-141"0,0-1 0,0 0 0,0 0 0,-1 0 0,1 1 0,0-1 0,0 0 0,0 0 0,0 1 0,0-1 0,0 0 0,0 0 0,0 0 0,0 1 0,0-1 0,0 0 0,1 0 0,-1 1 0,0-1 0,0 0 0,0 0 0,0 0 0,0 1 0,0-1 0,0 0 0,1 0 0,-1 0 0,0 1 0,0-1 0,0 0 0,0 0 0,1 0 0,-1 0 0,0 0 0,0 1 0,0-1 0,1 0 0,-1 0 0,0 0 0,0 0 0,1 0 0,-1 0 0,10-7 0,6-16 0,4-20 0,-15 29 0,2-1 0,16-25 0,-22 39 0,0 0 0,0 0 0,0 0 0,0 0 0,0 0 0,0 1 0,1-1 0,-1 0 0,0 1 0,0-1 0,1 1 0,-1 0 0,0-1 0,1 1 0,-1 0 0,1 0 0,-1 0 0,0 0 0,1 0 0,-1 0 0,2 0 0,39 8 0,-6-1 0,-26-9 0,0 1 0,0-1 0,-1-1 0,1 0 0,-1 0 0,1-1 0,-1 0 0,0-1 0,-1 0 0,1 0 0,-1-1 0,0 0 0,12-11 0,39-25 0,-58 41 3,-1 0-1,1 1 0,0-1 0,0 1 1,-1-1-1,1 1 0,0-1 0,0 1 1,0-1-1,0 1 0,-1 0 0,1 0 1,0-1-1,0 1 0,0 0 0,0 0 1,0 0-1,0 0 0,0 0 0,0 0 1,0 0-1,0 0 0,0 1 0,-1-1 1,1 0-1,0 0 0,0 1 1,0-1-1,0 1 0,0-1 0,-1 1 1,1-1-1,0 1 0,0-1 0,-1 1 1,1 0-1,-1-1 0,1 1 0,0 0 1,-1-1-1,1 1 0,-1 0 0,1 0 1,-1 0-1,0 0 0,1-1 0,-1 1 1,0 0-1,0 0 0,1 0 0,-1 0 1,0 1-1,1 5-250,-1 0 1,1 0-1,-1 0 1,0 0-1,-2 10 1,-2 4-6579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2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 24575,'-12'25'0,"0"1"0,2 0 0,1 0 0,-8 38 0,17-62 0,-1 0 0,1 0 0,-1-1 0,1 1 0,0 0 0,0 0 0,-1 0 0,1 0 0,1 0 0,-1 0 0,0-1 0,0 1 0,1 0 0,-1 0 0,1 0 0,-1-1 0,1 1 0,0 0 0,0 0 0,0-1 0,0 1 0,0-1 0,0 1 0,0-1 0,1 1 0,-1-1 0,0 0 0,1 0 0,-1 1 0,1-1 0,-1 0 0,1 0 0,0-1 0,0 1 0,-1 0 0,1 0 0,0-1 0,0 1 0,-1-1 0,1 0 0,0 1 0,0-1 0,0 0 0,0 0 0,3-1 0,4 1 0,0-1 0,-1 0 0,1-1 0,0 0 0,-1 0 0,1-1 0,-1 0 0,12-6 0,10-10 0,-1 0 0,-1-2 0,33-32 0,-11 10 0,-31 30-1365,-5 8-5461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3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0 24575,'-111'184'0,"105"-172"0,-78 172 0,74-156 0,0 0 0,2 0 0,1 1 0,-5 51 0,11-75-85,1 1 0,0-1-1,0 0 1,0 0 0,1 1-1,0-1 1,0 0 0,0 0-1,1 0 1,-1 0 0,1 0-1,0 0 1,1-1 0,-1 1-1,5 5 1,7 5-6741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6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0 24575,'2'28'0,"1"0"0,0 0 0,10 29 0,-8-35 0,0-1 0,-2 1 0,0 1 0,-1-1 0,-1 0 0,-3 26 0,-5-4 0,-2-2 0,-2 1 0,-1-1 0,-3-1 0,-1 0 0,-2-2 0,-37 62 0,55-101 0,0 1 0,-1 0 0,1 0 0,0-1 0,-1 1 0,1 0 0,-1-1 0,1 1 0,-1 0 0,1-1 0,-1 1 0,1-1 0,-1 1 0,0 0 0,1-1 0,-1 0 0,0 1 0,0-1 0,1 1 0,-1-1 0,0 0 0,0 0 0,1 1 0,-1-1 0,0 0 0,0 0 0,0 0 0,1 0 0,-1 0 0,0 0 0,0 0 0,0 0 0,1 0 0,-1 0 0,0-1 0,0 1 0,0 0 0,1 0 0,-1-1 0,0 1 0,0-1 0,1 1 0,-1 0 0,0-1 0,1 1 0,-1-1 0,1 0 0,-1 1 0,1-1 0,-1 1 0,1-1 0,-1 0 0,1 0 0,-1 1 0,1-1 0,0 0 0,-1 0 0,1 1 0,0-1 0,0-1 0,-20-51 0,19 50 0,-6-23 0,-25-107 0,29 119 0,1 0 0,1 0 0,0 0 0,1 0 0,1 0 0,0 1 0,4-21 0,-5 32 6,1-1 0,0 1-1,-1 0 1,1 0 0,0 0-1,0 0 1,0 0 0,0 0 0,0 1-1,1-1 1,-1 0 0,1 1-1,-1-1 1,1 0 0,-1 1-1,1 0 1,0-1 0,0 1 0,0 0-1,2-1 1,0 1-155,0-1 1,0 2-1,1-1 1,-1 0-1,0 1 1,0 0-1,0 0 1,0 0-1,7 2 1,12 1-6678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20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188 102 1072,'-3'-19'4212,"4"14"-3811,-1 1 0,0-1 0,0 1-1,0-1 1,0 1 0,-1-1 0,0 1 0,0 0 0,0-1 0,-1 1 0,1 0 0,-1 0 0,0 0 0,0 0-1,-5-6 1,6 9-103,0 0-222,0 0 0,-1 0 0,1 1 0,-1-1 0,0 0 0,1 1 0,-1-1 0,1 1 1,-1 0-1,0 0 0,1-1 0,-1 1 0,0 0 0,1 0 0,-1 0 0,-1 1 0,-1 0-58,1 1 0,0 0 0,0 0 0,0 0 0,0 0 0,1 0 0,-1 0 1,1 1-1,-1-1 0,1 1 0,0 0 0,0 0 0,-3 5 0,4-7-15,1 1-1,-1 0 1,1-1-1,-1 1 0,1 0 1,0 0-1,0-1 1,0 1-1,0 0 0,0 0 1,0-1-1,0 1 1,0 0-1,1 0 0,-1-1 1,1 1-1,0 0 1,-1-1-1,1 1 1,0-1-1,0 1 0,0-1 1,0 1-1,0-1 1,0 1-1,0-1 0,1 0 1,-1 0-1,0 0 1,1 1-1,-1-1 0,2 0 1,2 3 28,-1 0 0,1-1-1,0 0 1,0 0 0,0 0 0,0 0 0,0-1 0,1 0-1,-1 0 1,1-1 0,11 2 47,-14-3-34,-1 0-33,-1 0 0,0 0 0,1 0 0,-1 0 0,0-1 0,1 1 0,-1 0 0,0-1 0,1 1 1,-1-1-1,0 1 0,0-1 0,0 0 0,1 1 0,-1-1 0,0 0 0,0 0 0,0 0 0,0 0 1,0 0-1,0 0 0,-1 0 0,1 0 0,0 0 0,0 0 0,-1 0 0,1-1 0,-1 1 0,1 0 0,-1 0 1,0-1-1,1 1 0,-1 0 0,0-1 0,0 1 0,0 0 0,0-1 0,0-2 0,0 3 379,-1 21-445,1-14 47,0 1-1,0-1 0,0 1 0,1-1 1,-1 0-1,2 1 0,-1-1 0,1 0 0,2 7 1,38 75-38,4-3 0,78 110 0,-75-120 31,-31-47-10,22 48-1,-35-67 6,-1 0 0,-1 1-1,0-1 1,0 1 0,0 0 0,-2 0-1,1 0 1,-1 0 0,0 17 0,-2-25 12,1 0-1,-1 0 1,1 1 0,-1-1 0,0 0 0,0 0 0,0 0 0,0-1 0,0 1 0,0 0 0,-1 0-1,1 0 1,-1-1 0,1 1 0,-1-1 0,1 1 0,-1-1 0,0 0 0,0 1 0,0-1 0,0 0-1,0 0 1,0-1 0,0 1 0,0 0 0,0-1 0,0 1 0,-3 0 0,-6 1-81,-1-1 0,0 0 1,-23-1-1,27-1 45,-50-3-664,1-3-1,-89-23 0,0 1-4680,99 23 2609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6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79 24575,'-1'-3'0,"0"0"0,0 0 0,0 0 0,0 0 0,0 1 0,-1-1 0,1 0 0,-1 1 0,0-1 0,0 1 0,0 0 0,0-1 0,0 1 0,-4-3 0,-37-25 0,41 29 0,1 0 0,-1 0 0,0 1 0,1-1 0,-1 0 0,0 1 0,0-1 0,0 1 0,0 0 0,1-1 0,-1 1 0,0 0 0,0 0 0,0 0 0,0 0 0,0 1 0,0-1 0,1 0 0,-1 1 0,0-1 0,0 1 0,0 0 0,1-1 0,-1 1 0,0 0 0,1 0 0,-1 0 0,1 1 0,-1-1 0,1 0 0,0 0 0,-1 1 0,1-1 0,0 1 0,0-1 0,-1 3 0,1-2 0,0 1 0,1-1 0,-1 1 0,1-1 0,-1 1 0,1-1 0,0 1 0,0 0 0,0-1 0,0 1 0,1-1 0,-1 1 0,1-1 0,0 1 0,-1-1 0,1 1 0,0-1 0,0 0 0,1 1 0,-1-1 0,0 0 0,1 0 0,-1 0 0,1 0 0,0 0 0,3 2 0,0 1 0,-1-1 0,2-1 0,-1 1 0,0-1 0,1 1 0,0-1 0,-1-1 0,1 1 0,0-1 0,0 0 0,1-1 0,-1 0 0,0 1 0,1-2 0,-1 1 0,0-1 0,1 0 0,-1 0 0,1-1 0,9-2 0,-5 0 0,1 0 0,-1-1 0,0-1 0,0 0 0,0 0 0,-1-1 0,0 0 0,0-1 0,-1 0 0,10-10 0,-16 15-92,-2 1 51,-1-1 0,1 1 0,0 0 0,0 0 0,0 0 0,0 1 0,0-1 0,0 0 0,0 0 0,0 0 0,1 1-1,-1-1 1,0 0 0,0 1 0,1-1 0,-1 1 0,0 0 0,1-1 0,-1 1 0,0 0 0,1 0 0,-1 0 0,0 0 0,1 0-1,-1 0 1,0 0 0,1 1 0,-1-1 0,0 0 0,3 1 0,5 7-6785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7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24575,'6'10'0,"0"0"0,-1 1 0,0 0 0,-1 0 0,0 0 0,-1 0 0,0 1 0,2 18 0,-3-17 0,-1-7 0,0 0 0,0 1 0,0-1 0,1 0 0,0 0 0,0 0 0,4 7 0,-6-13 0,1 1 0,-1 0 0,1-1 0,-1 1 0,1 0 0,0-1 0,-1 1 0,1-1 0,0 1 0,0-1 0,-1 1 0,1-1 0,0 1 0,0-1 0,0 0 0,-1 1 0,1-1 0,0 0 0,0 0 0,0 0 0,0 1 0,1-1 0,1-1 0,-1 0 0,0 1 0,1-1 0,-1 0 0,0 0 0,1 0 0,-1 0 0,0 0 0,0-1 0,0 1 0,0-1 0,2-2 0,12-12 0,-2 0 0,23-31 0,-28 34 0,0 0 0,1 1 0,0 0 0,1 0 0,1 1 0,-1 1 0,20-14 0,-28 23 0,-1-1 0,1 1 0,-1 0 0,1 0 0,-1 0 0,1 0 0,0 0 0,-1 1 0,1-1 0,0 1 0,-1 0 0,1 0 0,0 0 0,0 0 0,-1 0 0,1 1 0,0-1 0,0 1 0,-1-1 0,1 1 0,4 2 0,-3-1 0,0 1 0,0 0 0,0 0 0,0 1 0,-1-1 0,1 1 0,-1-1 0,0 1 0,0 0 0,0 0 0,3 6 0,-1 1 0,0 0 0,0 0 0,-1 1 0,0-1 0,-1 1 0,0 0 0,-1 0 0,-1 0 0,1 16 0,-4 0-1365,-1-5-5461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8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218 117 24575,'0'-6'0,"0"-1"0,0 1 0,-1-1 0,0 1 0,0 0 0,0-1 0,-1 1 0,0 0 0,0 0 0,-1 0 0,0 0 0,-4-7 0,5 10 0,0 1 0,-1 0 0,1-1 0,-1 1 0,1 0 0,-1 0 0,0 0 0,0 1 0,0-1 0,0 1 0,0 0 0,0-1 0,0 1 0,0 1 0,-1-1 0,1 0 0,0 1 0,-1 0 0,1-1 0,0 1 0,-1 1 0,1-1 0,0 0 0,-1 1 0,-5 1 0,3 0 0,0 0 0,0 0 0,0 0 0,0 0 0,0 1 0,1 0 0,0 1 0,-1-1 0,1 1 0,0 0 0,1 0 0,-1 0 0,1 1 0,0-1 0,0 1 0,0 0 0,0 1 0,1-1 0,0 1 0,0-1 0,-2 9 0,3-10 0,1 0 0,0 0 0,1 0 0,-1 0 0,1-1 0,0 1 0,0 0 0,0 0 0,0 0 0,1 0 0,-1 0 0,1 0 0,0 0 0,0 0 0,1-1 0,-1 1 0,1 0 0,0-1 0,0 1 0,0-1 0,0 0 0,1 0 0,-1 0 0,1 0 0,0 0 0,-1 0 0,2-1 0,-1 1 0,0-1 0,0 0 0,1 0 0,-1 0 0,1 0 0,5 1 0,5 3 0,2-2 0,-1 1 0,0-2 0,1 0 0,0-1 0,-1-1 0,1 0 0,17-2 0,10-2 0,74-14 0,-59-1-1365,-44 12-5461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24575,'-4'8'0,"-1"6"0,0 5 0,1 3 0,1 1 0,1 1 0,5-11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9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 24575,'-4'-4'0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19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 24575,'9'92'0,"-5"-71"0,-1 1 0,-1 0 0,-2 27 0,-55 381 0,52-409 0,3-16 0,0-1 0,-1 1 0,0-1 0,0 0 0,0 1 0,0-1 0,-4 7 0,5-11 0,0 0 0,0 1 0,0-1 0,-1 0 0,1 0 0,0 0 0,0 0 0,0 1 0,0-1 0,0 0 0,0 0 0,-1 0 0,1 0 0,0 0 0,0 0 0,0 1 0,0-1 0,-1 0 0,1 0 0,0 0 0,0 0 0,0 0 0,-1 0 0,1 0 0,0 0 0,0 0 0,0 0 0,-1 0 0,1 0 0,0 0 0,0 0 0,0 0 0,-1 0 0,1 0 0,0 0 0,0 0 0,0 0 0,0 0 0,-1-1 0,1 1 0,0 0 0,0 0 0,-1 0 0,-6-11 0,-4-14 0,9 20 0,1 0 0,-1 0 0,1-1 0,0 1 0,0 0 0,1-1 0,0 1 0,0-1 0,0 1 0,0 0 0,1-1 0,0 1 0,0 0 0,1 0 0,-1-1 0,1 1 0,0 0 0,0 0 0,1 1 0,4-7 0,-3 6 0,0 0 0,0 1 0,1 0 0,0 0 0,0 0 0,0 0 0,0 1 0,0 0 0,1 0 0,-1 0 0,1 1 0,0 0 0,0 0 0,0 0 0,0 1 0,0 0 0,10-1 0,7 1-1365,-2 1-5461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20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24575,'4'3'0,"1"6"0,4 1 0,0 3 0,-1 3 0,1-1 0,0 0 0,-2 2 0,2 2 0,-1 1 0,2 2 0,0 0 0,-2-3-8191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8:38:20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666 0 24575,'-19'31'0,"0"-1"0,-3-2 0,0 0 0,-47 45 0,-14 17 0,-202 295 0,257-336 16,-41 101 0,31-62-1413,27-66-5429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2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11 984,'0'0'1480,"-10"-8"-267,1 5 5798,10 22-6738,0 0 1,-1 0-1,-1 0 1,-1 0 0,-1 0-1,-9 33 1,10-44-217,0 0-4,-14 65 363,-11 105-1,16-55-378,7-93-119,-5 29-811,9-56 685,-1-1-1,0 1 1,0 0-1,0-1 1,-1 1-1,1-1 1,0 0-1,-1 1 1,0-1-1,1 0 1,-1 0-1,0 0 1,0 0-1,0-1 1,-1 1-1,1 0 1,0-1-1,-3 2 1,-13 2-5565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24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5 876,'3'-5'7373,"1"17"-6741,-1 1-1,-1-1 1,2 23-1,-3-22-375,1-1-1,0 1 1,0-1-1,8 22 0,-8-29-210,0 0-1,1 0 0,0 0 0,0 0 0,0-1 0,0 1 1,1-1-1,0 0 0,0 0 0,0 0 0,0-1 0,1 1 0,8 4 1,-10-7-38,0 1 1,1-1-1,-1 0 1,0 0-1,1 0 1,-1 0 0,1 0-1,-1-1 1,1 0-1,0 0 1,-1 0-1,1 0 1,-1 0-1,1-1 1,-1 0 0,1 1-1,-1-1 1,1-1-1,-1 1 1,0 0-1,1-1 1,4-3 0,176-126-937,-150 105 337,-30 24 23,4-5-291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2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2 1524,'3'-1'6879,"-3"7"-2909,-7 22-1994,-11 36-2520,-91 308 1309,71-260-662,37-110-146,-2 3-3,3-5-6,0 0-1,0 0 1,0-1 0,0 1 0,0 0-1,0 0 1,0 0 0,0 0-1,0 0 1,0 0 0,0 0-1,0 0 1,0 0 0,0 0 0,0 0-1,0 0 1,0-1 0,-1 1-785,1 0 785,0 0-1,0 0 1,19-63-1513,3-10-5150,-20 63 4866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3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 1476,'0'0'2049,"20"0"879,50 4 999,-68-3-3741,32 2 677,28 8 365,-60-10-1142,25 10 220,-14-5-142,0 1 1,0 0-1,0 1 1,-1 0 0,-1 1-1,1 1 1,11 12-1,-5-6 37,-15-10-176,1-1 1,-1 0-1,-1 1 1,1-1-1,-1 1 0,0 0 1,0 0-1,-1 0 0,1 0 1,-1 0-1,-1 0 1,1 0-1,-1 0 0,-1 9 1,0-4-3,-1 1 0,-1 0 0,0-1 0,0 0 0,-2 1 0,1-1 0,-1-1 0,-1 1 1,0-1-1,0 0 0,-1 0 0,-11 12 0,-8 5-89,-1-1 1,-49 34-1,-4 6-185,66-53 30,-1 0 0,0 0 0,-1-2 0,0 0 0,-1 0 0,0-2 0,-1 0 0,0-1 0,-38 11 0,25-8-367,-7 3-1256,16-10-3337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4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76 1552,'11'-39'4937,"-11"38"-4619,-5-6 360,3 5-582,1-1 0,0 1 0,-1 0 0,0 0 0,1 0 0,-1 0 0,0 0 0,0 0 0,0 0 0,0 0 0,-1 1 0,1-1 0,-3 0 0,-4 1 31,-1 1 0,1 1 0,0 0-1,-1 0 1,1 1 0,0 0 0,0 0-1,0 1 1,1 1 0,-1-1-1,1 1 1,0 1 0,0 0 0,-14 10-1,19-13-81,-1 1-1,1 0 1,0-1 0,0 1-1,0 1 1,0-1 0,0 0-1,1 1 1,-1-1-1,1 1 1,0 0 0,0 0-1,1-1 1,-1 2-1,1-1 1,0 0 0,0 0-1,0 0 1,0 0 0,1 1-1,0-1 1,0 0-1,0 0 1,0 1 0,0-1-1,1 0 1,0 0-1,0 1 1,0-1 0,1 0-1,-1 0 1,1 0 0,0-1-1,3 5 1,0-1 33,0 1 0,1-1 0,0-1 0,0 1 0,1-1 0,-1 0 0,2-1 0,-1 0 0,0 0-1,1 0 1,0-1 0,0 0 0,0-1 0,1 1 0,-1-2 0,1 1 0,11 1 0,-15-5-186,0 0 0,0 0 0,0-1 0,0 1 0,0-1 0,-1 0 0,1 0 0,-1-1 0,1 0 0,-1 1 0,0-1 0,0-1 0,0 1 0,0-1 0,-1 1 0,0-1 0,1 0 0,-1 0 0,-1 0 0,1-1 0,-1 1 0,1-1 0,1-4 0,-3 5-174,1 0-1,1 0 1,-1 0-1,1 1 1,-1-1-1,1 1 1,6-6-1,-2 1-109,-5 6 288,-2 2 122,0 0 1,0 0-1,0-1 1,0 1 0,0 0-1,0 0 1,0-1-1,0 1 1,0 0-1,0 0 1,0-1 0,0 1-1,0 0 1,0 0-1,1 0 1,-1-1-1,0 1 1,0 0-1,0 0 1,0 0 0,1 0-1,-1-1 1,0 1-1,0 0 1,0 0-1,1 0 1,-1 0 0,0 0-1,0 0 1,1 0-1,-1 0 1,0 0-1,0 0 1,0-1 0,1 1-1,-1 0 1,0 0-1,0 0 1,1 1-1,-1-1 1,0 0-1,0 0 1,1 0 0,-1 0-1,0 0 1,0 0-1,0 0 1,1 0-1,-1 0 1,0 1 0,3 2-116,0 1 0,-1-1 1,0 1-1,1 0 1,-2 0-1,1 0 1,0 0-1,-1 0 1,2 8-1,3 14-3841,-3-16 2080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4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1 137 1436,'227'-67'6877,"-72"20"-5539,-79 25-3027,-74 22 493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0 1396,'0'0'1732,"-5"3"-969,0 1-398,0 0 0,0 0 1,1 1-1,-1-1 0,1 1 0,0 0 1,1 0-1,-1 1 0,1-1 0,0 1 0,0 0 1,-2 10-1,1-9-100,2 1 0,-1 0 0,1 0 0,1 0 0,-1 0 0,1 1 0,1-1 0,-1 0 0,1 0 0,1 1-1,0-1 1,3 15 0,-2-16-140,1-1-1,0 0 0,0 0 0,0 0 1,1 0-1,0 0 0,0-1 0,0 0 0,1 0 1,0 0-1,0 0 0,0-1 0,0 0 1,1 0-1,-1 0 0,8 3 0,-9-5-78,0 0-1,1 0 0,-1-1 1,1 0-1,0 0 0,-1 0 1,1 0-1,0 0 0,0-1 0,-1 0 1,1 0-1,0 0 0,0-1 1,-1 0-1,7-1 0,2-2-202,-1 0 0,0-1 0,22-11-1,-32 14 38,0 1 1,0-1-1,-1 1 0,1-1 0,0 0 0,-1 0 1,1 0-1,-1 0 0,1 0 0,1-5 0,3-3-717,-5 8 483,10-11-1073,-5 6-4271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5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1368,'38'10'4765,"-17"-7"-3657,-6-1-632,0 0-1,0 0 0,0-2 0,0 0 0,0 0 1,0-2-1,0 0 0,21-5 0,-29 4-486,0 1 0,0-1 0,-1-1 0,1 1 0,-1-1-1,0 0 1,7-6 0,-11 8-95,1 0 0,-1-1 0,0 1 0,0-1 0,0 0 0,0 1 0,0-1 0,0 0 0,-1 0 0,1 0 0,-1 0 0,0-1 0,0 1 0,0 0 0,-1 0 0,1-1 1,0-5-1,-2 8 108,1-1 0,0 1 1,0 0-1,-1 0 0,1 0 0,-1 0 1,1 0-1,-1 0 0,0 0 1,1 0-1,-1 0 0,0 0 1,1 0-1,-1 0 0,0 0 1,0 1-1,0-1 0,0 0 1,0 1-1,0-1 0,0 1 1,0-1-1,0 1 0,0-1 1,0 1-1,-2-1 0,1 0 54,-1 1 0,1-1 0,0 1-1,-1-1 1,1 1 0,-1 0 0,1 0 0,-1 0-1,1 0 1,0 0 0,-1 1 0,-3 0 0,-1 2 90,0 0 1,1 1 0,-1 0 0,1 0-1,0 1 1,0-1 0,0 1 0,0 1-1,1-1 1,0 1 0,0 0 0,1 0-1,-1 0 1,1 1 0,1 0 0,-1-1-1,1 1 1,0 1 0,1-1 0,-3 11 0,4-12-93,0 0 1,0 0 0,1 0 0,0 0 0,0 0 0,0 0-1,1 0 1,-1 0 0,2-1 0,-1 1 0,1 0 0,-1 0 0,2-1-1,-1 1 1,0-1 0,1 1 0,0-1 0,1 0 0,-1 0 0,1-1-1,0 1 1,0-1 0,0 1 0,1-1 0,-1-1 0,1 1 0,6 3-1,0 0-91,1-1-1,0-1 1,1 0 0,-1 0-1,1-2 1,0 1-1,0-2 1,24 3-1,35-5-1949,-2-8-4042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5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12 229 964,'0'0'1956,"-7"23"1281,3-10 4045,26-110-6319,-17 69-581,1 0 0,17-49-1,-20 69-278,-3 6-106,1 1 1,-1-1 0,1 1-1,-1-1 1,1 1 0,0 0-1,-1-1 1,1 1 0,0 0-1,0-1 1,0 1 0,0 0-1,0 0 1,0 0-1,1 0 1,-1 0 0,0 0-1,0 0 1,3-1 0,-2 1-176,21 3-508,-1 1-1049,-1 2 0,37 11-1,-38-9-587,12 3-959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12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581 45 1056,'1'-2'599,"0"1"0,0 0 1,-1-1-1,1 0 0,-1 1 0,1-1 0,-1 1 1,0-1-1,0 1 0,1-1 0,-1 0 0,0 1 0,0-1 1,-1 0-1,1-2 0,-11-10 1717,9 13-1981,-8 0-240,0 1 1,0 0 0,0 0-1,-15 3 1,12-1-87,0 1 0,0 0 1,1 0-1,-1 1 0,1 1 0,0 0 1,-17 10-1,26-14-9,0 1 0,0 0 0,1 1 0,-1-1 0,1 0 0,-1 1 1,1-1-1,0 1 0,0 0 0,0 0 0,0-1 0,0 2 0,1-1 0,-1 0 0,1 0 0,0 0 1,0 1-1,0-1 0,1 0 0,-1 1 0,1-1 0,-1 0 0,1 1 0,0-1 0,1 1 0,-1-1 0,1 1 1,-1-1-1,2 5 0,2 6-1,0-1 1,1 1 0,0-1-1,1 0 1,12 18 0,1 2 11,22 49 0,-36-70-4,0-1-1,-2 0 1,1 1 0,-1 0 0,-1 0-1,0 0 1,-1 0 0,0 19-1,-1-27-9,-1 1 0,1-1-1,-1 1 1,-1-1 0,1 0-1,-1 0 1,1 1-1,-1-1 1,0 0 0,0-1-1,-1 1 1,1 0 0,-1 0-1,0-1 1,-4 4 0,1-2-21,-1 0 0,1 0 1,0-1-1,-1 0 1,0-1-1,0 0 1,0 0-1,-10 3 0,-11 0-151,0 0 0,-1-2-1,-50 1 1,69-4 114,-87-4-771,12 0-5482,61 3 3763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1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1504,'34'32'4375,"7"26"-966,-20-21-2625,24 47 567,-24-35-886,-4-10-257,23 77 0,-33-90-562,8 35-931,-3-22-3195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1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1444,'0'0'6716,"0"4"-6337,3 2-133,0 0 0,0 0 0,0 0 1,1-1-1,0 1 0,0-1 0,0 0 1,0 0-1,1 0 0,5 4 0,63 49 1361,-56-44-1384,60 38 854,-75-51-938,38-13 149,-35 9-286,0-1 1,-1 0 0,0 0 0,1 0 0,-2-1-1,1 1 1,0-1 0,-1 0 0,5-10 0,-5 10-96,35-83-8,-36 80-446,1 0 1,-1-1 0,-1 0 0,1 1-1,-1-11 1,-1 18-135,-1-7 364,-6-2-6922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11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1 912,'0'0'198,"-4"1"-23,-28 15 3566,31-14-3197,-15 21-98,-19 48-215,28-56-168,-1-1 1,0 0-1,-1-1 0,-16 19 1,12-16-56,1 0 1,-13 22 0,3-7 11,-5 11 0,0-2 174,26-39-171,-18 31 136,-1 6-147,19-37-9,-21 34 13,22-35-18,0 0 0,0 1 0,-1-1-1,1 0 1,0 1 0,0-1 0,-1 0 0,1 0 0,0 1 0,0-1 0,0 1 0,-1-1 0,1 0 0,0 1 0,0-1 0,0 0 0,0 1 0,0-1 0,0 0 0,0 1 0,0-1 0,0 1 0,0-1 0,0 0 0,0 1 0,0-1 0,0 0 0,0 1 0,1-1 0,-1 1-1,0-1 1,0 0 0,0 1 0,0-1 0,1 0 0,-1 0 0,0 1 0,0-1 0,1 0 0,-1 1 0,0-1 0,1 0 0,-1 0 0,0 0 0,0 1 0,1-1 0,0 0 0,21 0-1,-7 0 9,-11 0 23,-1 0-23,46 0 8,-46 0-44,21 0 48,94-7 12,-115 7-22,21 0 16,13 5 10,7 4 36,-41-9-44,0 0-15,10 0-2,-10 0-5,28 6 71,-20-3-86,-8-2 37,16 1 52,-7-2-4,-1 1 62,1-1 0,0-1 1,0 0-1,0 0 0,20-6 1,-30 7-91,-2-2-264,0 1 218,0 0 1,0 0-1,0 0 0,0-1 0,0 1 1,0 0-1,0 0 0,0 0 0,0-1 1,-1 1-1,1 0 0,0 0 1,-1 0-1,1 0 0,-1 0 0,0 0 1,1 0-1,-1 0 0,0 0 0,1 0 1,-1 0-1,0 0 0,0 0 1,0 0-1,-2-1 0,2 2 30,-3-9 51,-1 1-1,-1-1 1,0 1 0,0 1-1,-10-11 1,15 17-51,-16-31 391,11 22-337,1 0-1,0-1 1,0 1 0,1-1 0,-4-17 0,7 26-70,-10-26 26,-5-13-36,12 35 2,4 5-8,-14-48-564,12 45 367,0-1-1,1 1 0,0 0 1,-1-1-1,2 1 0,-1-1 1,0 1-1,1-6 0,0 9-116,-3-16-3337,3 15 2349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14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1180,'0'0'1373,"-3"-9"-214,3 9-1043,0-1 1,0 1 0,0 0-1,-1-1 1,1 1-1,0 0 1,0 0 0,0-1-1,0 1 1,0 0 0,-1 0-1,1-1 1,0 1-1,0 0 1,0 0 0,-1 0-1,1-1 1,0 1 0,0 0-1,0 0 1,-1 0-1,1 0 1,0 0 0,-1-1-1,1 1 1,0 0 0,0 0-1,-1 0 1,1 0-1,0 0 1,-1 0 0,1 0-1,0 0 1,0 0 0,-1 0-1,1 0 1,0 0 0,-1 0-1,1 0 1,-4 3-85,0 0 1,0 0-1,1 0 0,0 1 1,-1-1-1,1 1 1,0 0-1,1 0 0,-1 0 1,1 0-1,-1 0 0,1 0 1,0 1-1,1-1 1,-2 6-1,-11 24 110,-6 13 70,-28 95 0,38-61-202,9-80-1,1 6 3,0-6-13,-1 0 0,1 1 0,0-1 0,-1 0-1,1 1 1,0-1 0,0 1 0,0-1 0,0 0-1,0 1 1,0-1 0,1 0 0,-1 1 0,0-1-1,1 0 1,-1 1 0,1-1 0,-1 0 0,1 1-1,0-1 1,-1 0 0,1 0 0,0 0 0,0 0-1,0 0 1,0 0 0,1 2 0,34-5-155,-12-2 76,-22 4 53,42-12-70,-10 3 79,-18 4-51,0-1-1,0 0 1,17-9-1,-31 14 28,46-22-482,-46 22 496,0 1-4,0 0 38,1-1 0,-1 1 0,0 0 0,0-1 0,0 0-1,1 1 1,-1-1 0,0 0 0,0 0 0,0 0 0,0-1-1,0 1 1,0 0 0,-1-1 0,1 1 0,2-3 0,-4 3 206,-30-26-132,-73-47-172,102 73 36,-16-10-495,13 7-3162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16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 1448,'0'0'4023,"0"5"-3650,-3 25 456,-2 0 0,-1 0 0,-2-1 0,-1 0-1,-21 49 1,10-27-607,2-7-144,17-42-89,2 20 35,26 5-136,-26-26 80,16 2-85,9-12-109,0-2-1,0-1 1,-1 0-1,0-2 1,-2-1 0,38-31-1,-60 45 189,11-8-117,-10 8 128,0 0-1,0-1 1,0 1 0,0 0-1,0-1 1,0 1 0,0-1 0,0 0-1,-1 0 1,4-3 0,-4 3 144,-1 2-107,1 0 0,0 0 0,-1 0 1,1 0-1,-1 0 0,1 0 0,-1 0 0,1 0 0,-1-1 0,1 1 0,0 0 0,-1 0 0,1-1 0,-1 1 1,1 0-1,-1-1 0,0 1 0,1-1 0,-1 1 0,1 0 0,-1-1 0,0 1 0,1-1 0,-1 1 0,0-1 1,0 1-1,1-1 0,-1 1 0,0-1 0,0 0 0,0 1 0,0-1 0,1 1 0,-1-1 0,0 0 0,0 1 1,0-1-1,0 1 0,0-1 0,-1 1 0,1-1 0,0 0 0,0 1 0,0-1 0,0 1 0,-1-1 0,1 1 1,0-1-1,0 1 0,-1-1 0,0-1 20,0 0-23,-4-9-45,-1 0-1,0 1 1,-1 0-1,0 0 1,-1 0-1,0 1 1,-17-16-1,17 19-94,8 5 19,-1 0 94,0 0 0,0 0 0,1 0 0,-1 0 0,0 0 0,0 0 0,0 1 0,0-1 0,0 0 0,0 1 0,0-1 0,0 0-1,0 1 1,-1-1 0,1 1 0,-2-1 0,2 1-236,0 0-1,0-1 0,0 1 1,-1-1-1,1 1 0,0-1 1,0 0-1,0 1 0,0-1 1,0 0-1,0 0 0,0 1 1,0-1-1,0 0 0,1 0 1,-2-2-1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59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3 924,'0'0'2286,"8"-2"3600,-4 16-5577,-1 1-1,0 0 1,-1 0 0,-1 0-1,-1 24 1,-11 83 204,3-44-238,7-58-228,-1 1 0,0-1 0,-2 0 0,0 0-1,-14 38 1,13-39-997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7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20 1400,'1'-1'1994,"-1"1"-1571,1-1 0,-1 1 1,0-1-1,1 1 1,-1-1-1,0 0 0,0 1 1,0-1-1,1 1 0,-1-1 1,0 0-1,0 1 0,0-1 1,0 1-1,0-1 1,0 0-1,0 1 0,0-1 1,0 1-1,-1-1 0,1 0 1,0 1-1,-1-2 1,-8 1-353,0 0 1,-1 0 0,1 1 0,0 0 0,-1 0 0,1 1-1,0 1 1,-16 4 0,-78 27 646,85-27-686,17-5-33,1-1 1,-1 0 0,0 1 0,0-1-1,1 0 1,-1 1 0,0-1 0,1 1 0,-1-1-1,1 1 1,-1-1 0,0 1 0,1-1-1,-1 1 1,1 0 0,-1-1 0,1 1-1,0 0 1,-1-1 0,1 1 0,0 0-1,-1 0 1,1-1 0,0 1 0,0 0-1,0 0 1,0 0 0,0-1 0,0 1-1,0 0 1,0 0 0,0-1 0,0 1-1,0 0 1,0 0 0,1 0 0,-1-1-1,0 1 1,0 0 0,1 0 0,-1-1-1,1 1 1,-1 0 0,0-1 0,1 1 0,0-1-1,-1 1 1,1 0 0,0 0 0,26 25-12,39 10 21,-42-23 3,0 0-1,0 1 0,34 28 0,-53-38-7,-1 0 1,1 0-1,-1 1 0,0-1 0,0 1 0,-1 0 1,1 0-1,-1 0 0,0 1 0,-1-1 0,1 1 1,-1 0-1,0-1 0,0 1 0,-1 0 0,0 0 0,0 0 1,0 0-1,-1 1 0,0-1 0,0 7 0,-1-7-40,0-1-1,0 1 0,0-1 1,0 1-1,-1-1 1,0 0-1,0 1 0,0-1 1,-1 0-1,0-1 0,0 1 1,0 0-1,0-1 0,-1 0 1,0 1-1,0-2 1,0 1-1,0 0 0,-1-1 1,1 0-1,-1 0 0,-6 4 1,-5-1-338,-1-1 0,1 0 0,-1-1 0,1 0-1,-35 1 1,-50 0-5431,76-3 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59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1692,'3'-3'483,"1"0"-1,0 0 0,0 1 1,0 0-1,1 0 1,-1 0-1,0 0 0,7-1 1,72-9 1806,-41 7-1634,131-29-1100,-168 33 416,4 0-3818,13-1 1850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2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8 1116,'0'0'1506,"1"12"26,-74 116 1085,-1 6-1311,35-62-612,39-71-677,-11 35 117,11-34-129,-3 8-12,2-9 6,0 0 0,1 0 0,-1 1 0,1-1-1,-1 0 1,1 1 0,-1-1 0,1 0 0,0 1 0,-1-1 0,1 0 0,0 1 0,0-1 0,0 1 0,0-1 0,0 0 0,0 1-1,1-1 1,-1 1 0,0-1 0,1 0 0,-1 1 0,1-1 0,0 0 0,-1 0 0,2 2 0,7 0-1,-1-1 1,1 1-1,1-1 1,-1-1-1,0 0 1,0 0-1,12-1 1,37 1-2,-36 1-44,0-2 0,1 0 0,-1-1 1,0-1-1,30-8 0,-15 6 31,-35 3 6,43-1-110,-43 2 124,-2 0-6,22-1 25,-21 1 3,-1 0 1,1 0-1,0 0 1,0 0-1,-1 0 1,1 0 0,0 0-1,0-1 1,-1 1-1,1 0 1,0 0 0,-1 0-1,1-1 1,0 1-1,-1 0 1,1-1 0,0 1-1,-1-1 1,1 1-1,-1-1 1,1 1-1,-1-1 1,1 1 0,-1-1-1,1 0 1,-16-57-513,-2 2 1,-3 0-1,-35-70 1,51 116 122,1 1 1,0-1-1,0-1 1,-1-14-1,-9-28-1914,8 44 1458,0 6 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5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2 944,'0'0'4934,"19"-1"-2713,49 14-546,135 10 0,-122-17-1335,-54-2-251,0 1 0,34 11 0,-33-8-45,52 9 0,205-5-232,-232-3-238,-51-9 350,13 0-1996,2-3 1240,-7-3-3176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6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1680,'14'8'1176,"1"0"1,26 10-1,26 14 712,-52-23-1599,-10-6-92,-1-1 0,1 1 0,-1 0 0,0 0 0,0 0-1,7 8 1,-10-10-165,0 1 0,-1-1 0,1 1 0,0-1 0,-1 1 0,1 0 0,-1-1-1,1 1 1,-1-1 0,0 1 0,0 0 0,0-1 0,0 1 0,0 0 0,0-1 0,0 1 0,0 0-1,-1-1 1,1 1 0,-1-1 0,1 1 0,-1 0 0,1-1 0,-1 1 0,0-1 0,-1 2 0,-10 17 55,-1 0 1,-1-1-1,-22 24 1,-24 16-2661,54-56-436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6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0 1312,'0'0'1980,"0"5"-1158,-1 32 1838,-7 52 0,3-61-2645,-1 1 0,-16 43 1,17-42-4622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8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1136,'0'0'5774,"6"1"-5437,21 0 119,-10-1-112,0 1-1,1 0 1,-1 1 0,0 1 0,0 1-1,0 0 1,-1 1 0,24 11-1,-37-15-238,0 1 0,1 0-1,-1 0 1,0 1 0,0-1-1,0 0 1,0 1 0,-1 0-1,1 0 1,2 4 0,-4-5-86,-1-1 1,0 1-1,1 0 1,-1 0-1,0 0 1,0 0-1,0-1 1,0 1-1,0 0 1,-1 0-1,1 0 1,0 0-1,-1-1 1,1 1-1,-1 0 1,0 0-1,0-1 1,1 1-1,-1-1 1,0 1-1,-1 0 1,1-1-1,0 0 1,-2 2-1,-96 116 259,63-79-9,-60 86 0,91-119-237,1 1-1,0 0 0,0 0 1,1 0-1,0 1 0,0-1 1,1 1-1,0-1 0,1 1 1,0 0-1,0 0 0,1 10 1,0-15-14,1 1 1,-1-1-1,1 0 1,0 1-1,1-1 1,-1 0-1,1 0 1,0 0 0,0 0-1,0 0 1,1 0-1,-1 0 1,1-1-1,0 1 1,0-1-1,0 0 1,0 0-1,0 0 1,1 0-1,0-1 1,-1 1-1,1-1 1,0 0 0,0 0-1,5 1 1,11 3-37,1 0 0,0-2 0,0-1 0,0-1 0,0 0 0,0-2 0,0 0 0,38-6 0,-21 3-1507,2 0-5450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1684,'0'0'2570,"4"4"-1859,4 1-398,1 1 0,0-1 0,0 0 0,1-1-1,-1 0 1,1 0 0,0-1 0,18 3 0,95 9 1101,-41-7-699,-25-4-240,-44-5-859,-1 2 0,1 0 0,-1 0 0,17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9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1 180 960,'0'0'1154,"5"-2"-645,22-10 842,-22 13-1034,1-1-1,-1 0 1,1 0 0,-1 0 0,0 0 0,1-1 0,-1 0 0,1 0 0,7-4 0,-1 3-28,-1-1-6,-1 0-1,1-1 0,0 0 1,-1-1-1,0 0 1,18-12-1,-24 15-218,0-1-1,-1 0 1,1 1-1,-1-1 0,0 0 1,0-1-1,0 1 1,-1 0-1,1-1 1,-1 0-1,0 0 0,0 1 1,0-1-1,0 0 1,-1-1-1,1 1 0,-1 0 1,0 0-1,0-8 1,-1 10-60,0 1 0,0-1 0,0 1 0,-1-1 0,1 0 0,0 1 0,-1 0 0,1-1 0,-1 1 0,0-1 0,0 1 0,1 0 0,-1-1 0,0 1 0,0 0 0,0 0 0,0 0 0,0 0 0,-1-1 0,1 2 1,0-1-1,0 0 0,-1 0 0,1 0 0,0 1 0,-1-1 0,1 0 0,-1 1 0,1-1 0,-1 1 0,1 0 0,-4-1 0,0 1 11,0-1 1,-1 1-1,1 0 1,0 0-1,-1 0 0,1 1 1,-7 1-1,5 0 18,1 1-1,-1-1 0,1 1 0,-1 0 0,1 1 0,0 0 1,0 0-1,0 0 0,1 0 0,0 1 0,-1 0 0,2 0 1,-1 0-1,0 1 0,1 0 0,0 0 0,1 0 1,-5 8-1,7-10-16,-1 0 0,1 0 0,0 0 1,0 0-1,0 1 0,1-1 0,-1 0 0,1 1 1,0-1-1,0 0 0,1 1 0,-1-1 1,1 0-1,0 1 0,0-1 0,0 0 0,1 0 1,-1 0-1,1 0 0,0 0 0,0 0 1,1-1-1,-1 1 0,1-1 0,0 1 0,0-1 1,0 0-1,0 0 0,0 0 0,5 2 0,4 3 12,1 0-1,0-1 1,0-1-1,1 0 0,0 0 1,0-2-1,0 0 1,1 0-1,-1-1 0,18 1 1,61-2-1489,-9-11-4054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9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1 900,'0'0'7470,"-3"5"-7043,-15 23 307,1 1-1,-13 31 1,29-57-1005,-5 12-422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30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4 427 912,'0'0'1072,"-3"-10"-248,6 1-900</inkml:trace>
  <inkml:trace contextRef="#ctx0" brushRef="#br0" timeOffset="1">505 1 980,'0'0'716,"-13"2"-772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8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6 202 972,'-5'-7'9147,"26"-1"-8479,1 0-1,0 1 1,44-6 0,21-7-57,190-68 540,-197 68-1149,-35 10-1711,2-4-4760,-29 8 3609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30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407 1 1744,'-6'18'6818,"-24"59"-5294,-146 358 3101,150-376-4332,3 2-1,3 0 1,2 2-1,-16 104 0,21-128-2314,1-71 1804,0-1 1,2-1 0,-11-68-1,19 85 141,0 0 0,1 0 0,1 0 0,1-1-1,0 1 1,1 0 0,1 1 0,0-1 0,1 0 0,11-25-1,-12 37 83,-1 1-1,1-1 0,0 1 1,0 0-1,1 0 0,-1 0 1,1 1-1,0-1 0,0 1 1,0 0-1,0 0 0,0 0 1,1 1-1,-1 0 0,1 0 1,0 0-1,0 0 0,0 0 1,0 1-1,7-1 0,12-1 48,1 1 0,-1 1 0,30 2 0,7 0-131,-20-4-330,46-8 0,-71 8-520,-1-1-1,0 0 0,18-8 0,-28 11-1576,13-1 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2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1 118 912,'0'1'81,"0"-1"1,0 0-1,0 0 0,0 0 0,0 0 1,0 1-1,0-1 0,0 0 1,0 0-1,0 0 0,1 0 0,-1 0 1,0 1-1,0-1 0,0 0 1,0 0-1,0 0 0,0 0 0,1 0 1,-1 0-1,0 0 0,0 1 1,0-1-1,0 0 0,1 0 0,-1 0 1,0 0-1,0 0 0,0 0 0,0 0 1,1 0-1,-1 0 0,0 0 1,0 0-1,0 0 0,0 0 0,1 0 1,-1 0-1,0 0 0,0 0 1,0 0-1,0-1 0,1 1 0,-1 0 1,0 0-1,0 0 0,0 0 1,0 0-1,0 0 0,1 0 0,-1 0 1,0-1-1,0 1 0,0 0 1,0 0-1,0 0 0,0 0 0,0 0 1,0-1-1,1 1 0,-1 0 0,7 29 1148,3 39-681,-7-26-125,2 0 0,2 0 0,22 74 0,-28-116-411,-1 1 1,0 0 0,0-1 0,1 1-1,-1 0 1,0-1 0,1 1 0,-1 0-1,0-1 1,1 1 0,-1 0 0,1-1-1,-1 1 1,1-1 0,0 1 0,-1-1-1,1 1 1,-1-1 0,1 0 0,0 1-1,-1-1 1,1 0 0,0 1 0,-1-1-1,1 0 1,0 0 0,0 0 0,0 0 0,21-9 148,17-32-67,-35 37-65,29-37-231,-2-1 0,-2-2 0,-2 0 1,-2-2-1,-2-1 0,26-75 0,-48 119-140,2-8-104,-4 3-2673,-4-1 1077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3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1000,'23'-10'1560,"0"1"0,0 1 0,42-9 0,-46 12-1093,113-22 1787,-47 17-3984,-59 8-2003,-23 2 1815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4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1 137 1436,'227'-67'6877,"-72"20"-5539,-79 25-3027,-74 22 493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7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20 1400,'1'-1'1994,"-1"1"-1571,1-1 0,-1 1 1,0-1-1,1 1 1,-1-1-1,0 0 0,0 1 1,0-1-1,1 1 0,-1-1 1,0 0-1,0 1 0,0-1 1,0 1-1,0-1 1,0 0-1,0 1 0,0-1 1,0 1-1,-1-1 0,1 0 1,0 1-1,-1-2 1,-8 1-353,0 0 1,-1 0 0,1 1 0,0 0 0,-1 0 0,1 1-1,0 1 1,-16 4 0,-78 27 646,85-27-686,17-5-33,1-1 1,-1 0 0,0 1 0,0-1-1,1 0 1,-1 1 0,0-1 0,1 1 0,-1-1-1,1 1 1,-1-1 0,0 1 0,1-1-1,-1 1 1,1 0 0,-1-1 0,1 1-1,0 0 1,-1-1 0,1 1 0,0 0-1,-1 0 1,1-1 0,0 1 0,0 0-1,0 0 1,0 0 0,0-1 0,0 1-1,0 0 1,0 0 0,0-1 0,0 1-1,0 0 1,0 0 0,1 0 0,-1-1-1,0 1 1,0 0 0,1 0 0,-1-1-1,1 1 1,-1 0 0,0-1 0,1 1 0,0-1-1,-1 1 1,1 0 0,0 0 0,26 25-12,39 10 21,-42-23 3,0 0-1,0 1 0,34 28 0,-53-38-7,-1 0 1,1 0-1,-1 1 0,0-1 0,0 1 0,-1 0 1,1 0-1,-1 0 0,0 1 0,-1-1 0,1 1 1,-1 0-1,0-1 0,0 1 0,-1 0 0,0 0 0,0 0 1,0 0-1,-1 1 0,0-1 0,0 7 0,-1-7-40,0-1-1,0 1 0,0-1 1,0 1-1,-1-1 1,0 0-1,0 1 0,0-1 1,-1 0-1,0-1 0,0 1 1,0 0-1,0-1 0,-1 0 1,0 1-1,0-2 1,0 1-1,0 0 0,-1-1 1,1 0-1,-1 0 0,-6 4 1,-5-1-338,-1-1 0,1 0 0,-1-1 0,1 0-1,-35 1 1,-50 0-5431,76-3 3040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8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6 202 972,'-5'-7'9147,"26"-1"-8479,1 0-1,0 1 1,44-6 0,21-7-57,190-68 540,-197 68-1149,-35 10-1711,2-4-4760,-29 8 3609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8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1648,'0'0'2127,"3"5"-1502,23 43 861,-2 2 0,-3 0 0,25 91 0,-38-115-1182,-2-7-125,0 0-1,3 32 0,-8-47-381,0 0 0,-1 0 0,1-1 0,-1 1 0,0 0 1,-1 0-1,1-1 0,0 1 0,-1 0 0,0-1 0,0 1 0,0 0 0,0-1 0,-1 1 1,0-1-1,1 0 0,-1 1 0,0-1 0,0 0 0,-1 0 0,-4 4 0,1-4-1833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0 149 1412,'0'0'1156,"9"-7"-152,2 2-148,-3 0-116,6-3-87,8 1-69,-2-6-76,5 3-84,11-8-116,3 1-148,-11 2-148,0 5-160,-6 2-160,-5 1-216,-3 2-364,6-6-1061,-7 9 313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12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82 1536,'0'7'790,"-1"0"-1,-1 1 0,0-1 1,0 0-1,0 0 1,-1 0-1,1 0 1,-8 11-1,7-12-530,-1 0 0,1 1 0,1 0-1,-1 0 1,1-1 0,0 1 0,1 0 0,-2 12-1,1-12-63,0 0 0,0 0 0,-1 0 0,0 0 0,-7 11 0,4-4 71,-10 15 227,-35 48-1,32-49-204,-29 54 0,13-29-94,34-52-179,-5 11 63,6-11-93,-1-1-1,1 0 1,0 1 0,0-1 0,0 0 0,0 1 0,0-1-1,-1 0 1,1 1 0,0-1 0,0 0 0,-1 0 0,1 1-1,0-1 1,0 0 0,-1 0 0,1 1 0,0-1 0,-1 0-1,1 0 1,0 0 0,-1 0 0,1 1 0,0-1 0,-1 0-1,1 0 1,0 0 0,-1 0 0,1 0 0,0 0 0,-1 0-1,1 0 1,0 0 0,-1 0 0,1 0 0,0 0 0,-1 0-1,1-1 1,0 1 0,-1 0 0,-1-5-23,0 0 0,1 1-1,0-1 1,0 0 0,0-1 0,1 1 0,-1 0 0,1 0-1,0 0 1,1 0 0,-1 0 0,3-9 0,20-70-286,-15 58 188,14-43-345,3 0-1,65-122 0,-86 185 504,0 1-1,0 0 1,0 1-1,0-1 1,1 1-1,-1-1 1,1 1-1,0 1 1,1-1 0,-1 1-1,0 0 1,1 0-1,0 0 1,0 1-1,0 0 1,0 0-1,0 0 1,0 1-1,9-1 1,-1 1 43,-1 0-1,1 1 1,-1 0-1,1 1 0,-1 0 1,1 1-1,-1 1 1,18 6-1,-28-8-39,0 1 0,1-1-1,-1 1 1,0 0 0,0 0-1,-1 1 1,1-1 0,0 0-1,-1 1 1,1 0 0,-1 0-1,0-1 1,0 1 0,0 1-1,0-1 1,-1 0 0,1 0-1,-1 1 1,0-1-1,0 0 1,0 1 0,0-1-1,-1 1 1,1 0 0,-1-1-1,0 1 1,0-1 0,0 1-1,-1-1 1,1 1 0,-2 5-1,1-2-30,-1 1-1,1-1 0,-1 0 1,-1 0-1,1 0 0,-1 0 1,0-1-1,-1 1 0,0-1 1,0 0-1,0 0 0,-1 0 1,1 0-1,-10 7 0,-3-1-264,-1-1-1,0-1 0,-1-1 1,0 0-1,-1-2 0,-35 10 1,53-16 237,4-1 89,-1 0 1,0 1 0,0-1-1,0 1 1,1-1 0,-1 1-1,0 0 1,0-1 0,0 1-1,0 0 1,0 0 0,0 0-1,0 0 1,0 0 0,0 0-1,-1 0 1,1 0 0,0 0-1,0 2 1,18 39 565,6 46-88,-2-2-213,-8-32-2061,7 56-1,-21-108 1301,-1 2-47,-1 3-2775,-1 7 639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13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305 115 1368,'0'-5'443,"-1"0"0,1 1 0,-1-1 0,1 0 0,-1 1 0,-1-1 0,1 1 0,-1-1 0,0 1 0,1 0 0,-2 0 0,1 0 0,-1 0 0,1 0 0,-1 0 0,-6-6 0,5 7-343,-1-1 0,1 1-1,-1 0 1,0 0 0,0 0 0,0 0-1,0 1 1,0 0 0,0 0 0,-1 1-1,1-1 1,-1 1 0,1 0 0,-1 1 0,1-1-1,-1 1 1,0 0 0,1 0 0,-11 3-1,7-1-54,1 0-1,-1 1 0,0 1 1,1 0-1,0 0 0,0 0 1,0 1-1,0 0 0,1 1 1,0-1-1,0 1 0,0 1 1,1 0-1,0-1 0,0 2 1,1-1-1,0 1 0,0 0 1,1 0-1,0 0 0,0 0 1,1 1-1,-3 10 0,6-17-24,0-1-1,-1 1 1,1 0-1,0-1 1,0 1-1,1-1 1,-1 1-1,0 0 1,1-1-1,-1 1 0,0 0 1,1-1-1,0 1 1,-1-1-1,1 1 1,0-1-1,0 0 1,0 1-1,0-1 1,0 0-1,2 3 1,0-2 18,0 0 1,1 1-1,-1-1 1,1 0 0,-1-1-1,1 1 1,-1-1 0,8 3-1,4-1 61,-1-1-1,1 0 0,24-1 0,-16-2-21,0-1-1,1-2 1,-1 0-1,0-1 0,22-9 1,-44 14-84,19-3-299,-17 2 276,0 0 0,1 1 0,-1-1 0,1 0 0,-1 1-1,1 0 1,-1 0 0,1 0 0,5 1 0,-7 2 61,-1 0-1,0 0 1,0 0-1,0 0 1,0 0 0,0 0-1,-1 0 1,1 0 0,-1 1-1,0-1 1,0 0 0,0 0-1,0 0 1,0 1 0,-2 3-1,2 38 76,5-31-189,-1-1 0,2 1-1,0-1 1,1 1 0,0-2 0,1 1 0,1-1 0,18 21 0,10 6-2042,46 37 0,-45-43-1307,-29-25 1194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8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1648,'0'0'2127,"3"5"-1502,23 43 861,-2 2 0,-3 0 0,25 91 0,-38-115-1182,-2-7-125,0 0-1,3 32 0,-8-47-381,0 0 0,-1 0 0,1-1 0,-1 1 0,0 0 1,-1 0-1,1-1 0,0 1 0,-1 0 0,0-1 0,0 1 0,0 0 0,0-1 0,-1 1 1,0-1-1,1 0 0,-1 1 0,0-1 0,0 0 0,-1 0 0,-4 4 0,1-4-1833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14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 1376,'0'0'6340,"-4"3"-5958,-4 8-50,0 1-1,1 0 1,1 0 0,-1 0-1,2 1 1,0 0 0,0 0-1,1 0 1,-3 20 0,5-23-210,0-1 0,1 1 1,0-1-1,1 1 0,0 0 1,0-1-1,1 1 0,1-1 1,-1 1-1,2-1 0,-1 0 1,1 1-1,0-1 0,1 0 1,5 8-1,-6-13-80,-1-1-1,1 1 1,1-1 0,-1 1-1,0-1 1,1 0-1,-1-1 1,1 1 0,0 0-1,0-1 1,0 0 0,0 0-1,0 0 1,9 2 0,-5-2 4,1-1 1,-1 0-1,1 0 0,0-1 1,-1 0-1,1 0 1,11-2-1,1-2 14,-1-1 0,0-1 0,0 0 1,-1-2-1,33-17 0,-42 19-72,0-1 1,0-1-1,-1 1 0,14-16 1,1-1-242,-23 23 158,7-7-395,-5 5 141,-5 3-371,-4 6 621,-1 0 0,2 0 0,-1 1 1,1-1-1,0 1 0,0 0 0,1 1 0,0-1 0,0 1 1,1 0-1,0 0 0,0 0 0,1 0 0,0 0 0,0 0 1,1 1-1,0-1 0,0 1 0,1-1 0,1 1 1,-1-1-1,1 1 0,1-1 0,-1 1 0,1-1 0,4 9 1,-4-13 6,0 3-660,2 0-1,-1 0 0,1-1 1,0 1-1,6 6 1,5 1-1661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24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62 164 1012,'-12'26'4432,"-19"-13"-2360,29-12-1855,-8 2 373,4-2-303,6-3-76,33-29-179,58-40 0,10-10 80,-98 79-66,1-1 0,0 1 0,-1 0 0,1 0 0,0 0 0,0 0 0,0 0 0,0 1 0,0 0 0,0 0 0,0 0 0,1 0 0,-1 1 0,0 0 0,0 0 0,1 0 0,5 1 0,8 2 74,0 0-1,33 12 1,-15-4 101,-34-11-203,0 1 1,0-1-1,-1 1 1,1 0-1,0-1 1,0 1-1,-1 0 1,1 0-1,0 0 1,-1 0-1,1 1 0,-1-1 1,1 0-1,-1 1 1,0-1-1,0 1 1,1-1-1,-1 1 1,0 0-1,0-1 1,0 1-1,-1 0 0,1 0 1,0 0-1,-1-1 1,1 1-1,-1 0 1,0 0-1,0 0 1,1 0-1,-1 0 1,0 0-1,-1 0 0,1 0 1,0 0-1,0 0 1,-1 0-1,1-1 1,-1 1-1,-1 3 1,-3 9-5,-1 0 0,-1 0 0,0 0 0,-11 14 1,7-10-156,-1-2-81,11-15 41,-1 1 0,1-1 0,-1 1 0,1 0 0,0 0 1,-1 0-1,1 0 0,0 0 0,0 0 0,0 0 0,1 0 0,-2 4 0,50-15-62,42-18 277,88-19 828,-177 45-823,1 1 1,0 0 0,0-1-1,0 1 1,-1 0 0,1 0-1,0 0 1,0 1 0,-1-1-1,1 0 1,0 1 0,0-1-1,-1 1 1,1-1 0,0 1-1,-1 0 1,1 0 0,-1 0-1,1 0 1,-1 0 0,1 0-1,1 2 1,-1 0 17,0 0-1,0 0 1,0 0 0,-1 0-1,1 0 1,-1 0 0,0 1-1,0-1 1,0 0-1,1 7 1,0 5 83,-2 1 1,1-1-1,-5 29 0,4-44-139,-38 195-787,22-126-4208,13-56 2582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44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0 679 952,'0'0'3178,"4"-3"-2917,22-21 249,0-1 0,-2-1 1,-1-1-1,-1-1 0,-1-1 0,-2-1 0,-1-1 0,-1 0 1,-1-1-1,19-61 0,-27 64-334,-2 8-560,1 0 0,0 0 0,2 0 0,18-32 0,33-31-790,-28 42-2265,-26 34 1953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45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1448,'258'-130'7227,"-206"110"-5540,-50 19-1612,1 1-12,0 0 0,0 0 1,-1 0-1,1 0 0,0 0 1,0 0-1,0 1 0,-1-1 0,1 1 1,0 0-1,-1 0 0,1 0 0,-1 0 1,1 1-1,-1-1 0,1 0 0,2 4 1,-1 2-77,-1 0 1,0 0 0,0 1-1,-1-1 1,0 1 0,0-1-1,-1 1 1,0 0 0,0 9-1,-1-15-325,5 26-5243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5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1 892,'0'0'7860,"-5"1"-7555,-8 2 104,0 1 0,0 0 0,1 1 0,-1 0 0,1 1 0,-12 8 1,-71 52 618,91-63-964,-1 0 0,1 1 1,1-1-1,-1 1 0,0 0 1,1 0-1,0 0 0,-1 1 1,2-1-1,-1 1 0,1-1 1,-1 1-1,1 0 1,0 0-1,1 0 0,-1 0 1,1 1-1,0 5 0,1-6-46,0-1-1,1 1 1,0-1-1,0 1 0,0-1 1,0 0-1,1 1 1,-1-1-1,1 0 1,0 0-1,1 0 0,-1 0 1,1-1-1,-1 1 1,1-1-1,0 1 1,1-1-1,-1 0 0,0 0 1,1 0-1,7 3 1,2 3 31,1-2 1,1 0-1,-1 0 1,1-1-1,17 4 1,-29-10-33,15 1 39,-10 1-44,-7-2-3,23-14-80,2-24-95,-25 37 174,-1 1-11,0-1-1,0 0 0,0 1 0,1-1 1,-1 1-1,0-1 0,0 0 0,0 1 1,0-1-1,0 0 0,0 1 0,0-1 1,-1 0-1,1 1 0,0-1 0,0 1 0,0-1 1,-1 0-1,1 1 0,0-1 0,-1 1 1,1-1-1,0 1 0,-1-1 0,1 1 1,-1-1-1,1 1 0,0-1 0,-1 1 1,1 0-1,-1-1 0,0 1 0,1 0 1,-1-1-1,1 1 0,-1 0 0,1 0 1,-1 0-1,0-1 0,0 1 0,-5 0-18,1 1 0,-1 0-1,1 0 1,-1 0 0,1 0 0,0 1-1,0 0 1,0 0 0,0 0-1,0 1 1,0 0 0,0 0 0,1 0-1,0 0 1,-1 1 0,1-1-1,0 1 1,1 0 0,-4 5 0,4-6 25,1 1 0,0-1 0,0 1 1,0 0-1,0 0 0,1 0 0,-1 0 1,1 0-1,0 0 0,0 0 0,1 0 1,-1 0-1,1 0 0,0 0 0,0 0 1,0 1-1,1-1 0,-1 0 0,1 0 1,0 0-1,0 0 0,1 0 0,-1 0 1,1 0-1,0 0 0,3 5 0,0-2-8,0-1-1,0 0 1,0 0-1,1 0 1,0 0-1,0-1 1,0 0-1,1 0 1,0-1-1,0 1 1,0-2-1,0 1 0,0-1 1,1 0-1,0 0 1,0-1-1,-1 0 1,1-1-1,0 0 1,1 0-1,-1 0 1,0-1-1,0 0 1,0-1-1,0 0 1,0 0-1,9-3 1,113-39-3165,-77 23-1964,-41 14 2587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5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0 126 1012,'0'0'4933,"3"5"-4361,80 147 5815,-71-138-5847,-2-17-399,2-32-143,2-15 48,-7 25-33,-1 1 0,0-1 0,-2 0 0,1-28 1,-5 51-24,-1 0 1,1-1-1,0 1 1,0-1-1,0 1 1,0-1-1,0 1 1,1-1-1,-1 1 1,1 0-1,-1-1 1,1 1-1,0 0 1,0-1-1,0 1 1,0 0 0,1 0-1,-1 0 1,0 0-1,1 0 1,0 0-1,-1 0 1,4-2-1,-3 3 77,26 22 27,-17-7-274,-1 0-1,0 0 1,9 21 0,17 24-4851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6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1812,'0'0'6415,"1"8"-5954,1 36-64,2-1 1,1 1-1,3-1 0,2 0 0,1-1 0,2 0 0,3-1 1,0-1-1,3 0 0,37 58 0,6-21-383,-62-76-33,-7-5-80,-1 1 79,1-1 0,0 0 0,0-1 0,0 0 0,-6-6 1,-3-1-9,11 10 18,1-1 0,0 0 1,0 0-1,1 0 0,-1 0 0,0 0 0,1-1 1,0 0-1,0 1 0,0-1 0,0-1 0,1 1 1,-1 0-1,1 0 0,0-1 0,1 1 1,-1-1-1,1 0 0,0 1 0,-1-6 0,3 0 3,0 8 8,0-1-1,0 1 1,1 0 0,-1-1-1,0 1 1,1 0-1,0 0 1,-1 0-1,1 0 1,0 0 0,0 1-1,0-1 1,0 1-1,1-1 1,-1 1 0,0-1-1,1 1 1,-1 0-1,3-1 1,5-2-6,6-5-180,0 0-1,1 1 1,21-6-1,37-18-6456,-58 24 4366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6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23 1352,'0'0'77,"-3"-3"492,1 0 1,-1 1-1,0 0 0,0 0 0,0 0 0,0 0 0,0 0 0,-5-2 0,6 4-474,1 0-1,-1 0 0,0 0 1,1 0-1,-1 0 0,0 0 1,1 1-1,-1-1 0,0 0 1,1 1-1,-1-1 0,1 1 1,-1 0-1,1 0 0,-1-1 1,1 1-1,-1 0 0,1 0 1,0 0-1,-1 0 0,-1 3 1,-4 3-9,1 0 1,0 0 0,0 0-1,0 1 1,1 0 0,1 0-1,-1 1 1,1-1-1,0 1 1,1 0 0,0 0-1,1 0 1,0 1 0,0-1-1,1 0 1,0 1 0,0-1-1,1 1 1,1-1-1,0 1 1,0-1 0,0 0-1,1 1 1,6 15 0,-4-12-28,1 1 1,1-1 0,0 0 0,1 0-1,0 0 1,1-1 0,0 0 0,1-1 0,0 0-1,1 0 1,0-1 0,1 0 0,0-1 0,1 0-1,19 11 1,33 4 269,-63-23-239,8-7-82,-8 6-25,-1 0 0,0 0-1,1 0 1,-1 0 0,1 0-1,-1 0 1,0-1 0,1 1-1,-1 0 1,1 0 0,-1 0-1,0 0 1,1-1 0,-1 1-1,0 0 1,1 0 0,-1-1-1,0 1 1,1 0 0,-1-1-1,0 1 1,1 0 0,-1-1-1,0 1 1,0 0-1,0-1 1,1 1 0,-1 0-1,0-1 1,0 1 0,0-1-1,0 1 1,0 0 0,0-1-1,0 1 1,0-1 0,0 1-1,0-1 1,0 1 0,0 0-1,0-1 1,0 1 0,0-1-1,0 1 1,0 0 0,-1-1-1,1 1 1,0-1 0,0 1-1,0 0 1,-1-1-1,1 1 1,0 0 0,-1-1-1,1 1 1,0 0 0,0 0-1,-1-1 1,0 1 0,-34-35-2696,24 25-312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7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1 199 1928,'0'0'3668,"6"-3"-2843,-1 1-735,10-4 611,-1-1-1,1-1 1,-1 0-1,-1-1 0,17-12 1,39-35 1722,-30 21-1318,-1 0-3728,-29 27-5296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7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1 197 1708,'0'0'2893,"3"-4"-2354,14-12 125,-5 4-35,0 0-1,-1-1 1,11-15-1,-18 22-460,-1 0 0,0 0 0,0 0 0,0 0 0,-1-1 1,0 1-1,0-1 0,-1 0 0,0 1 0,0-1 0,0-10 0,-1 15-146,0 1-1,0 0 1,-1 0 0,1 0-1,0 0 1,-1 0 0,1 0 0,0 0-1,-1 0 1,1 0 0,-1 0-1,1 0 1,-1 0 0,0 0-1,1 1 1,-1-1 0,0 0 0,0 0-1,0 1 1,1-1 0,-1 0-1,0 1 1,0-1 0,0 1-1,0-1 1,0 1 0,0-1 0,0 1-1,0 0 1,-2-1 0,-30 18-4,29-5-6,4-7 1,0 0 3,-1 1 0,1 0-1,0-1 1,0 1 0,1 0 0,0-1-1,0 1 1,0-1 0,1 1 0,-1-1 0,1 0-1,0 0 1,1 1 0,3 4 0,-2-2 34,1 0 0,-1-1-1,1 0 1,1 0 0,-1-1 0,1 0 0,0 0 0,14 10 0,-11-10 13,1 0 0,0-1 1,0-1-1,0 0 0,1 0 0,21 4 0,-30-7-64,-1-1 0,1 1-1,0-1 1,0 0 0,-1 1-1,1-1 1,0 0 0,0 0 0,-1 0-1,1 0 1,0 0 0,0 0 0,-1-1-1,1 1 1,0-1 0,-1 1 0,1-1-1,0 1 1,-1-1 0,3-2-1,0 1-26,0 0-209,-1 0-1,1 1 1,-1-1-1,0 0 1,0-1-1,0 1 0,0-1 1,0 1-1,0-1 1,-1 0-1,1 0 1,-1 0-1,0 0 0,0 0 1,0-1-1,2-5 1,0 2-1890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2:2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0 149 1412,'0'0'1156,"9"-7"-152,2 2-148,-3 0-116,6-3-87,8 1-69,-2-6-76,5 3-84,11-8-116,3 1-148,-11 2-148,0 5-160,-6 2-160,-5 1-216,-3 2-364,6-6-1061,-7 9 313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7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3 268 1608,'0'0'3851,"27"6"1530,-26-8-5339,0 0 0,0 0 0,-1 0 0,1 0 1,-1 0-1,1 0 0,-1-1 0,1 1 0,-1 0 1,0 0-1,0 0 0,0 0 0,0 0 0,-1-1 1,1 1-1,-1-2 0,-13-48 267,4 13-143,7 20-123,1 7-20,0-1 1,0 1-1,1 0 1,1-1 0,0 1-1,1 0 1,4-20-1,-4 31-119,1 0 0,-1 0 0,1 0 0,0 1-1,-1-1 1,1 0 0,0 1 0,0-1 0,0 1 0,-1 0 0,1-1-1,0 1 1,0 0 0,0 0 0,0 0 0,0 0 0,0 1 0,-1-1 0,1 0-1,3 2 1,11 2-465,2-1-3582,3 1 1703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8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1180,'3'28'6105,"9"14"-3047,1 10-1632,-8-16-425,2 1-1,14 43 1,-20-79-978,5-58 12,-3 23-13,1 0 1,2 0 0,19-60-1,-23 89 3,-1-1 0,1 1-1,1 0 1,-1 0 0,1 0-1,0 1 1,0-1 0,5-5-1,-7 9 10,25-6 234,-22 7-260,0 0 0,-1 0 0,1 1 0,0-1 0,-1 1 0,1 0 0,0 0 0,-1 0 0,1 1 0,-1-1-1,0 1 1,1 0 0,-1 0 0,0 0 0,0 0 0,0 0 0,-1 1 0,1-1 0,0 1 0,-1 0 0,0 0 0,1 0 0,-1 0 0,2 5 0,3 7-340,-1 1 0,-1 0 0,0 0 0,4 24 0,-5-22-2243,0 0 1,10 25 0,-9-32-225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9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86 1864,'0'0'1723,"-1"-12"6108,-1 13-7798,-1 0 0,1 1 0,0 0-1,1-1 1,-1 1 0,0 0-1,0 0 1,1 0 0,-1 0 0,1 0-1,-1 0 1,1 0 0,0 1-1,0-1 1,0 0 0,0 1 0,1-1-1,-1 1 1,1-1 0,-1 1 0,1-1-1,0 1 1,0-1 0,0 1-1,0-1 1,0 1 0,1-1 0,-1 1-1,1-1 1,0 1 0,-1-1-1,1 1 1,0-1 0,1 0 0,-1 0-1,0 1 1,1-1 0,1 2-1,0 0-8,1 0 0,-1-1-1,1 0 1,0 1-1,0-1 1,0-1 0,0 1-1,0-1 1,1 1-1,-1-1 1,1 0 0,0-1-1,-1 1 1,1-1-1,0 0 1,0 0 0,0 0-1,0-1 1,0 0-1,0 0 1,0 0 0,0-1-1,0 1 1,0-1-1,0 0 1,0-1 0,-1 1-1,1-1 1,7-4-1,-4 2 5,-1 0 0,0-1 1,-1 0-1,1-1 0,-1 0 0,0 1 0,0-2 0,0 1 0,-1-1 0,0 0 0,-1 0 0,0 0 0,0-1 0,0 1 0,-1-1 0,0 0 0,2-9 0,-4 13-112,0-1 0,-1 0 0,1 1 0,-1-1 0,0 0 0,-1 1 0,1-1 0,-1 0 0,0 1 1,0-1-1,-2-5 0,2 7-72,1 1-134,-1 2-186,1 0 392,-1 0 0,1 0-1,-1 0 1,1 0 0,0 0-1,-1 0 1,1 1 0,0-1-1,-1 0 1,1 0 0,0 0-1,-1 0 1,1 0 0,0 0-1,-1 1 1,1-1 0,0 0-1,0 0 1,-1 1 0,1-1-1,0 0 1,0 0 0,-1 1-1,1-1 1,0 0 0,0 1-1,0-1 1,-1 0 0,1 1-1,0-1 1,0 0 0,0 1-1,0-1 1,0 0 0,0 1-1,0-1 1,0 1 0,6 18-920,20 22-2812,-20-32 2178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19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1076,'0'0'5119,"1"15"-3878,1-7-4,0-9 277,18-100-905,-16 72-322,1 0 0,2 0 0,0 1 0,15-34-1,-21 59-149,0 2-57,0-1 0,-1 0 0,1 0 0,0 0 0,0 0 0,0 1 0,0-1 0,0 1 0,1-1 0,-1 1 0,0-1 0,3-1 0,-2 3-74,-1 1 0,1-1 0,0 1 0,0-1 0,0 1 0,-1-1 0,1 1 0,0 0 0,0 0 0,-1 0 0,1 0 0,-1 0 0,1 0 0,-1 1 0,0-1 0,1 0 0,-1 1 0,0-1 0,1 3 0,23 38-465,-4-7-684,2-1-1547,-15-18-1004,-3-6 1253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20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188 102 1072,'-3'-19'4212,"4"14"-3811,-1 1 0,0-1 0,0 1-1,0-1 1,0 1 0,-1-1 0,0 1 0,0 0 0,0-1 0,-1 1 0,1 0 0,-1 0 0,0 0 0,0 0-1,-5-6 1,6 9-103,0 0-222,0 0 0,-1 0 0,1 1 0,-1-1 0,0 0 0,1 1 0,-1-1 0,1 1 1,-1 0-1,0 0 0,1-1 0,-1 1 0,0 0 0,1 0 0,-1 0 0,-1 1 0,-1 0-58,1 1 0,0 0 0,0 0 0,0 0 0,0 0 0,1 0 0,-1 0 1,1 1-1,-1-1 0,1 1 0,0 0 0,0 0 0,-3 5 0,4-7-15,1 1-1,-1 0 1,1-1-1,-1 1 0,1 0 1,0 0-1,0-1 1,0 1-1,0 0 0,0 0 1,0-1-1,0 1 1,0 0-1,1 0 0,-1-1 1,1 1-1,0 0 1,-1-1-1,1 1 1,0-1-1,0 1 0,0-1 1,0 1-1,0-1 1,0 1-1,0-1 0,1 0 1,-1 0-1,0 0 1,1 1-1,-1-1 0,2 0 1,2 3 28,-1 0 0,1-1-1,0 0 1,0 0 0,0 0 0,0 0 0,0-1 0,1 0-1,-1 0 1,1-1 0,11 2 47,-14-3-34,-1 0-33,-1 0 0,0 0 0,1 0 0,-1 0 0,0-1 0,1 1 0,-1 0 0,0-1 0,1 1 1,-1-1-1,0 1 0,0-1 0,0 0 0,1 1 0,-1-1 0,0 0 0,0 0 0,0 0 0,0 0 1,0 0-1,0 0 0,-1 0 0,1 0 0,0 0 0,0 0 0,-1 0 0,1-1 0,-1 1 0,1 0 0,-1 0 1,0-1-1,1 1 0,-1 0 0,0-1 0,0 1 0,0 0 0,0-1 0,0-2 0,0 3 379,-1 21-445,1-14 47,0 1-1,0-1 0,0 1 0,1-1 1,-1 0-1,2 1 0,-1-1 0,1 0 0,2 7 1,38 75-38,4-3 0,78 110 0,-75-120 31,-31-47-10,22 48-1,-35-67 6,-1 0 0,-1 1-1,0-1 1,0 1 0,0 0 0,-2 0-1,1 0 1,-1 0 0,0 17 0,-2-25 12,1 0-1,-1 0 1,1 1 0,-1-1 0,0 0 0,0 0 0,0 0 0,0-1 0,0 1 0,0 0 0,-1 0-1,1 0 1,-1-1 0,1 1 0,-1-1 0,1 1 0,-1-1 0,0 0 0,0 1 0,0-1 0,0 0-1,0 0 1,0-1 0,0 1 0,0 0 0,0-1 0,0 1 0,-3 0 0,-6 1-81,-1-1 0,0 0 1,-23-1-1,27-1 45,-50-3-664,1-3-1,-89-23 0,0 1-4680,99 23 2609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2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11 984,'0'0'1480,"-10"-8"-267,1 5 5798,10 22-6738,0 0 1,-1 0-1,-1 0 1,-1 0 0,-1 0-1,-9 33 1,10-44-217,0 0-4,-14 65 363,-11 105-1,16-55-378,7-93-119,-5 29-811,9-56 685,-1-1-1,0 1 1,0 0-1,0-1 1,-1 1-1,1-1 1,0 0-1,-1 1 1,0-1-1,1 0 1,-1 0-1,0 0 1,0 0-1,0-1 1,-1 1-1,1 0 1,0-1-1,-3 2 1,-13 2-5565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24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5 876,'3'-5'7373,"1"17"-6741,-1 1-1,-1-1 1,2 23-1,-3-22-375,1-1-1,0 1 1,0-1-1,8 22 0,-8-29-210,0 0-1,1 0 0,0 0 0,0 0 0,0-1 0,0 1 1,1-1-1,0 0 0,0 0 0,0 0 0,0-1 0,1 1 0,8 4 1,-10-7-38,0 1 1,1-1-1,-1 0 1,0 0-1,1 0 1,-1 0 0,1 0-1,-1-1 1,1 0-1,0 0 1,-1 0-1,1 0 1,-1 0-1,1-1 1,-1 0 0,1 1-1,-1-1 1,1-1-1,-1 1 1,0 0-1,1-1 1,4-3 0,176-126-937,-150 105 337,-30 24 23,4-5-291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2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2 1524,'3'-1'6879,"-3"7"-2909,-7 22-1994,-11 36-2520,-91 308 1309,71-260-662,37-110-146,-2 3-3,3-5-6,0 0-1,0 0 1,0-1 0,0 1 0,0 0-1,0 0 1,0 0 0,0 0-1,0 0 1,0 0 0,0 0-1,0 0 1,0 0 0,0 0 0,0 0-1,0 0 1,0-1 0,-1 1-785,1 0 785,0 0-1,0 0 1,19-63-1513,3-10-5150,-20 63 4866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3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 1476,'0'0'2049,"20"0"879,50 4 999,-68-3-3741,32 2 677,28 8 365,-60-10-1142,25 10 220,-14-5-142,0 1 1,0 0-1,0 1 1,-1 0 0,-1 1-1,1 1 1,11 12-1,-5-6 37,-15-10-176,1-1 1,-1 0-1,-1 1 1,1-1-1,-1 1 0,0 0 1,0 0-1,-1 0 0,1 0 1,-1 0-1,-1 0 1,1 0-1,-1 0 0,-1 9 1,0-4-3,-1 1 0,-1 0 0,0-1 0,0 0 0,-2 1 0,1-1 0,-1-1 0,-1 1 1,0-1-1,0 0 0,-1 0 0,-11 12 0,-8 5-89,-1-1 1,-49 34-1,-4 6-185,66-53 30,-1 0 0,0 0 0,-1-2 0,0 0 0,-1 0 0,0-2 0,-1 0 0,0-1 0,-38 11 0,25-8-367,-7 3-1256,16-10-3337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4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76 1552,'11'-39'4937,"-11"38"-4619,-5-6 360,3 5-582,1-1 0,0 1 0,-1 0 0,0 0 0,1 0 0,-1 0 0,0 0 0,0 0 0,0 0 0,0 0 0,-1 1 0,1-1 0,-3 0 0,-4 1 31,-1 1 0,1 1 0,0 0-1,-1 0 1,1 1 0,0 0 0,0 0-1,0 1 1,1 1 0,-1-1-1,1 1 1,0 1 0,0 0 0,-14 10-1,19-13-81,-1 1-1,1 0 1,0-1 0,0 1-1,0 1 1,0-1 0,0 0-1,1 1 1,-1-1-1,1 1 1,0 0 0,0 0-1,1-1 1,-1 2-1,1-1 1,0 0 0,0 0-1,0 0 1,0 0 0,1 1-1,0-1 1,0 0-1,0 0 1,0 1 0,0-1-1,1 0 1,0 0-1,0 1 1,0-1 0,1 0-1,-1 0 1,1 0 0,0-1-1,3 5 1,0-1 33,0 1 0,1-1 0,0-1 0,0 1 0,1-1 0,-1 0 0,2-1 0,-1 0 0,0 0-1,1 0 1,0-1 0,0 0 0,0-1 0,1 1 0,-1-2 0,1 1 0,11 1 0,-15-5-186,0 0 0,0 0 0,0-1 0,0 1 0,0-1 0,-1 0 0,1 0 0,-1-1 0,1 0 0,-1 1 0,0-1 0,0-1 0,0 1 0,0-1 0,-1 1 0,0-1 0,1 0 0,-1 0 0,-1 0 0,1-1 0,-1 1 0,1-1 0,1-4 0,-3 5-174,1 0-1,1 0 1,-1 0-1,1 1 1,-1-1-1,1 1 1,6-6-1,-2 1-109,-5 6 288,-2 2 122,0 0 1,0 0-1,0-1 1,0 1 0,0 0-1,0 0 1,0-1-1,0 1 1,0 0-1,0 0 1,0-1 0,0 1-1,0 0 1,0 0-1,1 0 1,-1-1-1,0 1 1,0 0-1,0 0 1,0 0 0,1 0-1,-1-1 1,0 1-1,0 0 1,0 0-1,1 0 1,-1 0 0,0 0-1,0 0 1,1 0-1,-1 0 1,0 0-1,0 0 1,0-1 0,1 1-1,-1 0 1,0 0-1,0 0 1,1 1-1,-1-1 1,0 0-1,0 0 1,1 0 0,-1 0-1,0 0 1,0 0-1,0 0 1,1 0-1,-1 0 1,0 1 0,3 2-116,0 1 0,-1-1 1,0 1-1,1 0 1,-2 0-1,1 0 1,0 0-1,-1 0 1,2 8-1,3 14-3841,-3-16 2080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12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82 1536,'0'7'790,"-1"0"-1,-1 1 0,0-1 1,0 0-1,0 0 1,-1 0-1,1 0 1,-8 11-1,7-12-530,-1 0 0,1 1 0,1 0-1,-1 0 1,1-1 0,0 1 0,1 0 0,-2 12-1,1-12-63,0 0 0,0 0 0,-1 0 0,0 0 0,-7 11 0,4-4 71,-10 15 227,-35 48-1,32-49-204,-29 54 0,13-29-94,34-52-179,-5 11 63,6-11-93,-1-1-1,1 0 1,0 1 0,0-1 0,0 0 0,0 1 0,0-1-1,-1 0 1,1 1 0,0-1 0,0 0 0,-1 0 0,1 1-1,0-1 1,0 0 0,-1 0 0,1 1 0,0-1 0,-1 0-1,1 0 1,0 0 0,-1 0 0,1 1 0,0-1 0,-1 0-1,1 0 1,0 0 0,-1 0 0,1 0 0,0 0 0,-1 0-1,1 0 1,0 0 0,-1 0 0,1 0 0,0 0 0,-1 0-1,1-1 1,0 1 0,-1 0 0,-1-5-23,0 0 0,1 1-1,0-1 1,0 0 0,0-1 0,1 1 0,-1 0 0,1 0-1,0 0 1,1 0 0,-1 0 0,3-9 0,20-70-286,-15 58 188,14-43-345,3 0-1,65-122 0,-86 185 504,0 1-1,0 0 1,0 1-1,0-1 1,1 1-1,-1-1 1,1 1-1,0 1 1,1-1 0,-1 1-1,0 0 1,1 0-1,0 0 1,0 1-1,0 0 1,0 0-1,0 0 1,0 1-1,9-1 1,-1 1 43,-1 0-1,1 1 1,-1 0-1,1 1 0,-1 0 1,1 1-1,-1 1 1,18 6-1,-28-8-39,0 1 0,1-1-1,-1 1 1,0 0 0,0 0-1,-1 1 1,1-1 0,0 0-1,-1 1 1,1 0 0,-1 0-1,0-1 1,0 1 0,0 1-1,0-1 1,-1 0 0,1 0-1,-1 1 1,0-1-1,0 0 1,0 1 0,0-1-1,-1 1 1,1 0 0,-1-1-1,0 1 1,0-1 0,0 1-1,-1-1 1,1 1 0,-2 5-1,1-2-30,-1 1-1,1-1 0,-1 0 1,-1 0-1,1 0 0,-1 0 1,0-1-1,-1 1 0,0-1 1,0 0-1,0 0 0,-1 0 1,1 0-1,-10 7 0,-3-1-264,-1-1-1,0-1 0,-1-1 1,0 0-1,-1-2 0,-35 10 1,53-16 237,4-1 89,-1 0 1,0 1 0,0-1-1,0 1 1,1-1 0,-1 1-1,0 0 1,0-1 0,0 1-1,0 0 1,0 0 0,0 0-1,0 0 1,0 0 0,0 0-1,-1 0 1,1 0 0,0 0-1,0 2 1,18 39 565,6 46-88,-2-2-213,-8-32-2061,7 56-1,-21-108 1301,-1 2-47,-1 3-2775,-1 7 639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0 1396,'0'0'1732,"-5"3"-969,0 1-398,0 0 0,0 0 1,1 1-1,-1-1 0,1 1 0,0 0 1,1 0-1,-1 1 0,1-1 0,0 1 0,0 0 1,-2 10-1,1-9-100,2 1 0,-1 0 0,1 0 0,1 0 0,-1 0 0,1 1 0,1-1 0,-1 0 0,1 0 0,1 1-1,0-1 1,3 15 0,-2-16-140,1-1-1,0 0 0,0 0 0,0 0 1,1 0-1,0 0 0,0-1 0,0 0 0,1 0 1,0 0-1,0 0 0,0-1 0,0 0 1,1 0-1,-1 0 0,8 3 0,-9-5-78,0 0-1,1 0 0,-1-1 1,1 0-1,0 0 0,-1 0 1,1 0-1,0 0 0,0-1 0,-1 0 1,1 0-1,0 0 0,0-1 1,-1 0-1,7-1 0,2-2-202,-1 0 0,0-1 0,22-11-1,-32 14 38,0 1 1,0-1-1,-1 1 0,1-1 0,0 0 0,-1 0 1,1 0-1,-1 0 0,1 0 0,1-5 0,3-3-717,-5 8 483,10-11-1073,-5 6-4271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5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1368,'38'10'4765,"-17"-7"-3657,-6-1-632,0 0-1,0 0 0,0-2 0,0 0 0,0 0 1,0-2-1,0 0 0,21-5 0,-29 4-486,0 1 0,0-1 0,-1-1 0,1 1 0,-1-1-1,0 0 1,7-6 0,-11 8-95,1 0 0,-1-1 0,0 1 0,0-1 0,0 0 0,0 1 0,0-1 0,0 0 0,-1 0 0,1 0 0,-1 0 0,0-1 0,0 1 0,0 0 0,-1 0 0,1-1 1,0-5-1,-2 8 108,1-1 0,0 1 1,0 0-1,-1 0 0,1 0 0,-1 0 1,1 0-1,-1 0 0,0 0 1,1 0-1,-1 0 0,0 0 1,1 0-1,-1 0 0,0 0 1,0 1-1,0-1 0,0 0 1,0 1-1,0-1 0,0 1 1,0-1-1,0 1 0,0-1 1,0 1-1,-2-1 0,1 0 54,-1 1 0,1-1 0,0 1-1,-1-1 1,1 1 0,-1 0 0,1 0 0,-1 0-1,1 0 1,0 0 0,-1 1 0,-3 0 0,-1 2 90,0 0 1,1 1 0,-1 0 0,1 0-1,0 1 1,0-1 0,0 1 0,0 1-1,1-1 1,0 1 0,0 0 0,1 0-1,-1 0 1,1 1 0,1 0 0,-1-1-1,1 1 1,0 1 0,1-1 0,-3 11 0,4-12-93,0 0 1,0 0 0,1 0 0,0 0 0,0 0 0,0 0-1,1 0 1,-1 0 0,2-1 0,-1 1 0,1 0 0,-1 0 0,2-1-1,-1 1 1,0-1 0,1 1 0,0-1 0,1 0 0,-1 0 0,1-1-1,0 1 1,0-1 0,0 1 0,1-1 0,-1-1 0,1 1 0,6 3-1,0 0-91,1-1-1,0-1 1,1 0 0,-1 0-1,1-2 1,0 1-1,0-2 1,24 3-1,35-5-1949,-2-8-4042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4:35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12 229 964,'0'0'1956,"-7"23"1281,3-10 4045,26-110-6319,-17 69-581,1 0 0,17-49-1,-20 69-278,-3 6-106,1 1 1,-1-1 0,1 1-1,-1-1 1,1 1 0,0 0-1,-1-1 1,1 1 0,0 0-1,0-1 1,0 1 0,0 0-1,0 0 1,0 0-1,1 0 1,-1 0 0,0 0-1,0 0 1,3-1 0,-2 1-176,21 3-508,-1 1-1049,-1 2 0,37 11-1,-38-9-587,12 3-959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12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581 45 1056,'1'-2'599,"0"1"0,0 0 1,-1-1-1,1 0 0,-1 1 0,1-1 0,-1 1 1,0-1-1,0 1 0,1-1 0,-1 0 0,0 1 0,0-1 1,-1 0-1,1-2 0,-11-10 1717,9 13-1981,-8 0-240,0 1 1,0 0 0,0 0-1,-15 3 1,12-1-87,0 1 0,0 0 1,1 0-1,-1 1 0,1 1 0,0 0 1,-17 10-1,26-14-9,0 1 0,0 0 0,1 1 0,-1-1 0,1 0 0,-1 1 1,1-1-1,0 1 0,0 0 0,0 0 0,0-1 0,0 2 0,1-1 0,-1 0 0,1 0 0,0 0 1,0 1-1,0-1 0,1 0 0,-1 1 0,1-1 0,-1 0 0,1 1 0,0-1 0,1 1 0,-1-1 0,1 1 1,-1-1-1,2 5 0,2 6-1,0-1 1,1 1 0,0-1-1,1 0 1,12 18 0,1 2 11,22 49 0,-36-70-4,0-1-1,-2 0 1,1 1 0,-1 0 0,-1 0-1,0 0 1,-1 0 0,0 19-1,-1-27-9,-1 1 0,1-1-1,-1 1 1,-1-1 0,1 0-1,-1 0 1,1 1-1,-1-1 1,0 0 0,0-1-1,-1 1 1,1 0 0,-1 0-1,0-1 1,-4 4 0,1-2-21,-1 0 0,1 0 1,0-1-1,-1 0 1,0-1-1,0 0 1,0 0-1,-10 3 0,-11 0-151,0 0 0,-1-2-1,-50 1 1,69-4 114,-87-4-771,12 0-5482,61 3 3763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1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1504,'34'32'4375,"7"26"-966,-20-21-2625,24 47 567,-24-35-886,-4-10-257,23 77 0,-33-90-562,8 35-931,-3-22-3195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1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1444,'0'0'6716,"0"4"-6337,3 2-133,0 0 0,0 0 0,0 0 1,1-1-1,0 1 0,0-1 0,0 0 1,0 0-1,1 0 0,5 4 0,63 49 1361,-56-44-1384,60 38 854,-75-51-938,38-13 149,-35 9-286,0-1 1,-1 0 0,0 0 0,1 0 0,-2-1-1,1 1 1,0-1 0,-1 0 0,5-10 0,-5 10-96,35-83-8,-36 80-446,1 0 1,-1-1 0,-1 0 0,1 1-1,-1-11 1,-1 18-135,-1-7 364,-6-2-6922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11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1 912,'0'0'198,"-4"1"-23,-28 15 3566,31-14-3197,-15 21-98,-19 48-215,28-56-168,-1-1 1,0 0-1,-1-1 0,-16 19 1,12-16-56,1 0 1,-13 22 0,3-7 11,-5 11 0,0-2 174,26-39-171,-18 31 136,-1 6-147,19-37-9,-21 34 13,22-35-18,0 0 0,0 1 0,-1-1-1,1 0 1,0 1 0,0-1 0,-1 0 0,1 0 0,0 1 0,0-1 0,0 1 0,-1-1 0,1 0 0,0 1 0,0-1 0,0 0 0,0 1 0,0-1 0,0 0 0,0 1 0,0-1 0,0 1 0,0-1 0,0 0 0,0 1 0,0-1 0,0 0 0,0 1 0,1-1 0,-1 1-1,0-1 1,0 0 0,0 1 0,0-1 0,1 0 0,-1 0 0,0 1 0,0-1 0,1 0 0,-1 1 0,0-1 0,1 0 0,-1 0 0,0 0 0,0 1 0,1-1 0,0 0 0,21 0-1,-7 0 9,-11 0 23,-1 0-23,46 0 8,-46 0-44,21 0 48,94-7 12,-115 7-22,21 0 16,13 5 10,7 4 36,-41-9-44,0 0-15,10 0-2,-10 0-5,28 6 71,-20-3-86,-8-2 37,16 1 52,-7-2-4,-1 1 62,1-1 0,0-1 1,0 0-1,0 0 0,20-6 1,-30 7-91,-2-2-264,0 1 218,0 0 1,0 0-1,0 0 0,0-1 0,0 1 1,0 0-1,0 0 0,0 0 0,0-1 1,-1 1-1,1 0 0,0 0 1,-1 0-1,1 0 0,-1 0 0,0 0 1,1 0-1,-1 0 0,0 0 0,1 0 1,-1 0-1,0 0 0,0 0 1,0 0-1,-2-1 0,2 2 30,-3-9 51,-1 1-1,-1-1 1,0 1 0,0 1-1,-10-11 1,15 17-51,-16-31 391,11 22-337,1 0-1,0-1 1,0 1 0,1-1 0,-4-17 0,7 26-70,-10-26 26,-5-13-36,12 35 2,4 5-8,-14-48-564,12 45 367,0-1-1,1 1 0,0 0 1,-1-1-1,2 1 0,-1-1 1,0 1-1,1-6 0,0 9-116,-3-16-3337,3 15 2349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14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1180,'0'0'1373,"-3"-9"-214,3 9-1043,0-1 1,0 1 0,0 0-1,-1-1 1,1 1-1,0 0 1,0 0 0,0-1-1,0 1 1,0 0 0,-1 0-1,1-1 1,0 1-1,0 0 1,0 0 0,-1 0-1,1-1 1,0 1 0,0 0-1,0 0 1,-1 0-1,1 0 1,0 0 0,-1-1-1,1 1 1,0 0 0,0 0-1,-1 0 1,1 0-1,0 0 1,-1 0 0,1 0-1,0 0 1,0 0 0,-1 0-1,1 0 1,0 0 0,-1 0-1,1 0 1,-4 3-85,0 0 1,0 0-1,1 0 0,0 1 1,-1-1-1,1 1 1,0 0-1,1 0 0,-1 0 1,1 0-1,-1 0 0,1 0 1,0 1-1,1-1 1,-2 6-1,-11 24 110,-6 13 70,-28 95 0,38-61-202,9-80-1,1 6 3,0-6-13,-1 0 0,1 1 0,0-1 0,-1 0-1,1 1 1,0-1 0,0 1 0,0-1 0,0 0-1,0 1 1,0-1 0,1 0 0,-1 1 0,0-1-1,1 0 1,-1 1 0,1-1 0,-1 0 0,1 1-1,0-1 1,-1 0 0,1 0 0,0 0 0,0 0-1,0 0 1,0 0 0,1 2 0,34-5-155,-12-2 76,-22 4 53,42-12-70,-10 3 79,-18 4-51,0-1-1,0 0 1,17-9-1,-31 14 28,46-22-482,-46 22 496,0 1-4,0 0 38,1-1 0,-1 1 0,0 0 0,0-1 0,0 0-1,1 1 1,-1-1 0,0 0 0,0 0 0,0 0 0,0-1-1,0 1 1,0 0 0,-1-1 0,1 1 0,2-3 0,-4 3 206,-30-26-132,-73-47-172,102 73 36,-16-10-495,13 7-3162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16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 1448,'0'0'4023,"0"5"-3650,-3 25 456,-2 0 0,-1 0 0,-2-1 0,-1 0-1,-21 49 1,10-27-607,2-7-144,17-42-89,2 20 35,26 5-136,-26-26 80,16 2-85,9-12-109,0-2-1,0-1 1,-1 0-1,0-2 1,-2-1 0,38-31-1,-60 45 189,11-8-117,-10 8 128,0 0-1,0-1 1,0 1 0,0 0-1,0-1 1,0 1 0,0-1 0,0 0-1,-1 0 1,4-3 0,-4 3 144,-1 2-107,1 0 0,0 0 0,-1 0 1,1 0-1,-1 0 0,1 0 0,-1 0 0,1 0 0,-1-1 0,1 1 0,0 0 0,-1 0 0,1-1 0,-1 1 1,1 0-1,-1-1 0,0 1 0,1-1 0,-1 1 0,1 0 0,-1-1 0,0 1 0,1-1 0,-1 1 0,0-1 1,0 1-1,1-1 0,-1 1 0,0-1 0,0 0 0,0 1 0,0-1 0,1 1 0,-1-1 0,0 0 0,0 1 1,0-1-1,0 1 0,0-1 0,-1 1 0,1-1 0,0 0 0,0 1 0,0-1 0,0 1 0,-1-1 0,1 1 1,0-1-1,0 1 0,-1-1 0,0-1 20,0 0-23,-4-9-45,-1 0-1,0 1 1,-1 0-1,0 0 1,-1 0-1,0 1 1,-17-16-1,17 19-94,8 5 19,-1 0 94,0 0 0,0 0 0,1 0 0,-1 0 0,0 0 0,0 0 0,0 1 0,0-1 0,0 0 0,0 1 0,0-1 0,0 0-1,0 1 1,-1-1 0,1 1 0,-2-1 0,2 1-236,0 0-1,0-1 0,0 1 1,-1-1-1,1 1 0,0-1 1,0 0-1,0 1 0,0-1 1,0 0-1,0 0 0,0 1 1,0-1-1,0 0 0,1 0 1,-2-2-1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59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3 924,'0'0'2286,"8"-2"3600,-4 16-5577,-1 1-1,0 0 1,-1 0 0,-1 0-1,-1 24 1,-11 83 204,3-44-238,7-58-228,-1 1 0,0-1 0,-2 0 0,0 0-1,-14 38 1,13-39-997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9:53:13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305 115 1368,'0'-5'443,"-1"0"0,1 1 0,-1-1 0,1 0 0,-1 1 0,-1-1 0,1 1 0,-1-1 0,0 1 0,1 0 0,-2 0 0,1 0 0,-1 0 0,1 0 0,-1 0 0,-6-6 0,5 7-343,-1-1 0,1 1-1,-1 0 1,0 0 0,0 0 0,0 0-1,0 1 1,0 0 0,0 0 0,-1 1-1,1-1 1,-1 1 0,1 0 0,-1 1 0,1-1-1,-1 1 1,0 0 0,1 0 0,-11 3-1,7-1-54,1 0-1,-1 1 0,0 1 1,1 0-1,0 0 0,0 0 1,0 1-1,0 0 0,1 1 1,0-1-1,0 1 0,0 1 1,1 0-1,0-1 0,0 2 1,1-1-1,0 1 0,0 0 1,1 0-1,0 0 0,0 0 1,1 1-1,-3 10 0,6-17-24,0-1-1,-1 1 1,1 0-1,0-1 1,0 1-1,1-1 1,-1 1-1,0 0 1,1-1-1,-1 1 0,0 0 1,1-1-1,0 1 1,-1-1-1,1 1 1,0-1-1,0 0 1,0 1-1,0-1 1,0 0-1,2 3 1,0-2 18,0 0 1,1 1-1,-1-1 1,1 0 0,-1-1-1,1 1 1,-1-1 0,8 3-1,4-1 61,-1-1-1,1 0 0,24-1 0,-16-2-21,0-1-1,1-2 1,-1 0-1,0-1 0,22-9 1,-44 14-84,19-3-299,-17 2 276,0 0 0,1 1 0,-1-1 0,1 0 0,-1 1-1,1 0 1,-1 0 0,1 0 0,5 1 0,-7 2 61,-1 0-1,0 0 1,0 0-1,0 0 1,0 0 0,0 0-1,-1 0 1,1 0 0,-1 1-1,0-1 1,0 0 0,0 0-1,0 0 1,0 1 0,-2 3-1,2 38 76,5-31-189,-1-1 0,2 1-1,0-1 1,1 1 0,0-2 0,1 1 0,1-1 0,18 21 0,10 6-2042,46 37 0,-45-43-1307,-29-25 1194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0:59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1692,'3'-3'483,"1"0"-1,0 0 0,0 1 1,0 0-1,1 0 1,-1 0-1,0 0 0,7-1 1,72-9 1806,-41 7-1634,131-29-1100,-168 33 416,4 0-3818,13-1 1850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2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8 1116,'0'0'1506,"1"12"26,-74 116 1085,-1 6-1311,35-62-612,39-71-677,-11 35 117,11-34-129,-3 8-12,2-9 6,0 0 0,1 0 0,-1 1 0,1-1-1,-1 0 1,1 1 0,-1-1 0,1 0 0,0 1 0,-1-1 0,1 0 0,0 1 0,0-1 0,0 1 0,0-1 0,0 0 0,0 1-1,1-1 1,-1 1 0,0-1 0,1 0 0,-1 1 0,1-1 0,0 0 0,-1 0 0,2 2 0,7 0-1,-1-1 1,1 1-1,1-1 1,-1-1-1,0 0 1,0 0-1,12-1 1,37 1-2,-36 1-44,0-2 0,1 0 0,-1-1 1,0-1-1,30-8 0,-15 6 31,-35 3 6,43-1-110,-43 2 124,-2 0-6,22-1 25,-21 1 3,-1 0 1,1 0-1,0 0 1,0 0-1,-1 0 1,1 0 0,0 0-1,0-1 1,-1 1-1,1 0 1,0 0 0,-1 0-1,1-1 1,0 1-1,-1 0 1,1-1 0,0 1-1,-1-1 1,1 1-1,-1-1 1,1 1-1,-1-1 1,1 1 0,-1-1-1,1 0 1,-16-57-513,-2 2 1,-3 0-1,-35-70 1,51 116 122,1 1 1,0-1-1,0-1 1,-1-14-1,-9-28-1914,8 44 1458,0 6 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5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2 944,'0'0'4934,"19"-1"-2713,49 14-546,135 10 0,-122-17-1335,-54-2-251,0 1 0,34 11 0,-33-8-45,52 9 0,205-5-232,-232-3-238,-51-9 350,13 0-1996,2-3 1240,-7-3-3176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6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1680,'14'8'1176,"1"0"1,26 10-1,26 14 712,-52-23-1599,-10-6-92,-1-1 0,1 1 0,-1 0 0,0 0 0,0 0-1,7 8 1,-10-10-165,0 1 0,-1-1 0,1 1 0,0-1 0,-1 1 0,1 0 0,-1-1-1,1 1 1,-1-1 0,0 1 0,0 0 0,0-1 0,0 1 0,0 0 0,0-1 0,0 1 0,0 0-1,-1-1 1,1 1 0,-1-1 0,1 1 0,-1 0 0,1-1 0,-1 1 0,0-1 0,-1 2 0,-10 17 55,-1 0 1,-1-1-1,-22 24 1,-24 16-2661,54-56-436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6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0 1312,'0'0'1980,"0"5"-1158,-1 32 1838,-7 52 0,3-61-2645,-1 1 0,-16 43 1,17-42-4622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8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1136,'0'0'5774,"6"1"-5437,21 0 119,-10-1-112,0 1-1,1 0 1,-1 1 0,0 1 0,0 1-1,0 0 1,-1 1 0,24 11-1,-37-15-238,0 1 0,1 0-1,-1 0 1,0 1 0,0-1-1,0 0 1,0 1 0,-1 0-1,1 0 1,2 4 0,-4-5-86,-1-1 1,0 1-1,1 0 1,-1 0-1,0 0 1,0 0-1,0-1 1,0 1-1,0 0 1,-1 0-1,1 0 1,0 0-1,-1-1 1,1 1-1,-1 0 1,0 0-1,0-1 1,1 1-1,-1-1 1,0 1-1,-1 0 1,1-1-1,0 0 1,-2 2-1,-96 116 259,63-79-9,-60 86 0,91-119-237,1 1-1,0 0 0,0 0 1,1 0-1,0 1 0,0-1 1,1 1-1,0-1 0,1 1 1,0 0-1,0 0 0,1 10 1,0-15-14,1 1 1,-1-1-1,1 0 1,0 1-1,1-1 1,-1 0-1,1 0 1,0 0 0,0 0-1,0 0 1,1 0-1,-1 0 1,1-1-1,0 1 1,0-1-1,0 0 1,0 0-1,0 0 1,1 0-1,0-1 1,-1 1-1,1-1 1,0 0 0,0 0-1,5 1 1,11 3-37,1 0 0,0-2 0,0-1 0,0-1 0,0 0 0,0-2 0,0 0 0,38-6 0,-21 3-1507,2 0-5450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1684,'0'0'2570,"4"4"-1859,4 1-398,1 1 0,0-1 0,0 0 0,1-1-1,-1 0 1,1 0 0,0-1 0,18 3 0,95 9 1101,-41-7-699,-25-4-240,-44-5-859,-1 2 0,1 0 0,-1 0 0,17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9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1 180 960,'0'0'1154,"5"-2"-645,22-10 842,-22 13-1034,1-1-1,-1 0 1,1 0 0,-1 0 0,0 0 0,1-1 0,-1 0 0,1 0 0,7-4 0,-1 3-28,-1-1-6,-1 0-1,1-1 0,0 0 1,-1-1-1,0 0 1,18-12-1,-24 15-218,0-1-1,-1 0 1,1 1-1,-1-1 0,0 0 1,0-1-1,0 1 1,-1 0-1,1-1 1,-1 0-1,0 0 0,0 1 1,0-1-1,0 0 1,-1-1-1,1 1 0,-1 0 1,0 0-1,0-8 1,-1 10-60,0 1 0,0-1 0,0 1 0,-1-1 0,1 0 0,0 1 0,-1 0 0,1-1 0,-1 1 0,0-1 0,0 1 0,1 0 0,-1-1 0,0 1 0,0 0 0,0 0 0,0 0 0,0 0 0,-1-1 0,1 2 1,0-1-1,0 0 0,-1 0 0,1 0 0,0 1 0,-1-1 0,1 0 0,-1 1 0,1-1 0,-1 1 0,1 0 0,-4-1 0,0 1 11,0-1 1,-1 1-1,1 0 1,0 0-1,-1 0 0,1 1 1,-7 1-1,5 0 18,1 1-1,-1-1 0,1 1 0,-1 0 0,1 1 0,0 0 1,0 0-1,0 0 0,1 0 0,0 1 0,-1 0 0,2 0 1,-1 0-1,0 1 0,1 0 0,0 0 0,1 0 1,-5 8-1,7-10-16,-1 0 0,1 0 0,0 0 1,0 0-1,0 1 0,1-1 0,-1 0 0,1 1 1,0-1-1,0 0 0,1 1 0,-1-1 1,1 0-1,0 1 0,0-1 0,0 0 0,1 0 1,-1 0-1,1 0 0,0 0 0,0 0 1,1-1-1,-1 1 0,1-1 0,0 1 0,0-1 1,0 0-1,0 0 0,0 0 0,5 2 0,4 3 12,1 0-1,0-1 1,0-1-1,1 0 0,0 0 1,0-2-1,0 0 1,1 0-1,-1-1 0,18 1 1,61-2-1489,-9-11-4054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29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1 900,'0'0'7470,"-3"5"-7043,-15 23 307,1 1-1,-13 31 1,29-57-1005,-5 12-422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8:01:30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4 427 912,'0'0'1072,"-3"-10"-248,6 1-900</inkml:trace>
  <inkml:trace contextRef="#ctx0" brushRef="#br0" timeOffset="1">505 1 980,'0'0'716,"-13"2"-772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42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0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7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2B07E4-CDF9-4C88-A2F3-04620E58224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49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KJuC5CUMgU" TargetMode="External"/><Relationship Id="rId2" Type="http://schemas.openxmlformats.org/officeDocument/2006/relationships/hyperlink" Target="https://brilliant.org/courses/special-relativ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mpolimit-lichtgeschwindigkeit.de/tuebingen/tuebingen.pdf" TargetMode="External"/><Relationship Id="rId4" Type="http://schemas.openxmlformats.org/officeDocument/2006/relationships/hyperlink" Target="https://www.youtube.com/watch?v=XFV2feKDK9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customXml" Target="../ink/ink10.xml"/><Relationship Id="rId42" Type="http://schemas.openxmlformats.org/officeDocument/2006/relationships/image" Target="../media/image3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5.png"/><Relationship Id="rId84" Type="http://schemas.openxmlformats.org/officeDocument/2006/relationships/image" Target="../media/image53.png"/><Relationship Id="rId89" Type="http://schemas.openxmlformats.org/officeDocument/2006/relationships/customXml" Target="../ink/ink44.xml"/><Relationship Id="rId16" Type="http://schemas.openxmlformats.org/officeDocument/2006/relationships/image" Target="../media/image19.png"/><Relationship Id="rId11" Type="http://schemas.openxmlformats.org/officeDocument/2006/relationships/customXml" Target="../ink/ink5.xml"/><Relationship Id="rId32" Type="http://schemas.openxmlformats.org/officeDocument/2006/relationships/image" Target="../media/image27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40.png"/><Relationship Id="rId74" Type="http://schemas.openxmlformats.org/officeDocument/2006/relationships/image" Target="../media/image48.png"/><Relationship Id="rId79" Type="http://schemas.openxmlformats.org/officeDocument/2006/relationships/customXml" Target="../ink/ink39.xml"/><Relationship Id="rId102" Type="http://schemas.openxmlformats.org/officeDocument/2006/relationships/image" Target="../media/image62.png"/><Relationship Id="rId5" Type="http://schemas.openxmlformats.org/officeDocument/2006/relationships/customXml" Target="../ink/ink2.xml"/><Relationship Id="rId90" Type="http://schemas.openxmlformats.org/officeDocument/2006/relationships/image" Target="../media/image56.png"/><Relationship Id="rId95" Type="http://schemas.openxmlformats.org/officeDocument/2006/relationships/customXml" Target="../ink/ink47.xml"/><Relationship Id="rId22" Type="http://schemas.openxmlformats.org/officeDocument/2006/relationships/image" Target="../media/image22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35.png"/><Relationship Id="rId64" Type="http://schemas.openxmlformats.org/officeDocument/2006/relationships/image" Target="../media/image43.png"/><Relationship Id="rId69" Type="http://schemas.openxmlformats.org/officeDocument/2006/relationships/customXml" Target="../ink/ink34.xml"/><Relationship Id="rId80" Type="http://schemas.openxmlformats.org/officeDocument/2006/relationships/image" Target="../media/image51.png"/><Relationship Id="rId85" Type="http://schemas.openxmlformats.org/officeDocument/2006/relationships/customXml" Target="../ink/ink42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21.png"/><Relationship Id="rId41" Type="http://schemas.openxmlformats.org/officeDocument/2006/relationships/customXml" Target="../ink/ink20.xml"/><Relationship Id="rId54" Type="http://schemas.openxmlformats.org/officeDocument/2006/relationships/image" Target="../media/image38.png"/><Relationship Id="rId62" Type="http://schemas.openxmlformats.org/officeDocument/2006/relationships/image" Target="../media/image42.png"/><Relationship Id="rId70" Type="http://schemas.openxmlformats.org/officeDocument/2006/relationships/image" Target="../media/image46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55.png"/><Relationship Id="rId91" Type="http://schemas.openxmlformats.org/officeDocument/2006/relationships/customXml" Target="../ink/ink45.xml"/><Relationship Id="rId9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6.png"/><Relationship Id="rId31" Type="http://schemas.openxmlformats.org/officeDocument/2006/relationships/customXml" Target="../ink/ink15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50.png"/><Relationship Id="rId81" Type="http://schemas.openxmlformats.org/officeDocument/2006/relationships/customXml" Target="../ink/ink40.xml"/><Relationship Id="rId86" Type="http://schemas.openxmlformats.org/officeDocument/2006/relationships/image" Target="../media/image54.png"/><Relationship Id="rId94" Type="http://schemas.openxmlformats.org/officeDocument/2006/relationships/image" Target="../media/image5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9" Type="http://schemas.openxmlformats.org/officeDocument/2006/relationships/customXml" Target="../ink/ink19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27.xml"/><Relationship Id="rId76" Type="http://schemas.openxmlformats.org/officeDocument/2006/relationships/image" Target="../media/image49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7.png"/><Relationship Id="rId2" Type="http://schemas.openxmlformats.org/officeDocument/2006/relationships/image" Target="../media/image1.jpeg"/><Relationship Id="rId29" Type="http://schemas.openxmlformats.org/officeDocument/2006/relationships/customXml" Target="../ink/ink14.xml"/><Relationship Id="rId24" Type="http://schemas.openxmlformats.org/officeDocument/2006/relationships/image" Target="../media/image23.png"/><Relationship Id="rId40" Type="http://schemas.openxmlformats.org/officeDocument/2006/relationships/image" Target="../media/image31.png"/><Relationship Id="rId45" Type="http://schemas.openxmlformats.org/officeDocument/2006/relationships/customXml" Target="../ink/ink22.xml"/><Relationship Id="rId66" Type="http://schemas.openxmlformats.org/officeDocument/2006/relationships/image" Target="../media/image44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52.png"/><Relationship Id="rId19" Type="http://schemas.openxmlformats.org/officeDocument/2006/relationships/customXml" Target="../ink/ink9.xml"/><Relationship Id="rId14" Type="http://schemas.openxmlformats.org/officeDocument/2006/relationships/image" Target="../media/image18.png"/><Relationship Id="rId30" Type="http://schemas.openxmlformats.org/officeDocument/2006/relationships/image" Target="../media/image26.png"/><Relationship Id="rId35" Type="http://schemas.openxmlformats.org/officeDocument/2006/relationships/customXml" Target="../ink/ink17.xml"/><Relationship Id="rId56" Type="http://schemas.openxmlformats.org/officeDocument/2006/relationships/image" Target="../media/image39.png"/><Relationship Id="rId77" Type="http://schemas.openxmlformats.org/officeDocument/2006/relationships/customXml" Target="../ink/ink38.xml"/><Relationship Id="rId100" Type="http://schemas.openxmlformats.org/officeDocument/2006/relationships/image" Target="../media/image61.png"/><Relationship Id="rId8" Type="http://schemas.openxmlformats.org/officeDocument/2006/relationships/image" Target="../media/image15.png"/><Relationship Id="rId51" Type="http://schemas.openxmlformats.org/officeDocument/2006/relationships/customXml" Target="../ink/ink25.xml"/><Relationship Id="rId72" Type="http://schemas.openxmlformats.org/officeDocument/2006/relationships/image" Target="../media/image47.png"/><Relationship Id="rId93" Type="http://schemas.openxmlformats.org/officeDocument/2006/relationships/customXml" Target="../ink/ink46.xml"/><Relationship Id="rId98" Type="http://schemas.openxmlformats.org/officeDocument/2006/relationships/image" Target="../media/image60.png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8.xml"/><Relationship Id="rId21" Type="http://schemas.openxmlformats.org/officeDocument/2006/relationships/customXml" Target="../ink/ink60.xml"/><Relationship Id="rId42" Type="http://schemas.openxmlformats.org/officeDocument/2006/relationships/image" Target="../media/image32.png"/><Relationship Id="rId63" Type="http://schemas.openxmlformats.org/officeDocument/2006/relationships/customXml" Target="../ink/ink81.xml"/><Relationship Id="rId84" Type="http://schemas.openxmlformats.org/officeDocument/2006/relationships/image" Target="../media/image70.png"/><Relationship Id="rId138" Type="http://schemas.openxmlformats.org/officeDocument/2006/relationships/image" Target="../media/image93.png"/><Relationship Id="rId107" Type="http://schemas.openxmlformats.org/officeDocument/2006/relationships/customXml" Target="../ink/ink103.xml"/><Relationship Id="rId11" Type="http://schemas.openxmlformats.org/officeDocument/2006/relationships/customXml" Target="../ink/ink55.xml"/><Relationship Id="rId32" Type="http://schemas.openxmlformats.org/officeDocument/2006/relationships/image" Target="../media/image27.png"/><Relationship Id="rId37" Type="http://schemas.openxmlformats.org/officeDocument/2006/relationships/customXml" Target="../ink/ink68.xml"/><Relationship Id="rId53" Type="http://schemas.openxmlformats.org/officeDocument/2006/relationships/customXml" Target="../ink/ink76.xml"/><Relationship Id="rId58" Type="http://schemas.openxmlformats.org/officeDocument/2006/relationships/image" Target="../media/image40.png"/><Relationship Id="rId74" Type="http://schemas.openxmlformats.org/officeDocument/2006/relationships/image" Target="../media/image66.png"/><Relationship Id="rId79" Type="http://schemas.openxmlformats.org/officeDocument/2006/relationships/customXml" Target="../ink/ink89.xml"/><Relationship Id="rId102" Type="http://schemas.openxmlformats.org/officeDocument/2006/relationships/image" Target="../media/image75.png"/><Relationship Id="rId123" Type="http://schemas.openxmlformats.org/officeDocument/2006/relationships/customXml" Target="../ink/ink111.xml"/><Relationship Id="rId128" Type="http://schemas.openxmlformats.org/officeDocument/2006/relationships/image" Target="../media/image88.png"/><Relationship Id="rId5" Type="http://schemas.openxmlformats.org/officeDocument/2006/relationships/customXml" Target="../ink/ink52.xml"/><Relationship Id="rId90" Type="http://schemas.openxmlformats.org/officeDocument/2006/relationships/image" Target="../media/image56.png"/><Relationship Id="rId95" Type="http://schemas.openxmlformats.org/officeDocument/2006/relationships/customXml" Target="../ink/ink97.xml"/><Relationship Id="rId22" Type="http://schemas.openxmlformats.org/officeDocument/2006/relationships/image" Target="../media/image220.png"/><Relationship Id="rId27" Type="http://schemas.openxmlformats.org/officeDocument/2006/relationships/customXml" Target="../ink/ink63.xml"/><Relationship Id="rId43" Type="http://schemas.openxmlformats.org/officeDocument/2006/relationships/customXml" Target="../ink/ink71.xml"/><Relationship Id="rId48" Type="http://schemas.openxmlformats.org/officeDocument/2006/relationships/image" Target="../media/image35.png"/><Relationship Id="rId64" Type="http://schemas.openxmlformats.org/officeDocument/2006/relationships/image" Target="../media/image43.png"/><Relationship Id="rId69" Type="http://schemas.openxmlformats.org/officeDocument/2006/relationships/customXml" Target="../ink/ink84.xml"/><Relationship Id="rId113" Type="http://schemas.openxmlformats.org/officeDocument/2006/relationships/customXml" Target="../ink/ink106.xml"/><Relationship Id="rId118" Type="http://schemas.openxmlformats.org/officeDocument/2006/relationships/image" Target="../media/image83.png"/><Relationship Id="rId134" Type="http://schemas.openxmlformats.org/officeDocument/2006/relationships/image" Target="../media/image91.png"/><Relationship Id="rId139" Type="http://schemas.openxmlformats.org/officeDocument/2006/relationships/customXml" Target="../ink/ink119.xml"/><Relationship Id="rId80" Type="http://schemas.openxmlformats.org/officeDocument/2006/relationships/image" Target="../media/image51.png"/><Relationship Id="rId85" Type="http://schemas.openxmlformats.org/officeDocument/2006/relationships/customXml" Target="../ink/ink92.xml"/><Relationship Id="rId12" Type="http://schemas.openxmlformats.org/officeDocument/2006/relationships/image" Target="../media/image17.png"/><Relationship Id="rId17" Type="http://schemas.openxmlformats.org/officeDocument/2006/relationships/customXml" Target="../ink/ink58.xml"/><Relationship Id="rId33" Type="http://schemas.openxmlformats.org/officeDocument/2006/relationships/customXml" Target="../ink/ink66.xml"/><Relationship Id="rId38" Type="http://schemas.openxmlformats.org/officeDocument/2006/relationships/image" Target="../media/image30.png"/><Relationship Id="rId59" Type="http://schemas.openxmlformats.org/officeDocument/2006/relationships/customXml" Target="../ink/ink79.xml"/><Relationship Id="rId103" Type="http://schemas.openxmlformats.org/officeDocument/2006/relationships/customXml" Target="../ink/ink101.xml"/><Relationship Id="rId108" Type="http://schemas.openxmlformats.org/officeDocument/2006/relationships/image" Target="../media/image78.png"/><Relationship Id="rId124" Type="http://schemas.openxmlformats.org/officeDocument/2006/relationships/image" Target="../media/image86.png"/><Relationship Id="rId129" Type="http://schemas.openxmlformats.org/officeDocument/2006/relationships/customXml" Target="../ink/ink114.xml"/><Relationship Id="rId54" Type="http://schemas.openxmlformats.org/officeDocument/2006/relationships/image" Target="../media/image38.png"/><Relationship Id="rId70" Type="http://schemas.openxmlformats.org/officeDocument/2006/relationships/image" Target="../media/image64.png"/><Relationship Id="rId75" Type="http://schemas.openxmlformats.org/officeDocument/2006/relationships/customXml" Target="../ink/ink87.xml"/><Relationship Id="rId91" Type="http://schemas.openxmlformats.org/officeDocument/2006/relationships/customXml" Target="../ink/ink95.xml"/><Relationship Id="rId96" Type="http://schemas.openxmlformats.org/officeDocument/2006/relationships/image" Target="../media/image74.png"/><Relationship Id="rId14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23" Type="http://schemas.openxmlformats.org/officeDocument/2006/relationships/customXml" Target="../ink/ink61.xml"/><Relationship Id="rId28" Type="http://schemas.openxmlformats.org/officeDocument/2006/relationships/image" Target="../media/image25.png"/><Relationship Id="rId49" Type="http://schemas.openxmlformats.org/officeDocument/2006/relationships/customXml" Target="../ink/ink74.xml"/><Relationship Id="rId114" Type="http://schemas.openxmlformats.org/officeDocument/2006/relationships/image" Target="../media/image81.png"/><Relationship Id="rId119" Type="http://schemas.openxmlformats.org/officeDocument/2006/relationships/customXml" Target="../ink/ink109.xml"/><Relationship Id="rId44" Type="http://schemas.openxmlformats.org/officeDocument/2006/relationships/image" Target="../media/image33.png"/><Relationship Id="rId60" Type="http://schemas.openxmlformats.org/officeDocument/2006/relationships/image" Target="../media/image41.png"/><Relationship Id="rId65" Type="http://schemas.openxmlformats.org/officeDocument/2006/relationships/customXml" Target="../ink/ink82.xml"/><Relationship Id="rId81" Type="http://schemas.openxmlformats.org/officeDocument/2006/relationships/customXml" Target="../ink/ink90.xml"/><Relationship Id="rId86" Type="http://schemas.openxmlformats.org/officeDocument/2006/relationships/image" Target="../media/image71.png"/><Relationship Id="rId130" Type="http://schemas.openxmlformats.org/officeDocument/2006/relationships/image" Target="../media/image89.png"/><Relationship Id="rId135" Type="http://schemas.openxmlformats.org/officeDocument/2006/relationships/customXml" Target="../ink/ink117.xml"/><Relationship Id="rId13" Type="http://schemas.openxmlformats.org/officeDocument/2006/relationships/customXml" Target="../ink/ink56.xml"/><Relationship Id="rId18" Type="http://schemas.openxmlformats.org/officeDocument/2006/relationships/image" Target="../media/image200.png"/><Relationship Id="rId39" Type="http://schemas.openxmlformats.org/officeDocument/2006/relationships/customXml" Target="../ink/ink69.xml"/><Relationship Id="rId109" Type="http://schemas.openxmlformats.org/officeDocument/2006/relationships/customXml" Target="../ink/ink104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77.xml"/><Relationship Id="rId76" Type="http://schemas.openxmlformats.org/officeDocument/2006/relationships/image" Target="../media/image67.png"/><Relationship Id="rId97" Type="http://schemas.openxmlformats.org/officeDocument/2006/relationships/customXml" Target="../ink/ink98.xml"/><Relationship Id="rId104" Type="http://schemas.openxmlformats.org/officeDocument/2006/relationships/image" Target="../media/image76.png"/><Relationship Id="rId120" Type="http://schemas.openxmlformats.org/officeDocument/2006/relationships/image" Target="../media/image84.png"/><Relationship Id="rId125" Type="http://schemas.openxmlformats.org/officeDocument/2006/relationships/customXml" Target="../ink/ink112.xml"/><Relationship Id="rId141" Type="http://schemas.openxmlformats.org/officeDocument/2006/relationships/customXml" Target="../ink/ink120.xml"/><Relationship Id="rId7" Type="http://schemas.openxmlformats.org/officeDocument/2006/relationships/customXml" Target="../ink/ink53.xml"/><Relationship Id="rId71" Type="http://schemas.openxmlformats.org/officeDocument/2006/relationships/customXml" Target="../ink/ink85.xml"/><Relationship Id="rId92" Type="http://schemas.openxmlformats.org/officeDocument/2006/relationships/image" Target="../media/image72.png"/><Relationship Id="rId2" Type="http://schemas.openxmlformats.org/officeDocument/2006/relationships/image" Target="../media/image1.jpeg"/><Relationship Id="rId29" Type="http://schemas.openxmlformats.org/officeDocument/2006/relationships/customXml" Target="../ink/ink64.xml"/><Relationship Id="rId24" Type="http://schemas.openxmlformats.org/officeDocument/2006/relationships/image" Target="../media/image230.png"/><Relationship Id="rId40" Type="http://schemas.openxmlformats.org/officeDocument/2006/relationships/image" Target="../media/image31.png"/><Relationship Id="rId45" Type="http://schemas.openxmlformats.org/officeDocument/2006/relationships/customXml" Target="../ink/ink72.xml"/><Relationship Id="rId66" Type="http://schemas.openxmlformats.org/officeDocument/2006/relationships/image" Target="../media/image44.png"/><Relationship Id="rId87" Type="http://schemas.openxmlformats.org/officeDocument/2006/relationships/customXml" Target="../ink/ink93.xml"/><Relationship Id="rId110" Type="http://schemas.openxmlformats.org/officeDocument/2006/relationships/image" Target="../media/image79.png"/><Relationship Id="rId115" Type="http://schemas.openxmlformats.org/officeDocument/2006/relationships/customXml" Target="../ink/ink107.xml"/><Relationship Id="rId131" Type="http://schemas.openxmlformats.org/officeDocument/2006/relationships/customXml" Target="../ink/ink115.xml"/><Relationship Id="rId136" Type="http://schemas.openxmlformats.org/officeDocument/2006/relationships/image" Target="../media/image92.png"/><Relationship Id="rId61" Type="http://schemas.openxmlformats.org/officeDocument/2006/relationships/customXml" Target="../ink/ink80.xml"/><Relationship Id="rId82" Type="http://schemas.openxmlformats.org/officeDocument/2006/relationships/image" Target="../media/image69.png"/><Relationship Id="rId19" Type="http://schemas.openxmlformats.org/officeDocument/2006/relationships/customXml" Target="../ink/ink59.xml"/><Relationship Id="rId14" Type="http://schemas.openxmlformats.org/officeDocument/2006/relationships/image" Target="../media/image18.png"/><Relationship Id="rId30" Type="http://schemas.openxmlformats.org/officeDocument/2006/relationships/image" Target="../media/image26.png"/><Relationship Id="rId35" Type="http://schemas.openxmlformats.org/officeDocument/2006/relationships/customXml" Target="../ink/ink67.xml"/><Relationship Id="rId56" Type="http://schemas.openxmlformats.org/officeDocument/2006/relationships/image" Target="../media/image39.png"/><Relationship Id="rId77" Type="http://schemas.openxmlformats.org/officeDocument/2006/relationships/customXml" Target="../ink/ink88.xml"/><Relationship Id="rId100" Type="http://schemas.openxmlformats.org/officeDocument/2006/relationships/image" Target="../media/image61.png"/><Relationship Id="rId105" Type="http://schemas.openxmlformats.org/officeDocument/2006/relationships/customXml" Target="../ink/ink102.xml"/><Relationship Id="rId126" Type="http://schemas.openxmlformats.org/officeDocument/2006/relationships/image" Target="../media/image87.png"/><Relationship Id="rId8" Type="http://schemas.openxmlformats.org/officeDocument/2006/relationships/image" Target="../media/image15.png"/><Relationship Id="rId51" Type="http://schemas.openxmlformats.org/officeDocument/2006/relationships/customXml" Target="../ink/ink75.xml"/><Relationship Id="rId72" Type="http://schemas.openxmlformats.org/officeDocument/2006/relationships/image" Target="../media/image65.png"/><Relationship Id="rId93" Type="http://schemas.openxmlformats.org/officeDocument/2006/relationships/customXml" Target="../ink/ink96.xml"/><Relationship Id="rId98" Type="http://schemas.openxmlformats.org/officeDocument/2006/relationships/image" Target="../media/image60.png"/><Relationship Id="rId121" Type="http://schemas.openxmlformats.org/officeDocument/2006/relationships/customXml" Target="../ink/ink110.xml"/><Relationship Id="rId142" Type="http://schemas.openxmlformats.org/officeDocument/2006/relationships/image" Target="../media/image95.png"/><Relationship Id="rId3" Type="http://schemas.openxmlformats.org/officeDocument/2006/relationships/customXml" Target="../ink/ink51.xml"/><Relationship Id="rId25" Type="http://schemas.openxmlformats.org/officeDocument/2006/relationships/customXml" Target="../ink/ink62.xml"/><Relationship Id="rId46" Type="http://schemas.openxmlformats.org/officeDocument/2006/relationships/image" Target="../media/image34.png"/><Relationship Id="rId67" Type="http://schemas.openxmlformats.org/officeDocument/2006/relationships/customXml" Target="../ink/ink83.xml"/><Relationship Id="rId116" Type="http://schemas.openxmlformats.org/officeDocument/2006/relationships/image" Target="../media/image82.png"/><Relationship Id="rId137" Type="http://schemas.openxmlformats.org/officeDocument/2006/relationships/customXml" Target="../ink/ink118.xml"/><Relationship Id="rId20" Type="http://schemas.openxmlformats.org/officeDocument/2006/relationships/image" Target="../media/image210.png"/><Relationship Id="rId41" Type="http://schemas.openxmlformats.org/officeDocument/2006/relationships/customXml" Target="../ink/ink70.xml"/><Relationship Id="rId62" Type="http://schemas.openxmlformats.org/officeDocument/2006/relationships/image" Target="../media/image42.png"/><Relationship Id="rId83" Type="http://schemas.openxmlformats.org/officeDocument/2006/relationships/customXml" Target="../ink/ink91.xml"/><Relationship Id="rId88" Type="http://schemas.openxmlformats.org/officeDocument/2006/relationships/image" Target="../media/image55.png"/><Relationship Id="rId111" Type="http://schemas.openxmlformats.org/officeDocument/2006/relationships/customXml" Target="../ink/ink105.xml"/><Relationship Id="rId132" Type="http://schemas.openxmlformats.org/officeDocument/2006/relationships/image" Target="../media/image90.png"/><Relationship Id="rId15" Type="http://schemas.openxmlformats.org/officeDocument/2006/relationships/customXml" Target="../ink/ink57.xml"/><Relationship Id="rId36" Type="http://schemas.openxmlformats.org/officeDocument/2006/relationships/image" Target="../media/image29.png"/><Relationship Id="rId57" Type="http://schemas.openxmlformats.org/officeDocument/2006/relationships/customXml" Target="../ink/ink78.xml"/><Relationship Id="rId106" Type="http://schemas.openxmlformats.org/officeDocument/2006/relationships/image" Target="../media/image77.png"/><Relationship Id="rId127" Type="http://schemas.openxmlformats.org/officeDocument/2006/relationships/customXml" Target="../ink/ink113.xml"/><Relationship Id="rId10" Type="http://schemas.openxmlformats.org/officeDocument/2006/relationships/image" Target="../media/image16.png"/><Relationship Id="rId31" Type="http://schemas.openxmlformats.org/officeDocument/2006/relationships/customXml" Target="../ink/ink65.xml"/><Relationship Id="rId52" Type="http://schemas.openxmlformats.org/officeDocument/2006/relationships/image" Target="../media/image37.png"/><Relationship Id="rId73" Type="http://schemas.openxmlformats.org/officeDocument/2006/relationships/customXml" Target="../ink/ink86.xml"/><Relationship Id="rId78" Type="http://schemas.openxmlformats.org/officeDocument/2006/relationships/image" Target="../media/image68.png"/><Relationship Id="rId94" Type="http://schemas.openxmlformats.org/officeDocument/2006/relationships/image" Target="../media/image73.png"/><Relationship Id="rId99" Type="http://schemas.openxmlformats.org/officeDocument/2006/relationships/customXml" Target="../ink/ink99.xml"/><Relationship Id="rId101" Type="http://schemas.openxmlformats.org/officeDocument/2006/relationships/customXml" Target="../ink/ink100.xml"/><Relationship Id="rId122" Type="http://schemas.openxmlformats.org/officeDocument/2006/relationships/image" Target="../media/image85.png"/><Relationship Id="rId4" Type="http://schemas.openxmlformats.org/officeDocument/2006/relationships/image" Target="../media/image13.png"/><Relationship Id="rId9" Type="http://schemas.openxmlformats.org/officeDocument/2006/relationships/customXml" Target="../ink/ink54.xml"/><Relationship Id="rId26" Type="http://schemas.openxmlformats.org/officeDocument/2006/relationships/image" Target="../media/image24.png"/><Relationship Id="rId47" Type="http://schemas.openxmlformats.org/officeDocument/2006/relationships/customXml" Target="../ink/ink73.xml"/><Relationship Id="rId68" Type="http://schemas.openxmlformats.org/officeDocument/2006/relationships/image" Target="../media/image63.png"/><Relationship Id="rId89" Type="http://schemas.openxmlformats.org/officeDocument/2006/relationships/customXml" Target="../ink/ink94.xml"/><Relationship Id="rId112" Type="http://schemas.openxmlformats.org/officeDocument/2006/relationships/image" Target="../media/image80.png"/><Relationship Id="rId133" Type="http://schemas.openxmlformats.org/officeDocument/2006/relationships/customXml" Target="../ink/ink116.xml"/><Relationship Id="rId16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9.xml"/><Relationship Id="rId21" Type="http://schemas.openxmlformats.org/officeDocument/2006/relationships/image" Target="../media/image105.png"/><Relationship Id="rId42" Type="http://schemas.openxmlformats.org/officeDocument/2006/relationships/image" Target="../media/image115.png"/><Relationship Id="rId63" Type="http://schemas.openxmlformats.org/officeDocument/2006/relationships/customXml" Target="../ink/ink152.xml"/><Relationship Id="rId84" Type="http://schemas.openxmlformats.org/officeDocument/2006/relationships/image" Target="../media/image136.png"/><Relationship Id="rId138" Type="http://schemas.openxmlformats.org/officeDocument/2006/relationships/image" Target="../media/image163.png"/><Relationship Id="rId159" Type="http://schemas.openxmlformats.org/officeDocument/2006/relationships/customXml" Target="../ink/ink200.xml"/><Relationship Id="rId170" Type="http://schemas.openxmlformats.org/officeDocument/2006/relationships/image" Target="../media/image179.png"/><Relationship Id="rId191" Type="http://schemas.openxmlformats.org/officeDocument/2006/relationships/image" Target="../media/image189.png"/><Relationship Id="rId205" Type="http://schemas.openxmlformats.org/officeDocument/2006/relationships/image" Target="../media/image196.png"/><Relationship Id="rId226" Type="http://schemas.openxmlformats.org/officeDocument/2006/relationships/customXml" Target="../ink/ink234.xml"/><Relationship Id="rId247" Type="http://schemas.openxmlformats.org/officeDocument/2006/relationships/image" Target="../media/image218.png"/><Relationship Id="rId107" Type="http://schemas.openxmlformats.org/officeDocument/2006/relationships/customXml" Target="../ink/ink174.xml"/><Relationship Id="rId11" Type="http://schemas.openxmlformats.org/officeDocument/2006/relationships/image" Target="../media/image100.png"/><Relationship Id="rId32" Type="http://schemas.openxmlformats.org/officeDocument/2006/relationships/image" Target="../media/image110.png"/><Relationship Id="rId53" Type="http://schemas.openxmlformats.org/officeDocument/2006/relationships/customXml" Target="../ink/ink147.xml"/><Relationship Id="rId74" Type="http://schemas.openxmlformats.org/officeDocument/2006/relationships/image" Target="../media/image131.png"/><Relationship Id="rId128" Type="http://schemas.openxmlformats.org/officeDocument/2006/relationships/image" Target="../media/image158.png"/><Relationship Id="rId149" Type="http://schemas.openxmlformats.org/officeDocument/2006/relationships/customXml" Target="../ink/ink195.xml"/><Relationship Id="rId5" Type="http://schemas.openxmlformats.org/officeDocument/2006/relationships/image" Target="../media/image97.png"/><Relationship Id="rId95" Type="http://schemas.openxmlformats.org/officeDocument/2006/relationships/customXml" Target="../ink/ink168.xml"/><Relationship Id="rId160" Type="http://schemas.openxmlformats.org/officeDocument/2006/relationships/image" Target="../media/image174.png"/><Relationship Id="rId181" Type="http://schemas.openxmlformats.org/officeDocument/2006/relationships/image" Target="../media/image184.png"/><Relationship Id="rId216" Type="http://schemas.openxmlformats.org/officeDocument/2006/relationships/customXml" Target="../ink/ink229.xml"/><Relationship Id="rId237" Type="http://schemas.openxmlformats.org/officeDocument/2006/relationships/customXml" Target="../ink/ink240.xml"/><Relationship Id="rId22" Type="http://schemas.openxmlformats.org/officeDocument/2006/relationships/customXml" Target="../ink/ink131.xml"/><Relationship Id="rId43" Type="http://schemas.openxmlformats.org/officeDocument/2006/relationships/customXml" Target="../ink/ink142.xml"/><Relationship Id="rId64" Type="http://schemas.openxmlformats.org/officeDocument/2006/relationships/image" Target="../media/image126.png"/><Relationship Id="rId118" Type="http://schemas.openxmlformats.org/officeDocument/2006/relationships/image" Target="../media/image153.png"/><Relationship Id="rId139" Type="http://schemas.openxmlformats.org/officeDocument/2006/relationships/customXml" Target="../ink/ink190.xml"/><Relationship Id="rId85" Type="http://schemas.openxmlformats.org/officeDocument/2006/relationships/customXml" Target="../ink/ink163.xml"/><Relationship Id="rId150" Type="http://schemas.openxmlformats.org/officeDocument/2006/relationships/image" Target="../media/image169.png"/><Relationship Id="rId171" Type="http://schemas.openxmlformats.org/officeDocument/2006/relationships/customXml" Target="../ink/ink206.xml"/><Relationship Id="rId192" Type="http://schemas.openxmlformats.org/officeDocument/2006/relationships/customXml" Target="../ink/ink217.xml"/><Relationship Id="rId206" Type="http://schemas.openxmlformats.org/officeDocument/2006/relationships/customXml" Target="../ink/ink224.xml"/><Relationship Id="rId227" Type="http://schemas.openxmlformats.org/officeDocument/2006/relationships/image" Target="../media/image208.png"/><Relationship Id="rId248" Type="http://schemas.openxmlformats.org/officeDocument/2006/relationships/customXml" Target="../ink/ink246.xml"/><Relationship Id="rId12" Type="http://schemas.openxmlformats.org/officeDocument/2006/relationships/customXml" Target="../ink/ink126.xml"/><Relationship Id="rId33" Type="http://schemas.openxmlformats.org/officeDocument/2006/relationships/customXml" Target="../ink/ink137.xml"/><Relationship Id="rId108" Type="http://schemas.openxmlformats.org/officeDocument/2006/relationships/image" Target="../media/image148.png"/><Relationship Id="rId129" Type="http://schemas.openxmlformats.org/officeDocument/2006/relationships/customXml" Target="../ink/ink185.xml"/><Relationship Id="rId54" Type="http://schemas.openxmlformats.org/officeDocument/2006/relationships/image" Target="../media/image121.png"/><Relationship Id="rId75" Type="http://schemas.openxmlformats.org/officeDocument/2006/relationships/customXml" Target="../ink/ink158.xml"/><Relationship Id="rId96" Type="http://schemas.openxmlformats.org/officeDocument/2006/relationships/image" Target="../media/image142.png"/><Relationship Id="rId140" Type="http://schemas.openxmlformats.org/officeDocument/2006/relationships/image" Target="../media/image164.png"/><Relationship Id="rId161" Type="http://schemas.openxmlformats.org/officeDocument/2006/relationships/customXml" Target="../ink/ink201.xml"/><Relationship Id="rId182" Type="http://schemas.openxmlformats.org/officeDocument/2006/relationships/customXml" Target="../ink/ink212.xml"/><Relationship Id="rId217" Type="http://schemas.openxmlformats.org/officeDocument/2006/relationships/image" Target="../media/image203.png"/><Relationship Id="rId6" Type="http://schemas.openxmlformats.org/officeDocument/2006/relationships/customXml" Target="../ink/ink123.xml"/><Relationship Id="rId238" Type="http://schemas.openxmlformats.org/officeDocument/2006/relationships/image" Target="../media/image214.png"/><Relationship Id="rId23" Type="http://schemas.openxmlformats.org/officeDocument/2006/relationships/image" Target="../media/image106.png"/><Relationship Id="rId119" Type="http://schemas.openxmlformats.org/officeDocument/2006/relationships/customXml" Target="../ink/ink180.xml"/><Relationship Id="rId44" Type="http://schemas.openxmlformats.org/officeDocument/2006/relationships/image" Target="../media/image116.png"/><Relationship Id="rId65" Type="http://schemas.openxmlformats.org/officeDocument/2006/relationships/customXml" Target="../ink/ink153.xml"/><Relationship Id="rId86" Type="http://schemas.openxmlformats.org/officeDocument/2006/relationships/image" Target="../media/image137.png"/><Relationship Id="rId130" Type="http://schemas.openxmlformats.org/officeDocument/2006/relationships/image" Target="../media/image159.png"/><Relationship Id="rId151" Type="http://schemas.openxmlformats.org/officeDocument/2006/relationships/customXml" Target="../ink/ink196.xml"/><Relationship Id="rId172" Type="http://schemas.openxmlformats.org/officeDocument/2006/relationships/image" Target="../media/image180.png"/><Relationship Id="rId193" Type="http://schemas.openxmlformats.org/officeDocument/2006/relationships/image" Target="../media/image190.png"/><Relationship Id="rId207" Type="http://schemas.openxmlformats.org/officeDocument/2006/relationships/image" Target="../media/image197.png"/><Relationship Id="rId228" Type="http://schemas.openxmlformats.org/officeDocument/2006/relationships/customXml" Target="../ink/ink235.xml"/><Relationship Id="rId249" Type="http://schemas.openxmlformats.org/officeDocument/2006/relationships/image" Target="../media/image219.png"/><Relationship Id="rId13" Type="http://schemas.openxmlformats.org/officeDocument/2006/relationships/image" Target="../media/image101.png"/><Relationship Id="rId109" Type="http://schemas.openxmlformats.org/officeDocument/2006/relationships/customXml" Target="../ink/ink175.xml"/><Relationship Id="rId34" Type="http://schemas.openxmlformats.org/officeDocument/2006/relationships/image" Target="../media/image111.png"/><Relationship Id="rId55" Type="http://schemas.openxmlformats.org/officeDocument/2006/relationships/customXml" Target="../ink/ink148.xml"/><Relationship Id="rId76" Type="http://schemas.openxmlformats.org/officeDocument/2006/relationships/image" Target="../media/image132.png"/><Relationship Id="rId97" Type="http://schemas.openxmlformats.org/officeDocument/2006/relationships/customXml" Target="../ink/ink169.xml"/><Relationship Id="rId120" Type="http://schemas.openxmlformats.org/officeDocument/2006/relationships/image" Target="../media/image154.png"/><Relationship Id="rId141" Type="http://schemas.openxmlformats.org/officeDocument/2006/relationships/customXml" Target="../ink/ink191.xml"/><Relationship Id="rId7" Type="http://schemas.openxmlformats.org/officeDocument/2006/relationships/image" Target="../media/image98.png"/><Relationship Id="rId162" Type="http://schemas.openxmlformats.org/officeDocument/2006/relationships/image" Target="../media/image175.png"/><Relationship Id="rId183" Type="http://schemas.openxmlformats.org/officeDocument/2006/relationships/image" Target="../media/image185.png"/><Relationship Id="rId218" Type="http://schemas.openxmlformats.org/officeDocument/2006/relationships/customXml" Target="../ink/ink230.xml"/><Relationship Id="rId239" Type="http://schemas.openxmlformats.org/officeDocument/2006/relationships/customXml" Target="../ink/ink241.xml"/><Relationship Id="rId250" Type="http://schemas.openxmlformats.org/officeDocument/2006/relationships/customXml" Target="../ink/ink247.xml"/><Relationship Id="rId24" Type="http://schemas.openxmlformats.org/officeDocument/2006/relationships/customXml" Target="../ink/ink132.xml"/><Relationship Id="rId45" Type="http://schemas.openxmlformats.org/officeDocument/2006/relationships/customXml" Target="../ink/ink143.xml"/><Relationship Id="rId66" Type="http://schemas.openxmlformats.org/officeDocument/2006/relationships/image" Target="../media/image127.png"/><Relationship Id="rId87" Type="http://schemas.openxmlformats.org/officeDocument/2006/relationships/customXml" Target="../ink/ink164.xml"/><Relationship Id="rId110" Type="http://schemas.openxmlformats.org/officeDocument/2006/relationships/image" Target="../media/image149.png"/><Relationship Id="rId131" Type="http://schemas.openxmlformats.org/officeDocument/2006/relationships/customXml" Target="../ink/ink186.xml"/><Relationship Id="rId152" Type="http://schemas.openxmlformats.org/officeDocument/2006/relationships/image" Target="../media/image170.png"/><Relationship Id="rId173" Type="http://schemas.openxmlformats.org/officeDocument/2006/relationships/customXml" Target="../ink/ink207.xml"/><Relationship Id="rId194" Type="http://schemas.openxmlformats.org/officeDocument/2006/relationships/customXml" Target="../ink/ink218.xml"/><Relationship Id="rId208" Type="http://schemas.openxmlformats.org/officeDocument/2006/relationships/customXml" Target="../ink/ink225.xml"/><Relationship Id="rId229" Type="http://schemas.openxmlformats.org/officeDocument/2006/relationships/customXml" Target="../ink/ink236.xml"/><Relationship Id="rId240" Type="http://schemas.openxmlformats.org/officeDocument/2006/relationships/image" Target="../media/image215.png"/><Relationship Id="rId14" Type="http://schemas.openxmlformats.org/officeDocument/2006/relationships/customXml" Target="../ink/ink127.xml"/><Relationship Id="rId35" Type="http://schemas.openxmlformats.org/officeDocument/2006/relationships/customXml" Target="../ink/ink138.xml"/><Relationship Id="rId56" Type="http://schemas.openxmlformats.org/officeDocument/2006/relationships/image" Target="../media/image122.png"/><Relationship Id="rId77" Type="http://schemas.openxmlformats.org/officeDocument/2006/relationships/customXml" Target="../ink/ink159.xml"/><Relationship Id="rId100" Type="http://schemas.openxmlformats.org/officeDocument/2006/relationships/image" Target="../media/image144.png"/><Relationship Id="rId8" Type="http://schemas.openxmlformats.org/officeDocument/2006/relationships/customXml" Target="../ink/ink124.xml"/><Relationship Id="rId98" Type="http://schemas.openxmlformats.org/officeDocument/2006/relationships/image" Target="../media/image143.png"/><Relationship Id="rId121" Type="http://schemas.openxmlformats.org/officeDocument/2006/relationships/customXml" Target="../ink/ink181.xml"/><Relationship Id="rId142" Type="http://schemas.openxmlformats.org/officeDocument/2006/relationships/image" Target="../media/image165.png"/><Relationship Id="rId163" Type="http://schemas.openxmlformats.org/officeDocument/2006/relationships/customXml" Target="../ink/ink202.xml"/><Relationship Id="rId184" Type="http://schemas.openxmlformats.org/officeDocument/2006/relationships/customXml" Target="../ink/ink213.xml"/><Relationship Id="rId219" Type="http://schemas.openxmlformats.org/officeDocument/2006/relationships/image" Target="../media/image204.png"/><Relationship Id="rId230" Type="http://schemas.openxmlformats.org/officeDocument/2006/relationships/image" Target="../media/image209.png"/><Relationship Id="rId251" Type="http://schemas.openxmlformats.org/officeDocument/2006/relationships/image" Target="../media/image221.png"/><Relationship Id="rId25" Type="http://schemas.openxmlformats.org/officeDocument/2006/relationships/customXml" Target="../ink/ink133.xml"/><Relationship Id="rId46" Type="http://schemas.openxmlformats.org/officeDocument/2006/relationships/image" Target="../media/image117.png"/><Relationship Id="rId67" Type="http://schemas.openxmlformats.org/officeDocument/2006/relationships/customXml" Target="../ink/ink154.xml"/><Relationship Id="rId88" Type="http://schemas.openxmlformats.org/officeDocument/2006/relationships/image" Target="../media/image138.png"/><Relationship Id="rId111" Type="http://schemas.openxmlformats.org/officeDocument/2006/relationships/customXml" Target="../ink/ink176.xml"/><Relationship Id="rId132" Type="http://schemas.openxmlformats.org/officeDocument/2006/relationships/image" Target="../media/image160.png"/><Relationship Id="rId153" Type="http://schemas.openxmlformats.org/officeDocument/2006/relationships/customXml" Target="../ink/ink197.xml"/><Relationship Id="rId174" Type="http://schemas.openxmlformats.org/officeDocument/2006/relationships/image" Target="../media/image181.png"/><Relationship Id="rId195" Type="http://schemas.openxmlformats.org/officeDocument/2006/relationships/image" Target="../media/image191.png"/><Relationship Id="rId209" Type="http://schemas.openxmlformats.org/officeDocument/2006/relationships/image" Target="../media/image198.png"/><Relationship Id="rId220" Type="http://schemas.openxmlformats.org/officeDocument/2006/relationships/customXml" Target="../ink/ink231.xml"/><Relationship Id="rId241" Type="http://schemas.openxmlformats.org/officeDocument/2006/relationships/customXml" Target="../ink/ink242.xml"/><Relationship Id="rId15" Type="http://schemas.openxmlformats.org/officeDocument/2006/relationships/image" Target="../media/image102.png"/><Relationship Id="rId36" Type="http://schemas.openxmlformats.org/officeDocument/2006/relationships/image" Target="../media/image112.png"/><Relationship Id="rId57" Type="http://schemas.openxmlformats.org/officeDocument/2006/relationships/customXml" Target="../ink/ink149.xml"/><Relationship Id="rId78" Type="http://schemas.openxmlformats.org/officeDocument/2006/relationships/image" Target="../media/image133.png"/><Relationship Id="rId99" Type="http://schemas.openxmlformats.org/officeDocument/2006/relationships/customXml" Target="../ink/ink170.xml"/><Relationship Id="rId101" Type="http://schemas.openxmlformats.org/officeDocument/2006/relationships/customXml" Target="../ink/ink171.xml"/><Relationship Id="rId122" Type="http://schemas.openxmlformats.org/officeDocument/2006/relationships/image" Target="../media/image155.png"/><Relationship Id="rId143" Type="http://schemas.openxmlformats.org/officeDocument/2006/relationships/customXml" Target="../ink/ink192.xml"/><Relationship Id="rId164" Type="http://schemas.openxmlformats.org/officeDocument/2006/relationships/image" Target="../media/image176.png"/><Relationship Id="rId185" Type="http://schemas.openxmlformats.org/officeDocument/2006/relationships/image" Target="../media/image186.png"/><Relationship Id="rId4" Type="http://schemas.openxmlformats.org/officeDocument/2006/relationships/customXml" Target="../ink/ink122.xml"/><Relationship Id="rId9" Type="http://schemas.openxmlformats.org/officeDocument/2006/relationships/image" Target="../media/image99.png"/><Relationship Id="rId180" Type="http://schemas.openxmlformats.org/officeDocument/2006/relationships/customXml" Target="../ink/ink211.xml"/><Relationship Id="rId210" Type="http://schemas.openxmlformats.org/officeDocument/2006/relationships/customXml" Target="../ink/ink226.xml"/><Relationship Id="rId215" Type="http://schemas.openxmlformats.org/officeDocument/2006/relationships/image" Target="../media/image202.png"/><Relationship Id="rId236" Type="http://schemas.openxmlformats.org/officeDocument/2006/relationships/image" Target="../media/image213.png"/><Relationship Id="rId26" Type="http://schemas.openxmlformats.org/officeDocument/2006/relationships/image" Target="../media/image107.png"/><Relationship Id="rId231" Type="http://schemas.openxmlformats.org/officeDocument/2006/relationships/customXml" Target="../ink/ink237.xml"/><Relationship Id="rId47" Type="http://schemas.openxmlformats.org/officeDocument/2006/relationships/customXml" Target="../ink/ink144.xml"/><Relationship Id="rId68" Type="http://schemas.openxmlformats.org/officeDocument/2006/relationships/image" Target="../media/image128.png"/><Relationship Id="rId89" Type="http://schemas.openxmlformats.org/officeDocument/2006/relationships/customXml" Target="../ink/ink165.xml"/><Relationship Id="rId112" Type="http://schemas.openxmlformats.org/officeDocument/2006/relationships/image" Target="../media/image150.png"/><Relationship Id="rId133" Type="http://schemas.openxmlformats.org/officeDocument/2006/relationships/customXml" Target="../ink/ink187.xml"/><Relationship Id="rId154" Type="http://schemas.openxmlformats.org/officeDocument/2006/relationships/image" Target="../media/image171.png"/><Relationship Id="rId175" Type="http://schemas.openxmlformats.org/officeDocument/2006/relationships/customXml" Target="../ink/ink208.xml"/><Relationship Id="rId196" Type="http://schemas.openxmlformats.org/officeDocument/2006/relationships/customXml" Target="../ink/ink219.xml"/><Relationship Id="rId200" Type="http://schemas.openxmlformats.org/officeDocument/2006/relationships/customXml" Target="../ink/ink221.xml"/><Relationship Id="rId16" Type="http://schemas.openxmlformats.org/officeDocument/2006/relationships/customXml" Target="../ink/ink128.xml"/><Relationship Id="rId221" Type="http://schemas.openxmlformats.org/officeDocument/2006/relationships/image" Target="../media/image205.png"/><Relationship Id="rId242" Type="http://schemas.openxmlformats.org/officeDocument/2006/relationships/image" Target="../media/image216.png"/><Relationship Id="rId37" Type="http://schemas.openxmlformats.org/officeDocument/2006/relationships/customXml" Target="../ink/ink139.xml"/><Relationship Id="rId58" Type="http://schemas.openxmlformats.org/officeDocument/2006/relationships/image" Target="../media/image123.png"/><Relationship Id="rId79" Type="http://schemas.openxmlformats.org/officeDocument/2006/relationships/customXml" Target="../ink/ink160.xml"/><Relationship Id="rId102" Type="http://schemas.openxmlformats.org/officeDocument/2006/relationships/image" Target="../media/image145.png"/><Relationship Id="rId123" Type="http://schemas.openxmlformats.org/officeDocument/2006/relationships/customXml" Target="../ink/ink182.xml"/><Relationship Id="rId144" Type="http://schemas.openxmlformats.org/officeDocument/2006/relationships/image" Target="../media/image166.png"/><Relationship Id="rId90" Type="http://schemas.openxmlformats.org/officeDocument/2006/relationships/image" Target="../media/image139.png"/><Relationship Id="rId165" Type="http://schemas.openxmlformats.org/officeDocument/2006/relationships/customXml" Target="../ink/ink203.xml"/><Relationship Id="rId186" Type="http://schemas.openxmlformats.org/officeDocument/2006/relationships/customXml" Target="../ink/ink214.xml"/><Relationship Id="rId211" Type="http://schemas.openxmlformats.org/officeDocument/2006/relationships/image" Target="../media/image199.png"/><Relationship Id="rId232" Type="http://schemas.openxmlformats.org/officeDocument/2006/relationships/image" Target="../media/image211.png"/><Relationship Id="rId27" Type="http://schemas.openxmlformats.org/officeDocument/2006/relationships/customXml" Target="../ink/ink134.xml"/><Relationship Id="rId48" Type="http://schemas.openxmlformats.org/officeDocument/2006/relationships/image" Target="../media/image118.png"/><Relationship Id="rId69" Type="http://schemas.openxmlformats.org/officeDocument/2006/relationships/customXml" Target="../ink/ink155.xml"/><Relationship Id="rId113" Type="http://schemas.openxmlformats.org/officeDocument/2006/relationships/customXml" Target="../ink/ink177.xml"/><Relationship Id="rId134" Type="http://schemas.openxmlformats.org/officeDocument/2006/relationships/image" Target="../media/image161.png"/><Relationship Id="rId80" Type="http://schemas.openxmlformats.org/officeDocument/2006/relationships/image" Target="../media/image134.png"/><Relationship Id="rId155" Type="http://schemas.openxmlformats.org/officeDocument/2006/relationships/customXml" Target="../ink/ink198.xml"/><Relationship Id="rId176" Type="http://schemas.openxmlformats.org/officeDocument/2006/relationships/image" Target="../media/image182.png"/><Relationship Id="rId197" Type="http://schemas.openxmlformats.org/officeDocument/2006/relationships/image" Target="../media/image192.png"/><Relationship Id="rId201" Type="http://schemas.openxmlformats.org/officeDocument/2006/relationships/image" Target="../media/image194.png"/><Relationship Id="rId222" Type="http://schemas.openxmlformats.org/officeDocument/2006/relationships/customXml" Target="../ink/ink232.xml"/><Relationship Id="rId243" Type="http://schemas.openxmlformats.org/officeDocument/2006/relationships/customXml" Target="../ink/ink243.xml"/><Relationship Id="rId17" Type="http://schemas.openxmlformats.org/officeDocument/2006/relationships/image" Target="../media/image103.png"/><Relationship Id="rId38" Type="http://schemas.openxmlformats.org/officeDocument/2006/relationships/image" Target="../media/image113.png"/><Relationship Id="rId59" Type="http://schemas.openxmlformats.org/officeDocument/2006/relationships/customXml" Target="../ink/ink150.xml"/><Relationship Id="rId103" Type="http://schemas.openxmlformats.org/officeDocument/2006/relationships/customXml" Target="../ink/ink172.xml"/><Relationship Id="rId124" Type="http://schemas.openxmlformats.org/officeDocument/2006/relationships/image" Target="../media/image156.png"/><Relationship Id="rId70" Type="http://schemas.openxmlformats.org/officeDocument/2006/relationships/image" Target="../media/image129.png"/><Relationship Id="rId91" Type="http://schemas.openxmlformats.org/officeDocument/2006/relationships/customXml" Target="../ink/ink166.xml"/><Relationship Id="rId145" Type="http://schemas.openxmlformats.org/officeDocument/2006/relationships/customXml" Target="../ink/ink193.xml"/><Relationship Id="rId166" Type="http://schemas.openxmlformats.org/officeDocument/2006/relationships/image" Target="../media/image177.png"/><Relationship Id="rId187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7.xml"/><Relationship Id="rId233" Type="http://schemas.openxmlformats.org/officeDocument/2006/relationships/customXml" Target="../ink/ink238.xml"/><Relationship Id="rId28" Type="http://schemas.openxmlformats.org/officeDocument/2006/relationships/image" Target="../media/image108.png"/><Relationship Id="rId49" Type="http://schemas.openxmlformats.org/officeDocument/2006/relationships/customXml" Target="../ink/ink145.xml"/><Relationship Id="rId114" Type="http://schemas.openxmlformats.org/officeDocument/2006/relationships/image" Target="../media/image151.png"/><Relationship Id="rId60" Type="http://schemas.openxmlformats.org/officeDocument/2006/relationships/image" Target="../media/image124.png"/><Relationship Id="rId81" Type="http://schemas.openxmlformats.org/officeDocument/2006/relationships/customXml" Target="../ink/ink161.xml"/><Relationship Id="rId135" Type="http://schemas.openxmlformats.org/officeDocument/2006/relationships/customXml" Target="../ink/ink188.xml"/><Relationship Id="rId156" Type="http://schemas.openxmlformats.org/officeDocument/2006/relationships/image" Target="../media/image172.png"/><Relationship Id="rId177" Type="http://schemas.openxmlformats.org/officeDocument/2006/relationships/customXml" Target="../ink/ink209.xml"/><Relationship Id="rId198" Type="http://schemas.openxmlformats.org/officeDocument/2006/relationships/customXml" Target="../ink/ink220.xml"/><Relationship Id="rId202" Type="http://schemas.openxmlformats.org/officeDocument/2006/relationships/customXml" Target="../ink/ink222.xml"/><Relationship Id="rId223" Type="http://schemas.openxmlformats.org/officeDocument/2006/relationships/image" Target="../media/image206.png"/><Relationship Id="rId244" Type="http://schemas.openxmlformats.org/officeDocument/2006/relationships/image" Target="../media/image217.png"/><Relationship Id="rId18" Type="http://schemas.openxmlformats.org/officeDocument/2006/relationships/customXml" Target="../ink/ink129.xml"/><Relationship Id="rId39" Type="http://schemas.openxmlformats.org/officeDocument/2006/relationships/customXml" Target="../ink/ink140.xml"/><Relationship Id="rId50" Type="http://schemas.openxmlformats.org/officeDocument/2006/relationships/image" Target="../media/image119.png"/><Relationship Id="rId104" Type="http://schemas.openxmlformats.org/officeDocument/2006/relationships/image" Target="../media/image146.png"/><Relationship Id="rId125" Type="http://schemas.openxmlformats.org/officeDocument/2006/relationships/customXml" Target="../ink/ink183.xml"/><Relationship Id="rId146" Type="http://schemas.openxmlformats.org/officeDocument/2006/relationships/image" Target="../media/image167.png"/><Relationship Id="rId167" Type="http://schemas.openxmlformats.org/officeDocument/2006/relationships/customXml" Target="../ink/ink204.xml"/><Relationship Id="rId188" Type="http://schemas.openxmlformats.org/officeDocument/2006/relationships/customXml" Target="../ink/ink215.xml"/><Relationship Id="rId71" Type="http://schemas.openxmlformats.org/officeDocument/2006/relationships/customXml" Target="../ink/ink156.xml"/><Relationship Id="rId92" Type="http://schemas.openxmlformats.org/officeDocument/2006/relationships/image" Target="../media/image140.png"/><Relationship Id="rId213" Type="http://schemas.openxmlformats.org/officeDocument/2006/relationships/image" Target="../media/image201.png"/><Relationship Id="rId234" Type="http://schemas.openxmlformats.org/officeDocument/2006/relationships/image" Target="../media/image212.png"/><Relationship Id="rId2" Type="http://schemas.openxmlformats.org/officeDocument/2006/relationships/customXml" Target="../ink/ink121.xml"/><Relationship Id="rId29" Type="http://schemas.openxmlformats.org/officeDocument/2006/relationships/customXml" Target="../ink/ink135.xml"/><Relationship Id="rId40" Type="http://schemas.openxmlformats.org/officeDocument/2006/relationships/image" Target="../media/image114.png"/><Relationship Id="rId115" Type="http://schemas.openxmlformats.org/officeDocument/2006/relationships/customXml" Target="../ink/ink178.xml"/><Relationship Id="rId136" Type="http://schemas.openxmlformats.org/officeDocument/2006/relationships/image" Target="../media/image162.png"/><Relationship Id="rId157" Type="http://schemas.openxmlformats.org/officeDocument/2006/relationships/customXml" Target="../ink/ink199.xml"/><Relationship Id="rId178" Type="http://schemas.openxmlformats.org/officeDocument/2006/relationships/image" Target="../media/image183.png"/><Relationship Id="rId61" Type="http://schemas.openxmlformats.org/officeDocument/2006/relationships/customXml" Target="../ink/ink151.xml"/><Relationship Id="rId82" Type="http://schemas.openxmlformats.org/officeDocument/2006/relationships/image" Target="../media/image135.png"/><Relationship Id="rId199" Type="http://schemas.openxmlformats.org/officeDocument/2006/relationships/image" Target="../media/image193.png"/><Relationship Id="rId203" Type="http://schemas.openxmlformats.org/officeDocument/2006/relationships/image" Target="../media/image195.png"/><Relationship Id="rId19" Type="http://schemas.openxmlformats.org/officeDocument/2006/relationships/image" Target="../media/image104.png"/><Relationship Id="rId224" Type="http://schemas.openxmlformats.org/officeDocument/2006/relationships/customXml" Target="../ink/ink233.xml"/><Relationship Id="rId245" Type="http://schemas.openxmlformats.org/officeDocument/2006/relationships/customXml" Target="../ink/ink244.xml"/><Relationship Id="rId30" Type="http://schemas.openxmlformats.org/officeDocument/2006/relationships/image" Target="../media/image109.png"/><Relationship Id="rId105" Type="http://schemas.openxmlformats.org/officeDocument/2006/relationships/customXml" Target="../ink/ink173.xml"/><Relationship Id="rId126" Type="http://schemas.openxmlformats.org/officeDocument/2006/relationships/image" Target="../media/image157.png"/><Relationship Id="rId147" Type="http://schemas.openxmlformats.org/officeDocument/2006/relationships/customXml" Target="../ink/ink194.xml"/><Relationship Id="rId168" Type="http://schemas.openxmlformats.org/officeDocument/2006/relationships/image" Target="../media/image178.png"/><Relationship Id="rId51" Type="http://schemas.openxmlformats.org/officeDocument/2006/relationships/customXml" Target="../ink/ink146.xml"/><Relationship Id="rId72" Type="http://schemas.openxmlformats.org/officeDocument/2006/relationships/image" Target="../media/image130.png"/><Relationship Id="rId93" Type="http://schemas.openxmlformats.org/officeDocument/2006/relationships/customXml" Target="../ink/ink167.xml"/><Relationship Id="rId189" Type="http://schemas.openxmlformats.org/officeDocument/2006/relationships/image" Target="../media/image188.png"/><Relationship Id="rId3" Type="http://schemas.openxmlformats.org/officeDocument/2006/relationships/image" Target="../media/image96.png"/><Relationship Id="rId214" Type="http://schemas.openxmlformats.org/officeDocument/2006/relationships/customXml" Target="../ink/ink228.xml"/><Relationship Id="rId235" Type="http://schemas.openxmlformats.org/officeDocument/2006/relationships/customXml" Target="../ink/ink239.xml"/><Relationship Id="rId116" Type="http://schemas.openxmlformats.org/officeDocument/2006/relationships/image" Target="../media/image152.png"/><Relationship Id="rId137" Type="http://schemas.openxmlformats.org/officeDocument/2006/relationships/customXml" Target="../ink/ink189.xml"/><Relationship Id="rId158" Type="http://schemas.openxmlformats.org/officeDocument/2006/relationships/image" Target="../media/image173.png"/><Relationship Id="rId20" Type="http://schemas.openxmlformats.org/officeDocument/2006/relationships/customXml" Target="../ink/ink130.xml"/><Relationship Id="rId41" Type="http://schemas.openxmlformats.org/officeDocument/2006/relationships/customXml" Target="../ink/ink141.xml"/><Relationship Id="rId62" Type="http://schemas.openxmlformats.org/officeDocument/2006/relationships/image" Target="../media/image125.png"/><Relationship Id="rId83" Type="http://schemas.openxmlformats.org/officeDocument/2006/relationships/customXml" Target="../ink/ink162.xml"/><Relationship Id="rId179" Type="http://schemas.openxmlformats.org/officeDocument/2006/relationships/customXml" Target="../ink/ink210.xml"/><Relationship Id="rId190" Type="http://schemas.openxmlformats.org/officeDocument/2006/relationships/customXml" Target="../ink/ink216.xml"/><Relationship Id="rId204" Type="http://schemas.openxmlformats.org/officeDocument/2006/relationships/customXml" Target="../ink/ink223.xml"/><Relationship Id="rId225" Type="http://schemas.openxmlformats.org/officeDocument/2006/relationships/image" Target="../media/image207.png"/><Relationship Id="rId246" Type="http://schemas.openxmlformats.org/officeDocument/2006/relationships/customXml" Target="../ink/ink245.xml"/><Relationship Id="rId106" Type="http://schemas.openxmlformats.org/officeDocument/2006/relationships/image" Target="../media/image147.png"/><Relationship Id="rId127" Type="http://schemas.openxmlformats.org/officeDocument/2006/relationships/customXml" Target="../ink/ink184.xml"/><Relationship Id="rId10" Type="http://schemas.openxmlformats.org/officeDocument/2006/relationships/customXml" Target="../ink/ink125.xml"/><Relationship Id="rId31" Type="http://schemas.openxmlformats.org/officeDocument/2006/relationships/customXml" Target="../ink/ink136.xml"/><Relationship Id="rId52" Type="http://schemas.openxmlformats.org/officeDocument/2006/relationships/image" Target="../media/image120.png"/><Relationship Id="rId73" Type="http://schemas.openxmlformats.org/officeDocument/2006/relationships/customXml" Target="../ink/ink157.xml"/><Relationship Id="rId94" Type="http://schemas.openxmlformats.org/officeDocument/2006/relationships/image" Target="../media/image141.png"/><Relationship Id="rId148" Type="http://schemas.openxmlformats.org/officeDocument/2006/relationships/image" Target="../media/image168.png"/><Relationship Id="rId169" Type="http://schemas.openxmlformats.org/officeDocument/2006/relationships/customXml" Target="../ink/ink20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7EED8E2B-E08F-7AD2-444E-9F600FD3EF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51BD50-A3A1-EC55-85E9-E4578EB4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de-DE"/>
              <a:t>Physik GFS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22CB92-26BB-71F3-1695-0F4D14175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de-DE"/>
              <a:t>Spezielle Relativitätstheorie</a:t>
            </a:r>
          </a:p>
        </p:txBody>
      </p:sp>
    </p:spTree>
    <p:extLst>
      <p:ext uri="{BB962C8B-B14F-4D97-AF65-F5344CB8AC3E}">
        <p14:creationId xmlns:p14="http://schemas.microsoft.com/office/powerpoint/2010/main" val="180752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42395-954D-4957-D390-57DBB466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Längen </a:t>
            </a:r>
            <a:r>
              <a:rPr lang="de-DE" dirty="0" err="1"/>
              <a:t>contraction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297CB-850B-3838-F969-4EE363B2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14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E48CC-25BD-29FA-3F44-723E271D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B2C8E-E148-0D16-A8C4-F7E6EC47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https://brilliant.org/courses/special-relativity</a:t>
            </a:r>
            <a:endParaRPr lang="de-DE" dirty="0"/>
          </a:p>
          <a:p>
            <a:r>
              <a:rPr lang="en-US" dirty="0">
                <a:hlinkClick r:id="rId3"/>
              </a:rPr>
              <a:t>WSU: Space, Time, and Einstein with Brian Greene - YouTube</a:t>
            </a:r>
            <a:endParaRPr lang="de-DE" dirty="0"/>
          </a:p>
          <a:p>
            <a:r>
              <a:rPr lang="en-US" dirty="0">
                <a:hlinkClick r:id="rId4"/>
              </a:rPr>
              <a:t>WSU: Special Relativity with Brian Greene – YouTube</a:t>
            </a:r>
            <a:endParaRPr lang="de-DE" dirty="0"/>
          </a:p>
          <a:p>
            <a:r>
              <a:rPr lang="de-DE" dirty="0">
                <a:hlinkClick r:id="rId5"/>
              </a:rPr>
              <a:t>tuebingen.pdf (tempolimit-lichtgeschwindigkeit.de)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24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76B31-A49B-F0A6-D358-0D086BDB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Extreme der Einheiten</a:t>
            </a: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B80CDFFD-93B3-F6EA-D662-4B7E174A3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47074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973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A1846-AF4C-2E37-8995-99B92E70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Die Geschwindigkeit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7890E45-748D-9F54-43EC-758927F32248}"/>
              </a:ext>
            </a:extLst>
          </p:cNvPr>
          <p:cNvGrpSpPr/>
          <p:nvPr/>
        </p:nvGrpSpPr>
        <p:grpSpPr>
          <a:xfrm rot="289713">
            <a:off x="1217135" y="3148328"/>
            <a:ext cx="837360" cy="405000"/>
            <a:chOff x="470785" y="474697"/>
            <a:chExt cx="8373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44E61F4C-747E-1C31-5880-D75FA0979618}"/>
                    </a:ext>
                  </a:extLst>
                </p14:cNvPr>
                <p14:cNvContentPartPr/>
                <p14:nvPr/>
              </p14:nvContentPartPr>
              <p14:xfrm>
                <a:off x="470785" y="709777"/>
                <a:ext cx="134280" cy="16992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44E61F4C-747E-1C31-5880-D75FA09796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1761" y="700777"/>
                  <a:ext cx="151967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ADCD7C6C-5777-0FFB-FA95-B181B8B7493D}"/>
                    </a:ext>
                  </a:extLst>
                </p14:cNvPr>
                <p14:cNvContentPartPr/>
                <p14:nvPr/>
              </p14:nvContentPartPr>
              <p14:xfrm>
                <a:off x="718825" y="741457"/>
                <a:ext cx="144000" cy="3204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ADCD7C6C-5777-0FFB-FA95-B181B8B749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825" y="732457"/>
                  <a:ext cx="161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FB7B5EC9-17E7-FBAA-0F77-EA348504BFB8}"/>
                    </a:ext>
                  </a:extLst>
                </p14:cNvPr>
                <p14:cNvContentPartPr/>
                <p14:nvPr/>
              </p14:nvContentPartPr>
              <p14:xfrm>
                <a:off x="750865" y="784657"/>
                <a:ext cx="165960" cy="493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FB7B5EC9-17E7-FBAA-0F77-EA348504BF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1865" y="775657"/>
                  <a:ext cx="183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305478DA-2319-5C36-91CA-94454D3A3C24}"/>
                    </a:ext>
                  </a:extLst>
                </p14:cNvPr>
                <p14:cNvContentPartPr/>
                <p14:nvPr/>
              </p14:nvContentPartPr>
              <p14:xfrm>
                <a:off x="1094305" y="474697"/>
                <a:ext cx="119880" cy="17820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305478DA-2319-5C36-91CA-94454D3A3C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5305" y="465697"/>
                  <a:ext cx="137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8B31C3E0-E857-91D6-D435-44AD745F94F7}"/>
                    </a:ext>
                  </a:extLst>
                </p14:cNvPr>
                <p14:cNvContentPartPr/>
                <p14:nvPr/>
              </p14:nvContentPartPr>
              <p14:xfrm>
                <a:off x="1061185" y="678817"/>
                <a:ext cx="246960" cy="7272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8B31C3E0-E857-91D6-D435-44AD745F94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2185" y="669817"/>
                  <a:ext cx="2646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7AB72F02-A143-E50F-4A22-3909AB7F7C04}"/>
              </a:ext>
            </a:extLst>
          </p:cNvPr>
          <p:cNvGrpSpPr/>
          <p:nvPr/>
        </p:nvGrpSpPr>
        <p:grpSpPr>
          <a:xfrm rot="289713">
            <a:off x="1945055" y="3488168"/>
            <a:ext cx="117720" cy="178560"/>
            <a:chOff x="1198705" y="814537"/>
            <a:chExt cx="11772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4D76C2AF-EAAB-1566-8A88-5AF4EAC3BB35}"/>
                    </a:ext>
                  </a:extLst>
                </p14:cNvPr>
                <p14:cNvContentPartPr/>
                <p14:nvPr/>
              </p14:nvContentPartPr>
              <p14:xfrm>
                <a:off x="1222825" y="814537"/>
                <a:ext cx="55080" cy="17856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4D76C2AF-EAAB-1566-8A88-5AF4EAC3BB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13825" y="805519"/>
                  <a:ext cx="72720" cy="196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BDE7F4DC-921B-D3D4-C7F3-5A217D92B89D}"/>
                    </a:ext>
                  </a:extLst>
                </p14:cNvPr>
                <p14:cNvContentPartPr/>
                <p14:nvPr/>
              </p14:nvContentPartPr>
              <p14:xfrm>
                <a:off x="1198705" y="867817"/>
                <a:ext cx="117720" cy="5364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BDE7F4DC-921B-D3D4-C7F3-5A217D92B8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89705" y="858817"/>
                  <a:ext cx="13536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8860CFAF-1E7C-3610-5172-EB6217ECDB03}"/>
                  </a:ext>
                </a:extLst>
              </p14:cNvPr>
              <p14:cNvContentPartPr/>
              <p14:nvPr/>
            </p14:nvContentPartPr>
            <p14:xfrm rot="289713">
              <a:off x="4555565" y="3906028"/>
              <a:ext cx="171000" cy="26028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8860CFAF-1E7C-3610-5172-EB6217ECDB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289713">
                <a:off x="4546565" y="3897016"/>
                <a:ext cx="188640" cy="277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Freihand 133">
                <a:extLst>
                  <a:ext uri="{FF2B5EF4-FFF2-40B4-BE49-F238E27FC236}">
                    <a16:creationId xmlns:a16="http://schemas.microsoft.com/office/drawing/2014/main" id="{59F3DFCA-1C39-5D67-5D6D-576EBC56EAE1}"/>
                  </a:ext>
                </a:extLst>
              </p14:cNvPr>
              <p14:cNvContentPartPr/>
              <p14:nvPr/>
            </p14:nvContentPartPr>
            <p14:xfrm rot="289713">
              <a:off x="4796451" y="4082079"/>
              <a:ext cx="219240" cy="207720"/>
            </p14:xfrm>
          </p:contentPart>
        </mc:Choice>
        <mc:Fallback xmlns="">
          <p:pic>
            <p:nvPicPr>
              <p:cNvPr id="134" name="Freihand 133">
                <a:extLst>
                  <a:ext uri="{FF2B5EF4-FFF2-40B4-BE49-F238E27FC236}">
                    <a16:creationId xmlns:a16="http://schemas.microsoft.com/office/drawing/2014/main" id="{59F3DFCA-1C39-5D67-5D6D-576EBC56EAE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289713">
                <a:off x="4787466" y="4073079"/>
                <a:ext cx="236851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5" name="Freihand 134">
                <a:extLst>
                  <a:ext uri="{FF2B5EF4-FFF2-40B4-BE49-F238E27FC236}">
                    <a16:creationId xmlns:a16="http://schemas.microsoft.com/office/drawing/2014/main" id="{558E6D7A-A273-270B-A814-B0E480F095B0}"/>
                  </a:ext>
                </a:extLst>
              </p14:cNvPr>
              <p14:cNvContentPartPr/>
              <p14:nvPr/>
            </p14:nvContentPartPr>
            <p14:xfrm rot="289713">
              <a:off x="4990805" y="4150468"/>
              <a:ext cx="151560" cy="178560"/>
            </p14:xfrm>
          </p:contentPart>
        </mc:Choice>
        <mc:Fallback xmlns="">
          <p:pic>
            <p:nvPicPr>
              <p:cNvPr id="135" name="Freihand 134">
                <a:extLst>
                  <a:ext uri="{FF2B5EF4-FFF2-40B4-BE49-F238E27FC236}">
                    <a16:creationId xmlns:a16="http://schemas.microsoft.com/office/drawing/2014/main" id="{558E6D7A-A273-270B-A814-B0E480F095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289713">
                <a:off x="4981805" y="4141468"/>
                <a:ext cx="169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0" name="Freihand 139">
                <a:extLst>
                  <a:ext uri="{FF2B5EF4-FFF2-40B4-BE49-F238E27FC236}">
                    <a16:creationId xmlns:a16="http://schemas.microsoft.com/office/drawing/2014/main" id="{4668F8E1-B883-C4F6-E7BE-6251ABE55BF3}"/>
                  </a:ext>
                </a:extLst>
              </p14:cNvPr>
              <p14:cNvContentPartPr/>
              <p14:nvPr/>
            </p14:nvContentPartPr>
            <p14:xfrm rot="289713">
              <a:off x="5192405" y="4278988"/>
              <a:ext cx="271080" cy="209160"/>
            </p14:xfrm>
          </p:contentPart>
        </mc:Choice>
        <mc:Fallback xmlns="">
          <p:pic>
            <p:nvPicPr>
              <p:cNvPr id="140" name="Freihand 139">
                <a:extLst>
                  <a:ext uri="{FF2B5EF4-FFF2-40B4-BE49-F238E27FC236}">
                    <a16:creationId xmlns:a16="http://schemas.microsoft.com/office/drawing/2014/main" id="{4668F8E1-B883-C4F6-E7BE-6251ABE55B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 rot="289713">
                <a:off x="5183405" y="4269988"/>
                <a:ext cx="2887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ED9821A-26E8-9070-6A9A-8AFD1B12873E}"/>
              </a:ext>
            </a:extLst>
          </p:cNvPr>
          <p:cNvGrpSpPr/>
          <p:nvPr/>
        </p:nvGrpSpPr>
        <p:grpSpPr>
          <a:xfrm rot="289713">
            <a:off x="3793952" y="3538395"/>
            <a:ext cx="237960" cy="318960"/>
            <a:chOff x="2217505" y="1147177"/>
            <a:chExt cx="23796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3C9D51F3-DE65-B080-B854-A8AEC0E47E27}"/>
                    </a:ext>
                  </a:extLst>
                </p14:cNvPr>
                <p14:cNvContentPartPr/>
                <p14:nvPr/>
              </p14:nvContentPartPr>
              <p14:xfrm>
                <a:off x="2217505" y="1221697"/>
                <a:ext cx="149040" cy="24444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3C9D51F3-DE65-B080-B854-A8AEC0E47E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08505" y="1212710"/>
                  <a:ext cx="166680" cy="262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483B8263-814F-1480-2649-5C89B02A0F44}"/>
                    </a:ext>
                  </a:extLst>
                </p14:cNvPr>
                <p14:cNvContentPartPr/>
                <p14:nvPr/>
              </p14:nvContentPartPr>
              <p14:xfrm>
                <a:off x="2314705" y="1147177"/>
                <a:ext cx="140760" cy="547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483B8263-814F-1480-2649-5C89B02A0F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05705" y="1138177"/>
                  <a:ext cx="1584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769E93A-2EFA-031C-F434-B5A002D291C0}"/>
              </a:ext>
            </a:extLst>
          </p:cNvPr>
          <p:cNvGrpSpPr/>
          <p:nvPr/>
        </p:nvGrpSpPr>
        <p:grpSpPr>
          <a:xfrm rot="289713">
            <a:off x="3465632" y="3053115"/>
            <a:ext cx="1563120" cy="449640"/>
            <a:chOff x="1889185" y="661897"/>
            <a:chExt cx="156312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66DE2736-0F3A-9F75-BF62-FC3ADB64CB50}"/>
                    </a:ext>
                  </a:extLst>
                </p14:cNvPr>
                <p14:cNvContentPartPr/>
                <p14:nvPr/>
              </p14:nvContentPartPr>
              <p14:xfrm>
                <a:off x="1889185" y="927577"/>
                <a:ext cx="189000" cy="183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66DE2736-0F3A-9F75-BF62-FC3ADB64CB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80185" y="918577"/>
                  <a:ext cx="206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0B5DB44D-1A1F-8BD2-7EBD-E59CBAD426CF}"/>
                    </a:ext>
                  </a:extLst>
                </p14:cNvPr>
                <p14:cNvContentPartPr/>
                <p14:nvPr/>
              </p14:nvContentPartPr>
              <p14:xfrm>
                <a:off x="2090065" y="974737"/>
                <a:ext cx="107280" cy="10728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0B5DB44D-1A1F-8BD2-7EBD-E59CBAD426C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81095" y="965737"/>
                  <a:ext cx="124861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4D5895D-1EFA-15F6-BAAE-6201B18FE247}"/>
                    </a:ext>
                  </a:extLst>
                </p14:cNvPr>
                <p14:cNvContentPartPr/>
                <p14:nvPr/>
              </p14:nvContentPartPr>
              <p14:xfrm>
                <a:off x="2228665" y="804817"/>
                <a:ext cx="115920" cy="21852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4D5895D-1EFA-15F6-BAAE-6201B18FE2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19665" y="795817"/>
                  <a:ext cx="133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76FC3E8F-2C31-A440-EDC1-52CB81414003}"/>
                    </a:ext>
                  </a:extLst>
                </p14:cNvPr>
                <p14:cNvContentPartPr/>
                <p14:nvPr/>
              </p14:nvContentPartPr>
              <p14:xfrm>
                <a:off x="2377705" y="791137"/>
                <a:ext cx="91080" cy="16848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76FC3E8F-2C31-A440-EDC1-52CB8141400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68705" y="782137"/>
                  <a:ext cx="108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47F2D112-C998-00F9-5EE2-16B2C0410CDB}"/>
                    </a:ext>
                  </a:extLst>
                </p14:cNvPr>
                <p14:cNvContentPartPr/>
                <p14:nvPr/>
              </p14:nvContentPartPr>
              <p14:xfrm>
                <a:off x="2373025" y="879697"/>
                <a:ext cx="96840" cy="7164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47F2D112-C998-00F9-5EE2-16B2C0410C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63991" y="870697"/>
                  <a:ext cx="114546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CA1BFE4C-4BEB-10E2-3A36-AD0C0C5CCEE3}"/>
                    </a:ext>
                  </a:extLst>
                </p14:cNvPr>
                <p14:cNvContentPartPr/>
                <p14:nvPr/>
              </p14:nvContentPartPr>
              <p14:xfrm>
                <a:off x="2524585" y="841537"/>
                <a:ext cx="112320" cy="8388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CA1BFE4C-4BEB-10E2-3A36-AD0C0C5CCE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5585" y="832537"/>
                  <a:ext cx="129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7FDFE65-1C31-EB80-F442-AC24529D8A9D}"/>
                    </a:ext>
                  </a:extLst>
                </p14:cNvPr>
                <p14:cNvContentPartPr/>
                <p14:nvPr/>
              </p14:nvContentPartPr>
              <p14:xfrm>
                <a:off x="2653105" y="768097"/>
                <a:ext cx="36720" cy="990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7FDFE65-1C31-EB80-F442-AC24529D8A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4105" y="759097"/>
                  <a:ext cx="54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2D26C61-1B0D-6009-E632-7D571F2AAEDF}"/>
                    </a:ext>
                  </a:extLst>
                </p14:cNvPr>
                <p14:cNvContentPartPr/>
                <p14:nvPr/>
              </p14:nvContentPartPr>
              <p14:xfrm>
                <a:off x="2786665" y="736777"/>
                <a:ext cx="107640" cy="1126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2D26C61-1B0D-6009-E632-7D571F2AAE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77695" y="727748"/>
                  <a:ext cx="125221" cy="130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2C598F79-0F68-D762-7EBD-EE49C199B96E}"/>
                    </a:ext>
                  </a:extLst>
                </p14:cNvPr>
                <p14:cNvContentPartPr/>
                <p14:nvPr/>
              </p14:nvContentPartPr>
              <p14:xfrm>
                <a:off x="2952265" y="720577"/>
                <a:ext cx="99720" cy="7380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2C598F79-0F68-D762-7EBD-EE49C199B9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43265" y="711577"/>
                  <a:ext cx="117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5DBD1F2-1F5E-3D18-24CD-21D1217169C4}"/>
                    </a:ext>
                  </a:extLst>
                </p14:cNvPr>
                <p14:cNvContentPartPr/>
                <p14:nvPr/>
              </p14:nvContentPartPr>
              <p14:xfrm>
                <a:off x="3118945" y="661897"/>
                <a:ext cx="72720" cy="110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5DBD1F2-1F5E-3D18-24CD-21D1217169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09945" y="652897"/>
                  <a:ext cx="90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A3ED8E6E-25F5-914B-EF9B-F09AE8C71A62}"/>
                    </a:ext>
                  </a:extLst>
                </p14:cNvPr>
                <p14:cNvContentPartPr/>
                <p14:nvPr/>
              </p14:nvContentPartPr>
              <p14:xfrm>
                <a:off x="3244225" y="674857"/>
                <a:ext cx="208080" cy="31824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A3ED8E6E-25F5-914B-EF9B-F09AE8C71A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35225" y="665857"/>
                  <a:ext cx="2257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9BE3428-036B-0F1C-1AAD-4FD7607FDE19}"/>
              </a:ext>
            </a:extLst>
          </p:cNvPr>
          <p:cNvGrpSpPr/>
          <p:nvPr/>
        </p:nvGrpSpPr>
        <p:grpSpPr>
          <a:xfrm>
            <a:off x="7414472" y="2988126"/>
            <a:ext cx="146160" cy="326880"/>
            <a:chOff x="9642505" y="822457"/>
            <a:chExt cx="14616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A2A0B483-FCAA-2EAA-C131-F6E300CA2DF3}"/>
                    </a:ext>
                  </a:extLst>
                </p14:cNvPr>
                <p14:cNvContentPartPr/>
                <p14:nvPr/>
              </p14:nvContentPartPr>
              <p14:xfrm>
                <a:off x="9672745" y="822457"/>
                <a:ext cx="56520" cy="24948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A2A0B483-FCAA-2EAA-C131-F6E300CA2DF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63802" y="813457"/>
                  <a:ext cx="74048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6B8519B2-A611-4CF7-5537-52B0BC75DF6B}"/>
                    </a:ext>
                  </a:extLst>
                </p14:cNvPr>
                <p14:cNvContentPartPr/>
                <p14:nvPr/>
              </p14:nvContentPartPr>
              <p14:xfrm>
                <a:off x="9642505" y="1066177"/>
                <a:ext cx="146160" cy="8316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6B8519B2-A611-4CF7-5537-52B0BC75DF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33483" y="1057177"/>
                  <a:ext cx="163844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A554078F-98C9-001D-0D07-EEED700DAD76}"/>
              </a:ext>
            </a:extLst>
          </p:cNvPr>
          <p:cNvGrpSpPr/>
          <p:nvPr/>
        </p:nvGrpSpPr>
        <p:grpSpPr>
          <a:xfrm>
            <a:off x="6997232" y="3410766"/>
            <a:ext cx="929520" cy="373680"/>
            <a:chOff x="9225265" y="1245097"/>
            <a:chExt cx="929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141ECB-97F1-719F-5593-A68CF3A2FF93}"/>
                    </a:ext>
                  </a:extLst>
                </p14:cNvPr>
                <p14:cNvContentPartPr/>
                <p14:nvPr/>
              </p14:nvContentPartPr>
              <p14:xfrm>
                <a:off x="9225265" y="1259137"/>
                <a:ext cx="64080" cy="2124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141ECB-97F1-719F-5593-A68CF3A2FF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16265" y="1250137"/>
                  <a:ext cx="81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5160FBB3-B33E-C1C5-50EB-AC2F852E3F1D}"/>
                    </a:ext>
                  </a:extLst>
                </p14:cNvPr>
                <p14:cNvContentPartPr/>
                <p14:nvPr/>
              </p14:nvContentPartPr>
              <p14:xfrm>
                <a:off x="9251185" y="1245097"/>
                <a:ext cx="206280" cy="25164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5160FBB3-B33E-C1C5-50EB-AC2F852E3F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42185" y="1236097"/>
                  <a:ext cx="223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68235D60-38E6-8AD5-B28E-FAEDD3271BF5}"/>
                    </a:ext>
                  </a:extLst>
                </p14:cNvPr>
                <p14:cNvContentPartPr/>
                <p14:nvPr/>
              </p14:nvContentPartPr>
              <p14:xfrm>
                <a:off x="9469345" y="1407817"/>
                <a:ext cx="117360" cy="9936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68235D60-38E6-8AD5-B28E-FAEDD3271B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60345" y="1398817"/>
                  <a:ext cx="135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761355FB-837D-E7B2-4263-96AF17431C79}"/>
                    </a:ext>
                  </a:extLst>
                </p14:cNvPr>
                <p14:cNvContentPartPr/>
                <p14:nvPr/>
              </p14:nvContentPartPr>
              <p14:xfrm>
                <a:off x="9692545" y="1429777"/>
                <a:ext cx="101160" cy="10872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761355FB-837D-E7B2-4263-96AF17431C7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83545" y="1420777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10ABDA51-9F6E-3DA9-A78F-3522F963ACEA}"/>
                    </a:ext>
                  </a:extLst>
                </p14:cNvPr>
                <p14:cNvContentPartPr/>
                <p14:nvPr/>
              </p14:nvContentPartPr>
              <p14:xfrm>
                <a:off x="9857425" y="1488097"/>
                <a:ext cx="174240" cy="1162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10ABDA51-9F6E-3DA9-A78F-3522F963ACE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48425" y="1479069"/>
                  <a:ext cx="191880" cy="133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61B5F1AC-CC76-F6F8-0CBD-93B0CBFB899F}"/>
                    </a:ext>
                  </a:extLst>
                </p14:cNvPr>
                <p14:cNvContentPartPr/>
                <p14:nvPr/>
              </p14:nvContentPartPr>
              <p14:xfrm>
                <a:off x="10061905" y="1523017"/>
                <a:ext cx="92880" cy="9576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61B5F1AC-CC76-F6F8-0CBD-93B0CBFB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52905" y="1514017"/>
                  <a:ext cx="11052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C6720201-EB71-9CA3-B04A-09C21151C364}"/>
                  </a:ext>
                </a:extLst>
              </p14:cNvPr>
              <p14:cNvContentPartPr/>
              <p14:nvPr/>
            </p14:nvContentPartPr>
            <p14:xfrm>
              <a:off x="3595045" y="3969316"/>
              <a:ext cx="211320" cy="21708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C6720201-EB71-9CA3-B04A-09C21151C36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86045" y="3960316"/>
                <a:ext cx="228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90162801-21AB-42CB-879F-146A93EB52D9}"/>
                  </a:ext>
                </a:extLst>
              </p14:cNvPr>
              <p14:cNvContentPartPr/>
              <p14:nvPr/>
            </p14:nvContentPartPr>
            <p14:xfrm>
              <a:off x="4467325" y="3499876"/>
              <a:ext cx="91440" cy="195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90162801-21AB-42CB-879F-146A93EB52D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58325" y="3490876"/>
                <a:ext cx="109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D44E3EA-B510-326D-9FC4-C7E0AFBFE30B}"/>
                  </a:ext>
                </a:extLst>
              </p14:cNvPr>
              <p14:cNvContentPartPr/>
              <p14:nvPr/>
            </p14:nvContentPartPr>
            <p14:xfrm>
              <a:off x="4495765" y="3689236"/>
              <a:ext cx="127800" cy="860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D44E3EA-B510-326D-9FC4-C7E0AFBFE30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486740" y="3680236"/>
                <a:ext cx="14549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60430D97-7285-4646-7170-540E8384343C}"/>
                  </a:ext>
                </a:extLst>
              </p14:cNvPr>
              <p14:cNvContentPartPr/>
              <p14:nvPr/>
            </p14:nvContentPartPr>
            <p14:xfrm>
              <a:off x="3313165" y="3921076"/>
              <a:ext cx="196200" cy="1897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60430D97-7285-4646-7170-540E8384343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04148" y="3912076"/>
                <a:ext cx="213872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F476E561-9ABF-2F1C-5D94-E893E5E78E0A}"/>
                  </a:ext>
                </a:extLst>
              </p14:cNvPr>
              <p14:cNvContentPartPr/>
              <p14:nvPr/>
            </p14:nvContentPartPr>
            <p14:xfrm>
              <a:off x="1673428" y="3236169"/>
              <a:ext cx="117000" cy="1497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F476E561-9ABF-2F1C-5D94-E893E5E78E0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664428" y="3227169"/>
                <a:ext cx="134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F36B12D8-9E10-8299-47CD-A945537C7055}"/>
                  </a:ext>
                </a:extLst>
              </p14:cNvPr>
              <p14:cNvContentPartPr/>
              <p14:nvPr/>
            </p14:nvContentPartPr>
            <p14:xfrm>
              <a:off x="1769548" y="3549369"/>
              <a:ext cx="111600" cy="13788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F36B12D8-9E10-8299-47CD-A945537C705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760577" y="3540345"/>
                <a:ext cx="129183" cy="15556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0734D09-3C1D-0EB8-90F0-9C28B1E102C1}"/>
              </a:ext>
            </a:extLst>
          </p:cNvPr>
          <p:cNvGrpSpPr/>
          <p:nvPr/>
        </p:nvGrpSpPr>
        <p:grpSpPr>
          <a:xfrm>
            <a:off x="7292867" y="2581007"/>
            <a:ext cx="385200" cy="194760"/>
            <a:chOff x="7292867" y="2581007"/>
            <a:chExt cx="38520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84842E4-69D7-B3E8-E74B-C2067B5E686D}"/>
                    </a:ext>
                  </a:extLst>
                </p14:cNvPr>
                <p14:cNvContentPartPr/>
                <p14:nvPr/>
              </p14:nvContentPartPr>
              <p14:xfrm>
                <a:off x="7567187" y="2598287"/>
                <a:ext cx="20160" cy="17748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84842E4-69D7-B3E8-E74B-C2067B5E686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58187" y="2589647"/>
                  <a:ext cx="37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8415E6E-2238-95CE-D805-12F79B7BB560}"/>
                    </a:ext>
                  </a:extLst>
                </p14:cNvPr>
                <p14:cNvContentPartPr/>
                <p14:nvPr/>
              </p14:nvContentPartPr>
              <p14:xfrm>
                <a:off x="7541987" y="2639327"/>
                <a:ext cx="136080" cy="277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8415E6E-2238-95CE-D805-12F79B7BB56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33347" y="2630327"/>
                  <a:ext cx="153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972A733-288B-DA0B-B62D-16F437B54EF0}"/>
                    </a:ext>
                  </a:extLst>
                </p14:cNvPr>
                <p14:cNvContentPartPr/>
                <p14:nvPr/>
              </p14:nvContentPartPr>
              <p14:xfrm>
                <a:off x="7292867" y="2581007"/>
                <a:ext cx="157320" cy="164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972A733-288B-DA0B-B62D-16F437B54E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83867" y="2572367"/>
                  <a:ext cx="1749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52199B-676B-74C3-0D41-39503B7A5C40}"/>
              </a:ext>
            </a:extLst>
          </p:cNvPr>
          <p:cNvGrpSpPr/>
          <p:nvPr/>
        </p:nvGrpSpPr>
        <p:grpSpPr>
          <a:xfrm>
            <a:off x="8309867" y="3699167"/>
            <a:ext cx="483480" cy="156960"/>
            <a:chOff x="8309867" y="3699167"/>
            <a:chExt cx="4834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4E77DE6-90F5-4593-F7C1-36AC29ADF5E4}"/>
                    </a:ext>
                  </a:extLst>
                </p14:cNvPr>
                <p14:cNvContentPartPr/>
                <p14:nvPr/>
              </p14:nvContentPartPr>
              <p14:xfrm>
                <a:off x="8309867" y="3754967"/>
                <a:ext cx="351720" cy="4104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4E77DE6-90F5-4593-F7C1-36AC29ADF5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00867" y="3746327"/>
                  <a:ext cx="369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815C642-C3EF-D6F1-3C13-70F0DB101EF4}"/>
                    </a:ext>
                  </a:extLst>
                </p14:cNvPr>
                <p14:cNvContentPartPr/>
                <p14:nvPr/>
              </p14:nvContentPartPr>
              <p14:xfrm>
                <a:off x="8722787" y="3743447"/>
                <a:ext cx="7056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815C642-C3EF-D6F1-3C13-70F0DB101EF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14147" y="3734807"/>
                  <a:ext cx="88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648D0CE-02AE-F961-15AB-3025102A454D}"/>
                    </a:ext>
                  </a:extLst>
                </p14:cNvPr>
                <p14:cNvContentPartPr/>
                <p14:nvPr/>
              </p14:nvContentPartPr>
              <p14:xfrm>
                <a:off x="8705867" y="3699167"/>
                <a:ext cx="17280" cy="10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648D0CE-02AE-F961-15AB-3025102A454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97227" y="3690167"/>
                  <a:ext cx="349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FD01039-288F-8DFE-1263-65C4CC16E345}"/>
              </a:ext>
            </a:extLst>
          </p:cNvPr>
          <p:cNvGrpSpPr/>
          <p:nvPr/>
        </p:nvGrpSpPr>
        <p:grpSpPr>
          <a:xfrm>
            <a:off x="9123827" y="3611687"/>
            <a:ext cx="762120" cy="353520"/>
            <a:chOff x="9123827" y="3611687"/>
            <a:chExt cx="7621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635182FD-0854-A65E-83E1-11D065C69B62}"/>
                    </a:ext>
                  </a:extLst>
                </p14:cNvPr>
                <p14:cNvContentPartPr/>
                <p14:nvPr/>
              </p14:nvContentPartPr>
              <p14:xfrm>
                <a:off x="9129227" y="3663167"/>
                <a:ext cx="134640" cy="226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635182FD-0854-A65E-83E1-11D065C69B6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20587" y="3654167"/>
                  <a:ext cx="152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1A6E9FB0-7460-435B-E948-4B45E617CAC6}"/>
                    </a:ext>
                  </a:extLst>
                </p14:cNvPr>
                <p14:cNvContentPartPr/>
                <p14:nvPr/>
              </p14:nvContentPartPr>
              <p14:xfrm>
                <a:off x="9123827" y="3750287"/>
                <a:ext cx="161280" cy="291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1A6E9FB0-7460-435B-E948-4B45E617CAC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15187" y="3741647"/>
                  <a:ext cx="178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69810CA-67B1-7EA8-7554-310510716F9B}"/>
                    </a:ext>
                  </a:extLst>
                </p14:cNvPr>
                <p14:cNvContentPartPr/>
                <p14:nvPr/>
              </p14:nvContentPartPr>
              <p14:xfrm>
                <a:off x="9385907" y="3802127"/>
                <a:ext cx="158400" cy="1011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69810CA-67B1-7EA8-7554-310510716F9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77267" y="3793487"/>
                  <a:ext cx="176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2557023-81E5-E83E-FE73-93F5ADD84D9F}"/>
                    </a:ext>
                  </a:extLst>
                </p14:cNvPr>
                <p14:cNvContentPartPr/>
                <p14:nvPr/>
              </p14:nvContentPartPr>
              <p14:xfrm>
                <a:off x="9597587" y="3838487"/>
                <a:ext cx="27360" cy="507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52557023-81E5-E83E-FE73-93F5ADD84D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88587" y="3829847"/>
                  <a:ext cx="45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9DE2490-38BD-AF54-44B0-50B0BBCA417D}"/>
                    </a:ext>
                  </a:extLst>
                </p14:cNvPr>
                <p14:cNvContentPartPr/>
                <p14:nvPr/>
              </p14:nvContentPartPr>
              <p14:xfrm>
                <a:off x="9625307" y="3627887"/>
                <a:ext cx="181800" cy="1537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9DE2490-38BD-AF54-44B0-50B0BBCA417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16667" y="3619247"/>
                  <a:ext cx="199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BD59BB-2571-BB70-D246-F88790154823}"/>
                    </a:ext>
                  </a:extLst>
                </p14:cNvPr>
                <p14:cNvContentPartPr/>
                <p14:nvPr/>
              </p14:nvContentPartPr>
              <p14:xfrm>
                <a:off x="9691907" y="3611687"/>
                <a:ext cx="194040" cy="3535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0DBD59BB-2571-BB70-D246-F8879015482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83267" y="3603047"/>
                  <a:ext cx="211680" cy="37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092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A1846-AF4C-2E37-8995-99B92E70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Die Geschwindigkeit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7890E45-748D-9F54-43EC-758927F32248}"/>
              </a:ext>
            </a:extLst>
          </p:cNvPr>
          <p:cNvGrpSpPr/>
          <p:nvPr/>
        </p:nvGrpSpPr>
        <p:grpSpPr>
          <a:xfrm rot="289713">
            <a:off x="1899534" y="2891326"/>
            <a:ext cx="837360" cy="405000"/>
            <a:chOff x="470785" y="474697"/>
            <a:chExt cx="8373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44E61F4C-747E-1C31-5880-D75FA0979618}"/>
                    </a:ext>
                  </a:extLst>
                </p14:cNvPr>
                <p14:cNvContentPartPr/>
                <p14:nvPr/>
              </p14:nvContentPartPr>
              <p14:xfrm>
                <a:off x="470785" y="709777"/>
                <a:ext cx="134280" cy="16992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44E61F4C-747E-1C31-5880-D75FA09796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1761" y="700777"/>
                  <a:ext cx="151967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ADCD7C6C-5777-0FFB-FA95-B181B8B7493D}"/>
                    </a:ext>
                  </a:extLst>
                </p14:cNvPr>
                <p14:cNvContentPartPr/>
                <p14:nvPr/>
              </p14:nvContentPartPr>
              <p14:xfrm>
                <a:off x="718825" y="741457"/>
                <a:ext cx="144000" cy="3204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ADCD7C6C-5777-0FFB-FA95-B181B8B749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825" y="732457"/>
                  <a:ext cx="161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FB7B5EC9-17E7-FBAA-0F77-EA348504BFB8}"/>
                    </a:ext>
                  </a:extLst>
                </p14:cNvPr>
                <p14:cNvContentPartPr/>
                <p14:nvPr/>
              </p14:nvContentPartPr>
              <p14:xfrm>
                <a:off x="750865" y="784657"/>
                <a:ext cx="165960" cy="493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FB7B5EC9-17E7-FBAA-0F77-EA348504BF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1865" y="775657"/>
                  <a:ext cx="183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305478DA-2319-5C36-91CA-94454D3A3C24}"/>
                    </a:ext>
                  </a:extLst>
                </p14:cNvPr>
                <p14:cNvContentPartPr/>
                <p14:nvPr/>
              </p14:nvContentPartPr>
              <p14:xfrm>
                <a:off x="1094305" y="474697"/>
                <a:ext cx="119880" cy="17820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305478DA-2319-5C36-91CA-94454D3A3C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5305" y="465697"/>
                  <a:ext cx="137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8B31C3E0-E857-91D6-D435-44AD745F94F7}"/>
                    </a:ext>
                  </a:extLst>
                </p14:cNvPr>
                <p14:cNvContentPartPr/>
                <p14:nvPr/>
              </p14:nvContentPartPr>
              <p14:xfrm>
                <a:off x="1061185" y="678817"/>
                <a:ext cx="246960" cy="7272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8B31C3E0-E857-91D6-D435-44AD745F94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2185" y="669817"/>
                  <a:ext cx="2646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7AB72F02-A143-E50F-4A22-3909AB7F7C04}"/>
              </a:ext>
            </a:extLst>
          </p:cNvPr>
          <p:cNvGrpSpPr/>
          <p:nvPr/>
        </p:nvGrpSpPr>
        <p:grpSpPr>
          <a:xfrm rot="289713">
            <a:off x="2627454" y="3231166"/>
            <a:ext cx="117720" cy="178560"/>
            <a:chOff x="1198705" y="814537"/>
            <a:chExt cx="11772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4D76C2AF-EAAB-1566-8A88-5AF4EAC3BB35}"/>
                    </a:ext>
                  </a:extLst>
                </p14:cNvPr>
                <p14:cNvContentPartPr/>
                <p14:nvPr/>
              </p14:nvContentPartPr>
              <p14:xfrm>
                <a:off x="1222825" y="814537"/>
                <a:ext cx="55080" cy="17856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4D76C2AF-EAAB-1566-8A88-5AF4EAC3BB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13825" y="805519"/>
                  <a:ext cx="72720" cy="196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BDE7F4DC-921B-D3D4-C7F3-5A217D92B89D}"/>
                    </a:ext>
                  </a:extLst>
                </p14:cNvPr>
                <p14:cNvContentPartPr/>
                <p14:nvPr/>
              </p14:nvContentPartPr>
              <p14:xfrm>
                <a:off x="1198705" y="867817"/>
                <a:ext cx="117720" cy="5364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BDE7F4DC-921B-D3D4-C7F3-5A217D92B8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89705" y="858817"/>
                  <a:ext cx="13536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8860CFAF-1E7C-3610-5172-EB6217ECDB03}"/>
                  </a:ext>
                </a:extLst>
              </p14:cNvPr>
              <p14:cNvContentPartPr/>
              <p14:nvPr/>
            </p14:nvContentPartPr>
            <p14:xfrm rot="289713">
              <a:off x="4407867" y="3931439"/>
              <a:ext cx="171000" cy="26028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8860CFAF-1E7C-3610-5172-EB6217ECDB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289713">
                <a:off x="4398867" y="3922427"/>
                <a:ext cx="188640" cy="277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Freihand 133">
                <a:extLst>
                  <a:ext uri="{FF2B5EF4-FFF2-40B4-BE49-F238E27FC236}">
                    <a16:creationId xmlns:a16="http://schemas.microsoft.com/office/drawing/2014/main" id="{59F3DFCA-1C39-5D67-5D6D-576EBC56EAE1}"/>
                  </a:ext>
                </a:extLst>
              </p14:cNvPr>
              <p14:cNvContentPartPr/>
              <p14:nvPr/>
            </p14:nvContentPartPr>
            <p14:xfrm rot="289713">
              <a:off x="4648753" y="4107490"/>
              <a:ext cx="219240" cy="207720"/>
            </p14:xfrm>
          </p:contentPart>
        </mc:Choice>
        <mc:Fallback xmlns="">
          <p:pic>
            <p:nvPicPr>
              <p:cNvPr id="134" name="Freihand 133">
                <a:extLst>
                  <a:ext uri="{FF2B5EF4-FFF2-40B4-BE49-F238E27FC236}">
                    <a16:creationId xmlns:a16="http://schemas.microsoft.com/office/drawing/2014/main" id="{59F3DFCA-1C39-5D67-5D6D-576EBC56EAE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289713">
                <a:off x="4639768" y="4098490"/>
                <a:ext cx="236851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5" name="Freihand 134">
                <a:extLst>
                  <a:ext uri="{FF2B5EF4-FFF2-40B4-BE49-F238E27FC236}">
                    <a16:creationId xmlns:a16="http://schemas.microsoft.com/office/drawing/2014/main" id="{558E6D7A-A273-270B-A814-B0E480F095B0}"/>
                  </a:ext>
                </a:extLst>
              </p14:cNvPr>
              <p14:cNvContentPartPr/>
              <p14:nvPr/>
            </p14:nvContentPartPr>
            <p14:xfrm rot="289713">
              <a:off x="4843107" y="4175879"/>
              <a:ext cx="151560" cy="178560"/>
            </p14:xfrm>
          </p:contentPart>
        </mc:Choice>
        <mc:Fallback xmlns="">
          <p:pic>
            <p:nvPicPr>
              <p:cNvPr id="135" name="Freihand 134">
                <a:extLst>
                  <a:ext uri="{FF2B5EF4-FFF2-40B4-BE49-F238E27FC236}">
                    <a16:creationId xmlns:a16="http://schemas.microsoft.com/office/drawing/2014/main" id="{558E6D7A-A273-270B-A814-B0E480F095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289713">
                <a:off x="4834107" y="4166879"/>
                <a:ext cx="169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0" name="Freihand 139">
                <a:extLst>
                  <a:ext uri="{FF2B5EF4-FFF2-40B4-BE49-F238E27FC236}">
                    <a16:creationId xmlns:a16="http://schemas.microsoft.com/office/drawing/2014/main" id="{4668F8E1-B883-C4F6-E7BE-6251ABE55BF3}"/>
                  </a:ext>
                </a:extLst>
              </p14:cNvPr>
              <p14:cNvContentPartPr/>
              <p14:nvPr/>
            </p14:nvContentPartPr>
            <p14:xfrm rot="289713">
              <a:off x="5044707" y="4304399"/>
              <a:ext cx="271080" cy="209160"/>
            </p14:xfrm>
          </p:contentPart>
        </mc:Choice>
        <mc:Fallback xmlns="">
          <p:pic>
            <p:nvPicPr>
              <p:cNvPr id="140" name="Freihand 139">
                <a:extLst>
                  <a:ext uri="{FF2B5EF4-FFF2-40B4-BE49-F238E27FC236}">
                    <a16:creationId xmlns:a16="http://schemas.microsoft.com/office/drawing/2014/main" id="{4668F8E1-B883-C4F6-E7BE-6251ABE55B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 rot="289713">
                <a:off x="5035707" y="4295399"/>
                <a:ext cx="2887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ED9821A-26E8-9070-6A9A-8AFD1B12873E}"/>
              </a:ext>
            </a:extLst>
          </p:cNvPr>
          <p:cNvGrpSpPr/>
          <p:nvPr/>
        </p:nvGrpSpPr>
        <p:grpSpPr>
          <a:xfrm rot="289713">
            <a:off x="3646254" y="3563806"/>
            <a:ext cx="237960" cy="318960"/>
            <a:chOff x="2217505" y="1147177"/>
            <a:chExt cx="23796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3C9D51F3-DE65-B080-B854-A8AEC0E47E27}"/>
                    </a:ext>
                  </a:extLst>
                </p14:cNvPr>
                <p14:cNvContentPartPr/>
                <p14:nvPr/>
              </p14:nvContentPartPr>
              <p14:xfrm>
                <a:off x="2217505" y="1221697"/>
                <a:ext cx="149040" cy="24444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3C9D51F3-DE65-B080-B854-A8AEC0E47E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08505" y="1212710"/>
                  <a:ext cx="166680" cy="262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483B8263-814F-1480-2649-5C89B02A0F44}"/>
                    </a:ext>
                  </a:extLst>
                </p14:cNvPr>
                <p14:cNvContentPartPr/>
                <p14:nvPr/>
              </p14:nvContentPartPr>
              <p14:xfrm>
                <a:off x="2314705" y="1147177"/>
                <a:ext cx="140760" cy="547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483B8263-814F-1480-2649-5C89B02A0F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05705" y="1138177"/>
                  <a:ext cx="1584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769E93A-2EFA-031C-F434-B5A002D291C0}"/>
              </a:ext>
            </a:extLst>
          </p:cNvPr>
          <p:cNvGrpSpPr/>
          <p:nvPr/>
        </p:nvGrpSpPr>
        <p:grpSpPr>
          <a:xfrm rot="289713">
            <a:off x="3317934" y="3078526"/>
            <a:ext cx="1563120" cy="449640"/>
            <a:chOff x="1889185" y="661897"/>
            <a:chExt cx="156312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66DE2736-0F3A-9F75-BF62-FC3ADB64CB50}"/>
                    </a:ext>
                  </a:extLst>
                </p14:cNvPr>
                <p14:cNvContentPartPr/>
                <p14:nvPr/>
              </p14:nvContentPartPr>
              <p14:xfrm>
                <a:off x="1889185" y="927577"/>
                <a:ext cx="189000" cy="183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66DE2736-0F3A-9F75-BF62-FC3ADB64CB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80185" y="918577"/>
                  <a:ext cx="206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0B5DB44D-1A1F-8BD2-7EBD-E59CBAD426CF}"/>
                    </a:ext>
                  </a:extLst>
                </p14:cNvPr>
                <p14:cNvContentPartPr/>
                <p14:nvPr/>
              </p14:nvContentPartPr>
              <p14:xfrm>
                <a:off x="2090065" y="974737"/>
                <a:ext cx="107280" cy="10728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0B5DB44D-1A1F-8BD2-7EBD-E59CBAD426C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81095" y="965737"/>
                  <a:ext cx="124861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4D5895D-1EFA-15F6-BAAE-6201B18FE247}"/>
                    </a:ext>
                  </a:extLst>
                </p14:cNvPr>
                <p14:cNvContentPartPr/>
                <p14:nvPr/>
              </p14:nvContentPartPr>
              <p14:xfrm>
                <a:off x="2228665" y="804817"/>
                <a:ext cx="115920" cy="21852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4D5895D-1EFA-15F6-BAAE-6201B18FE2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19665" y="795817"/>
                  <a:ext cx="133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76FC3E8F-2C31-A440-EDC1-52CB81414003}"/>
                    </a:ext>
                  </a:extLst>
                </p14:cNvPr>
                <p14:cNvContentPartPr/>
                <p14:nvPr/>
              </p14:nvContentPartPr>
              <p14:xfrm>
                <a:off x="2377705" y="791137"/>
                <a:ext cx="91080" cy="16848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76FC3E8F-2C31-A440-EDC1-52CB8141400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68705" y="782137"/>
                  <a:ext cx="108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47F2D112-C998-00F9-5EE2-16B2C0410CDB}"/>
                    </a:ext>
                  </a:extLst>
                </p14:cNvPr>
                <p14:cNvContentPartPr/>
                <p14:nvPr/>
              </p14:nvContentPartPr>
              <p14:xfrm>
                <a:off x="2373025" y="879697"/>
                <a:ext cx="96840" cy="7164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47F2D112-C998-00F9-5EE2-16B2C0410C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63991" y="870697"/>
                  <a:ext cx="114546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CA1BFE4C-4BEB-10E2-3A36-AD0C0C5CCEE3}"/>
                    </a:ext>
                  </a:extLst>
                </p14:cNvPr>
                <p14:cNvContentPartPr/>
                <p14:nvPr/>
              </p14:nvContentPartPr>
              <p14:xfrm>
                <a:off x="2524585" y="841537"/>
                <a:ext cx="112320" cy="8388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CA1BFE4C-4BEB-10E2-3A36-AD0C0C5CCE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5585" y="832537"/>
                  <a:ext cx="129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7FDFE65-1C31-EB80-F442-AC24529D8A9D}"/>
                    </a:ext>
                  </a:extLst>
                </p14:cNvPr>
                <p14:cNvContentPartPr/>
                <p14:nvPr/>
              </p14:nvContentPartPr>
              <p14:xfrm>
                <a:off x="2653105" y="768097"/>
                <a:ext cx="36720" cy="990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7FDFE65-1C31-EB80-F442-AC24529D8A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4105" y="759097"/>
                  <a:ext cx="54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2D26C61-1B0D-6009-E632-7D571F2AAEDF}"/>
                    </a:ext>
                  </a:extLst>
                </p14:cNvPr>
                <p14:cNvContentPartPr/>
                <p14:nvPr/>
              </p14:nvContentPartPr>
              <p14:xfrm>
                <a:off x="2786665" y="736777"/>
                <a:ext cx="107640" cy="1126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2D26C61-1B0D-6009-E632-7D571F2AAE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77695" y="727748"/>
                  <a:ext cx="125221" cy="130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2C598F79-0F68-D762-7EBD-EE49C199B96E}"/>
                    </a:ext>
                  </a:extLst>
                </p14:cNvPr>
                <p14:cNvContentPartPr/>
                <p14:nvPr/>
              </p14:nvContentPartPr>
              <p14:xfrm>
                <a:off x="2952265" y="720577"/>
                <a:ext cx="99720" cy="7380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2C598F79-0F68-D762-7EBD-EE49C199B9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43265" y="711577"/>
                  <a:ext cx="117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5DBD1F2-1F5E-3D18-24CD-21D1217169C4}"/>
                    </a:ext>
                  </a:extLst>
                </p14:cNvPr>
                <p14:cNvContentPartPr/>
                <p14:nvPr/>
              </p14:nvContentPartPr>
              <p14:xfrm>
                <a:off x="3118945" y="661897"/>
                <a:ext cx="72720" cy="110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5DBD1F2-1F5E-3D18-24CD-21D1217169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09945" y="652897"/>
                  <a:ext cx="90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A3ED8E6E-25F5-914B-EF9B-F09AE8C71A62}"/>
                    </a:ext>
                  </a:extLst>
                </p14:cNvPr>
                <p14:cNvContentPartPr/>
                <p14:nvPr/>
              </p14:nvContentPartPr>
              <p14:xfrm>
                <a:off x="3244225" y="674857"/>
                <a:ext cx="208080" cy="31824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A3ED8E6E-25F5-914B-EF9B-F09AE8C71A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35225" y="665857"/>
                  <a:ext cx="2257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9BE3428-036B-0F1C-1AAD-4FD7607FDE19}"/>
              </a:ext>
            </a:extLst>
          </p:cNvPr>
          <p:cNvGrpSpPr/>
          <p:nvPr/>
        </p:nvGrpSpPr>
        <p:grpSpPr>
          <a:xfrm>
            <a:off x="7414472" y="2988126"/>
            <a:ext cx="146160" cy="326880"/>
            <a:chOff x="9642505" y="822457"/>
            <a:chExt cx="14616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A2A0B483-FCAA-2EAA-C131-F6E300CA2DF3}"/>
                    </a:ext>
                  </a:extLst>
                </p14:cNvPr>
                <p14:cNvContentPartPr/>
                <p14:nvPr/>
              </p14:nvContentPartPr>
              <p14:xfrm>
                <a:off x="9672745" y="822457"/>
                <a:ext cx="56520" cy="24948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A2A0B483-FCAA-2EAA-C131-F6E300CA2DF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63802" y="813457"/>
                  <a:ext cx="74048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6B8519B2-A611-4CF7-5537-52B0BC75DF6B}"/>
                    </a:ext>
                  </a:extLst>
                </p14:cNvPr>
                <p14:cNvContentPartPr/>
                <p14:nvPr/>
              </p14:nvContentPartPr>
              <p14:xfrm>
                <a:off x="9642505" y="1066177"/>
                <a:ext cx="146160" cy="8316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6B8519B2-A611-4CF7-5537-52B0BC75DF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33483" y="1057177"/>
                  <a:ext cx="163844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A554078F-98C9-001D-0D07-EEED700DAD76}"/>
              </a:ext>
            </a:extLst>
          </p:cNvPr>
          <p:cNvGrpSpPr/>
          <p:nvPr/>
        </p:nvGrpSpPr>
        <p:grpSpPr>
          <a:xfrm>
            <a:off x="6997232" y="3410766"/>
            <a:ext cx="929520" cy="373680"/>
            <a:chOff x="9225265" y="1245097"/>
            <a:chExt cx="929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141ECB-97F1-719F-5593-A68CF3A2FF93}"/>
                    </a:ext>
                  </a:extLst>
                </p14:cNvPr>
                <p14:cNvContentPartPr/>
                <p14:nvPr/>
              </p14:nvContentPartPr>
              <p14:xfrm>
                <a:off x="9225265" y="1259137"/>
                <a:ext cx="64080" cy="2124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141ECB-97F1-719F-5593-A68CF3A2FF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16265" y="1250137"/>
                  <a:ext cx="81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5160FBB3-B33E-C1C5-50EB-AC2F852E3F1D}"/>
                    </a:ext>
                  </a:extLst>
                </p14:cNvPr>
                <p14:cNvContentPartPr/>
                <p14:nvPr/>
              </p14:nvContentPartPr>
              <p14:xfrm>
                <a:off x="9251185" y="1245097"/>
                <a:ext cx="206280" cy="25164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5160FBB3-B33E-C1C5-50EB-AC2F852E3F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42185" y="1236097"/>
                  <a:ext cx="223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68235D60-38E6-8AD5-B28E-FAEDD3271BF5}"/>
                    </a:ext>
                  </a:extLst>
                </p14:cNvPr>
                <p14:cNvContentPartPr/>
                <p14:nvPr/>
              </p14:nvContentPartPr>
              <p14:xfrm>
                <a:off x="9469345" y="1407817"/>
                <a:ext cx="117360" cy="9936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68235D60-38E6-8AD5-B28E-FAEDD3271B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60345" y="1398817"/>
                  <a:ext cx="135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761355FB-837D-E7B2-4263-96AF17431C79}"/>
                    </a:ext>
                  </a:extLst>
                </p14:cNvPr>
                <p14:cNvContentPartPr/>
                <p14:nvPr/>
              </p14:nvContentPartPr>
              <p14:xfrm>
                <a:off x="9692545" y="1429777"/>
                <a:ext cx="101160" cy="10872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761355FB-837D-E7B2-4263-96AF17431C7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83545" y="1420777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10ABDA51-9F6E-3DA9-A78F-3522F963ACEA}"/>
                    </a:ext>
                  </a:extLst>
                </p14:cNvPr>
                <p14:cNvContentPartPr/>
                <p14:nvPr/>
              </p14:nvContentPartPr>
              <p14:xfrm>
                <a:off x="9857425" y="1488097"/>
                <a:ext cx="174240" cy="1162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10ABDA51-9F6E-3DA9-A78F-3522F963ACE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48425" y="1479069"/>
                  <a:ext cx="191880" cy="133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61B5F1AC-CC76-F6F8-0CBD-93B0CBFB899F}"/>
                    </a:ext>
                  </a:extLst>
                </p14:cNvPr>
                <p14:cNvContentPartPr/>
                <p14:nvPr/>
              </p14:nvContentPartPr>
              <p14:xfrm>
                <a:off x="10061905" y="1523017"/>
                <a:ext cx="92880" cy="9576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61B5F1AC-CC76-F6F8-0CBD-93B0CBFB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52905" y="1514017"/>
                  <a:ext cx="11052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C6720201-EB71-9CA3-B04A-09C21151C364}"/>
                  </a:ext>
                </a:extLst>
              </p14:cNvPr>
              <p14:cNvContentPartPr/>
              <p14:nvPr/>
            </p14:nvContentPartPr>
            <p14:xfrm>
              <a:off x="3447347" y="3994727"/>
              <a:ext cx="211320" cy="21708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C6720201-EB71-9CA3-B04A-09C21151C36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38347" y="3985727"/>
                <a:ext cx="228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90162801-21AB-42CB-879F-146A93EB52D9}"/>
                  </a:ext>
                </a:extLst>
              </p14:cNvPr>
              <p14:cNvContentPartPr/>
              <p14:nvPr/>
            </p14:nvContentPartPr>
            <p14:xfrm>
              <a:off x="4319627" y="3525287"/>
              <a:ext cx="91440" cy="195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90162801-21AB-42CB-879F-146A93EB52D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310627" y="3516287"/>
                <a:ext cx="109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D44E3EA-B510-326D-9FC4-C7E0AFBFE30B}"/>
                  </a:ext>
                </a:extLst>
              </p14:cNvPr>
              <p14:cNvContentPartPr/>
              <p14:nvPr/>
            </p14:nvContentPartPr>
            <p14:xfrm>
              <a:off x="4348067" y="3714647"/>
              <a:ext cx="127800" cy="860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D44E3EA-B510-326D-9FC4-C7E0AFBFE30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39042" y="3705647"/>
                <a:ext cx="14549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60430D97-7285-4646-7170-540E8384343C}"/>
                  </a:ext>
                </a:extLst>
              </p14:cNvPr>
              <p14:cNvContentPartPr/>
              <p14:nvPr/>
            </p14:nvContentPartPr>
            <p14:xfrm>
              <a:off x="3165467" y="3946487"/>
              <a:ext cx="196200" cy="1897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60430D97-7285-4646-7170-540E8384343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56450" y="3937487"/>
                <a:ext cx="213872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F476E561-9ABF-2F1C-5D94-E893E5E78E0A}"/>
                  </a:ext>
                </a:extLst>
              </p14:cNvPr>
              <p14:cNvContentPartPr/>
              <p14:nvPr/>
            </p14:nvContentPartPr>
            <p14:xfrm>
              <a:off x="2355827" y="2979167"/>
              <a:ext cx="117000" cy="1497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F476E561-9ABF-2F1C-5D94-E893E5E78E0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346827" y="2970167"/>
                <a:ext cx="134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F36B12D8-9E10-8299-47CD-A945537C7055}"/>
                  </a:ext>
                </a:extLst>
              </p14:cNvPr>
              <p14:cNvContentPartPr/>
              <p14:nvPr/>
            </p14:nvContentPartPr>
            <p14:xfrm>
              <a:off x="2451947" y="3292367"/>
              <a:ext cx="111600" cy="13788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F36B12D8-9E10-8299-47CD-A945537C705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442976" y="3283343"/>
                <a:ext cx="129183" cy="15556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0734D09-3C1D-0EB8-90F0-9C28B1E102C1}"/>
              </a:ext>
            </a:extLst>
          </p:cNvPr>
          <p:cNvGrpSpPr/>
          <p:nvPr/>
        </p:nvGrpSpPr>
        <p:grpSpPr>
          <a:xfrm>
            <a:off x="7292867" y="2581007"/>
            <a:ext cx="385200" cy="194760"/>
            <a:chOff x="7292867" y="2581007"/>
            <a:chExt cx="38520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84842E4-69D7-B3E8-E74B-C2067B5E686D}"/>
                    </a:ext>
                  </a:extLst>
                </p14:cNvPr>
                <p14:cNvContentPartPr/>
                <p14:nvPr/>
              </p14:nvContentPartPr>
              <p14:xfrm>
                <a:off x="7567187" y="2598287"/>
                <a:ext cx="20160" cy="17748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84842E4-69D7-B3E8-E74B-C2067B5E686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58187" y="2589269"/>
                  <a:ext cx="37800" cy="195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8415E6E-2238-95CE-D805-12F79B7BB560}"/>
                    </a:ext>
                  </a:extLst>
                </p14:cNvPr>
                <p14:cNvContentPartPr/>
                <p14:nvPr/>
              </p14:nvContentPartPr>
              <p14:xfrm>
                <a:off x="7541987" y="2639327"/>
                <a:ext cx="136080" cy="277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8415E6E-2238-95CE-D805-12F79B7BB56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32987" y="2630442"/>
                  <a:ext cx="153720" cy="45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972A733-288B-DA0B-B62D-16F437B54EF0}"/>
                    </a:ext>
                  </a:extLst>
                </p14:cNvPr>
                <p14:cNvContentPartPr/>
                <p14:nvPr/>
              </p14:nvContentPartPr>
              <p14:xfrm>
                <a:off x="7292867" y="2581007"/>
                <a:ext cx="157320" cy="164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972A733-288B-DA0B-B62D-16F437B54E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83867" y="2571987"/>
                  <a:ext cx="174960" cy="1821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52199B-676B-74C3-0D41-39503B7A5C40}"/>
              </a:ext>
            </a:extLst>
          </p:cNvPr>
          <p:cNvGrpSpPr/>
          <p:nvPr/>
        </p:nvGrpSpPr>
        <p:grpSpPr>
          <a:xfrm>
            <a:off x="8309867" y="3699167"/>
            <a:ext cx="483480" cy="156960"/>
            <a:chOff x="8309867" y="3699167"/>
            <a:chExt cx="4834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4E77DE6-90F5-4593-F7C1-36AC29ADF5E4}"/>
                    </a:ext>
                  </a:extLst>
                </p14:cNvPr>
                <p14:cNvContentPartPr/>
                <p14:nvPr/>
              </p14:nvContentPartPr>
              <p14:xfrm>
                <a:off x="8309867" y="3754967"/>
                <a:ext cx="351720" cy="4104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4E77DE6-90F5-4593-F7C1-36AC29ADF5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00867" y="3745967"/>
                  <a:ext cx="369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815C642-C3EF-D6F1-3C13-70F0DB101EF4}"/>
                    </a:ext>
                  </a:extLst>
                </p14:cNvPr>
                <p14:cNvContentPartPr/>
                <p14:nvPr/>
              </p14:nvContentPartPr>
              <p14:xfrm>
                <a:off x="8722787" y="3743447"/>
                <a:ext cx="7056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815C642-C3EF-D6F1-3C13-70F0DB101EF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13787" y="3734418"/>
                  <a:ext cx="88200" cy="130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648D0CE-02AE-F961-15AB-3025102A454D}"/>
                    </a:ext>
                  </a:extLst>
                </p14:cNvPr>
                <p14:cNvContentPartPr/>
                <p14:nvPr/>
              </p14:nvContentPartPr>
              <p14:xfrm>
                <a:off x="8705867" y="3699167"/>
                <a:ext cx="17280" cy="10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648D0CE-02AE-F961-15AB-3025102A454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96867" y="3690167"/>
                  <a:ext cx="349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FD01039-288F-8DFE-1263-65C4CC16E345}"/>
              </a:ext>
            </a:extLst>
          </p:cNvPr>
          <p:cNvGrpSpPr/>
          <p:nvPr/>
        </p:nvGrpSpPr>
        <p:grpSpPr>
          <a:xfrm>
            <a:off x="9123827" y="3611687"/>
            <a:ext cx="762120" cy="353520"/>
            <a:chOff x="9123827" y="3611687"/>
            <a:chExt cx="7621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635182FD-0854-A65E-83E1-11D065C69B62}"/>
                    </a:ext>
                  </a:extLst>
                </p14:cNvPr>
                <p14:cNvContentPartPr/>
                <p14:nvPr/>
              </p14:nvContentPartPr>
              <p14:xfrm>
                <a:off x="9129227" y="3663167"/>
                <a:ext cx="134640" cy="226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635182FD-0854-A65E-83E1-11D065C69B6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20227" y="3654167"/>
                  <a:ext cx="152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1A6E9FB0-7460-435B-E948-4B45E617CAC6}"/>
                    </a:ext>
                  </a:extLst>
                </p14:cNvPr>
                <p14:cNvContentPartPr/>
                <p14:nvPr/>
              </p14:nvContentPartPr>
              <p14:xfrm>
                <a:off x="9123827" y="3750287"/>
                <a:ext cx="161280" cy="291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1A6E9FB0-7460-435B-E948-4B45E617CAC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14827" y="3741287"/>
                  <a:ext cx="178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69810CA-67B1-7EA8-7554-310510716F9B}"/>
                    </a:ext>
                  </a:extLst>
                </p14:cNvPr>
                <p14:cNvContentPartPr/>
                <p14:nvPr/>
              </p14:nvContentPartPr>
              <p14:xfrm>
                <a:off x="9385907" y="3802127"/>
                <a:ext cx="158400" cy="1011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69810CA-67B1-7EA8-7554-310510716F9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76886" y="3793095"/>
                  <a:ext cx="17608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2557023-81E5-E83E-FE73-93F5ADD84D9F}"/>
                    </a:ext>
                  </a:extLst>
                </p14:cNvPr>
                <p14:cNvContentPartPr/>
                <p14:nvPr/>
              </p14:nvContentPartPr>
              <p14:xfrm>
                <a:off x="9597587" y="3838487"/>
                <a:ext cx="27360" cy="507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52557023-81E5-E83E-FE73-93F5ADD84D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88587" y="3829487"/>
                  <a:ext cx="45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9DE2490-38BD-AF54-44B0-50B0BBCA417D}"/>
                    </a:ext>
                  </a:extLst>
                </p14:cNvPr>
                <p14:cNvContentPartPr/>
                <p14:nvPr/>
              </p14:nvContentPartPr>
              <p14:xfrm>
                <a:off x="9625307" y="3627887"/>
                <a:ext cx="181800" cy="1537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9DE2490-38BD-AF54-44B0-50B0BBCA417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16307" y="3618887"/>
                  <a:ext cx="199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BD59BB-2571-BB70-D246-F88790154823}"/>
                    </a:ext>
                  </a:extLst>
                </p14:cNvPr>
                <p14:cNvContentPartPr/>
                <p14:nvPr/>
              </p14:nvContentPartPr>
              <p14:xfrm>
                <a:off x="9691907" y="3611687"/>
                <a:ext cx="194040" cy="3535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0DBD59BB-2571-BB70-D246-F8879015482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82907" y="3602678"/>
                  <a:ext cx="211680" cy="3711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091A7F75-6139-22A7-E454-78C2DE1CA0C0}"/>
                  </a:ext>
                </a:extLst>
              </p14:cNvPr>
              <p14:cNvContentPartPr/>
              <p14:nvPr/>
            </p14:nvContentPartPr>
            <p14:xfrm>
              <a:off x="4223507" y="3845327"/>
              <a:ext cx="1251720" cy="837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091A7F75-6139-22A7-E454-78C2DE1CA0C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14867" y="3836687"/>
                <a:ext cx="126936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85E1670D-B53E-C31A-8251-095B9445D864}"/>
                  </a:ext>
                </a:extLst>
              </p14:cNvPr>
              <p14:cNvContentPartPr/>
              <p14:nvPr/>
            </p14:nvContentPartPr>
            <p14:xfrm>
              <a:off x="8983787" y="3423407"/>
              <a:ext cx="1154160" cy="756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85E1670D-B53E-C31A-8251-095B9445D86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974787" y="3414767"/>
                <a:ext cx="1171800" cy="77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7E7E4FF-7D83-1958-9C1B-07B3E63C0E42}"/>
              </a:ext>
            </a:extLst>
          </p:cNvPr>
          <p:cNvGrpSpPr/>
          <p:nvPr/>
        </p:nvGrpSpPr>
        <p:grpSpPr>
          <a:xfrm>
            <a:off x="2824547" y="2620607"/>
            <a:ext cx="204480" cy="163800"/>
            <a:chOff x="2824547" y="2620607"/>
            <a:chExt cx="20448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EEE5A5A8-ACF4-9EBE-7909-0CB802BB47BD}"/>
                    </a:ext>
                  </a:extLst>
                </p14:cNvPr>
                <p14:cNvContentPartPr/>
                <p14:nvPr/>
              </p14:nvContentPartPr>
              <p14:xfrm>
                <a:off x="2824547" y="2655887"/>
                <a:ext cx="157680" cy="1285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EEE5A5A8-ACF4-9EBE-7909-0CB802BB47B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15907" y="2646887"/>
                  <a:ext cx="175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D9DE642-8378-4367-03C7-C24DB373C6A9}"/>
                    </a:ext>
                  </a:extLst>
                </p14:cNvPr>
                <p14:cNvContentPartPr/>
                <p14:nvPr/>
              </p14:nvContentPartPr>
              <p14:xfrm>
                <a:off x="2930747" y="2620607"/>
                <a:ext cx="93960" cy="2808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D9DE642-8378-4367-03C7-C24DB373C6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22107" y="2611967"/>
                  <a:ext cx="111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DA1768D-0748-E86D-763A-A6F9A23BF6B8}"/>
                    </a:ext>
                  </a:extLst>
                </p14:cNvPr>
                <p14:cNvContentPartPr/>
                <p14:nvPr/>
              </p14:nvContentPartPr>
              <p14:xfrm>
                <a:off x="3012107" y="2661287"/>
                <a:ext cx="16920" cy="810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DA1768D-0748-E86D-763A-A6F9A23BF6B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03467" y="2652647"/>
                  <a:ext cx="345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AB6E111-5BC4-0DEE-4D00-1CF25E58C31B}"/>
              </a:ext>
            </a:extLst>
          </p:cNvPr>
          <p:cNvGrpSpPr/>
          <p:nvPr/>
        </p:nvGrpSpPr>
        <p:grpSpPr>
          <a:xfrm>
            <a:off x="3233147" y="2399927"/>
            <a:ext cx="187920" cy="144360"/>
            <a:chOff x="3233147" y="2399927"/>
            <a:chExt cx="18792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E49B8668-9C93-D61E-BBB3-280426CA5D75}"/>
                    </a:ext>
                  </a:extLst>
                </p14:cNvPr>
                <p14:cNvContentPartPr/>
                <p14:nvPr/>
              </p14:nvContentPartPr>
              <p14:xfrm>
                <a:off x="3233147" y="2399927"/>
                <a:ext cx="113400" cy="144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E49B8668-9C93-D61E-BBB3-280426CA5D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24507" y="2391287"/>
                  <a:ext cx="131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E9CCBAE7-B9D6-6C08-FDA8-AF0040C2AAE5}"/>
                    </a:ext>
                  </a:extLst>
                </p14:cNvPr>
                <p14:cNvContentPartPr/>
                <p14:nvPr/>
              </p14:nvContentPartPr>
              <p14:xfrm>
                <a:off x="3412427" y="2483447"/>
                <a:ext cx="8640" cy="684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E9CCBAE7-B9D6-6C08-FDA8-AF0040C2AAE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03787" y="2474807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9AFD66A7-1884-ABF3-19E8-56EE7ACBCB24}"/>
                  </a:ext>
                </a:extLst>
              </p14:cNvPr>
              <p14:cNvContentPartPr/>
              <p14:nvPr/>
            </p14:nvContentPartPr>
            <p14:xfrm>
              <a:off x="3600347" y="2310287"/>
              <a:ext cx="74160" cy="2275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9AFD66A7-1884-ABF3-19E8-56EE7ACBCB2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591347" y="2301647"/>
                <a:ext cx="9180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566328-80F7-F456-B8B2-8298CDB5FAFA}"/>
              </a:ext>
            </a:extLst>
          </p:cNvPr>
          <p:cNvGrpSpPr/>
          <p:nvPr/>
        </p:nvGrpSpPr>
        <p:grpSpPr>
          <a:xfrm>
            <a:off x="3951347" y="2383727"/>
            <a:ext cx="129960" cy="74160"/>
            <a:chOff x="3951347" y="2383727"/>
            <a:chExt cx="1299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D2882B02-90E1-4117-02AC-79EA67821452}"/>
                    </a:ext>
                  </a:extLst>
                </p14:cNvPr>
                <p14:cNvContentPartPr/>
                <p14:nvPr/>
              </p14:nvContentPartPr>
              <p14:xfrm>
                <a:off x="3951347" y="2383727"/>
                <a:ext cx="127080" cy="118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D2882B02-90E1-4117-02AC-79EA6782145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42347" y="2375087"/>
                  <a:ext cx="144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6C3C97D-ADA5-1C07-084E-74EE3C7E4196}"/>
                    </a:ext>
                  </a:extLst>
                </p14:cNvPr>
                <p14:cNvContentPartPr/>
                <p14:nvPr/>
              </p14:nvContentPartPr>
              <p14:xfrm>
                <a:off x="3984107" y="2432687"/>
                <a:ext cx="97200" cy="252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6C3C97D-ADA5-1C07-084E-74EE3C7E419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75107" y="2424047"/>
                  <a:ext cx="1148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41199272-E732-EFF0-79B9-951D54CC057B}"/>
                  </a:ext>
                </a:extLst>
              </p14:cNvPr>
              <p14:cNvContentPartPr/>
              <p14:nvPr/>
            </p14:nvContentPartPr>
            <p14:xfrm>
              <a:off x="4319627" y="2294087"/>
              <a:ext cx="162720" cy="14796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41199272-E732-EFF0-79B9-951D54CC057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310627" y="2285087"/>
                <a:ext cx="1803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0400F200-5852-55DE-808F-3F0E3A71A0B5}"/>
                  </a:ext>
                </a:extLst>
              </p14:cNvPr>
              <p14:cNvContentPartPr/>
              <p14:nvPr/>
            </p14:nvContentPartPr>
            <p14:xfrm>
              <a:off x="2956307" y="2001407"/>
              <a:ext cx="219960" cy="26028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0400F200-5852-55DE-808F-3F0E3A71A0B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947667" y="1992407"/>
                <a:ext cx="23760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2936806-B858-35A9-6F3A-09BCCBECD5B3}"/>
              </a:ext>
            </a:extLst>
          </p:cNvPr>
          <p:cNvGrpSpPr/>
          <p:nvPr/>
        </p:nvGrpSpPr>
        <p:grpSpPr>
          <a:xfrm>
            <a:off x="2036867" y="1641047"/>
            <a:ext cx="698400" cy="204840"/>
            <a:chOff x="2036867" y="1641047"/>
            <a:chExt cx="69840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10EFF40E-0150-EA50-54C5-F8DAE1F358D9}"/>
                    </a:ext>
                  </a:extLst>
                </p14:cNvPr>
                <p14:cNvContentPartPr/>
                <p14:nvPr/>
              </p14:nvContentPartPr>
              <p14:xfrm>
                <a:off x="2036867" y="1734647"/>
                <a:ext cx="118440" cy="1112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10EFF40E-0150-EA50-54C5-F8DAE1F358D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28227" y="1725647"/>
                  <a:ext cx="136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0B626DB7-3B3C-922A-8F42-06320AB65EB1}"/>
                    </a:ext>
                  </a:extLst>
                </p14:cNvPr>
                <p14:cNvContentPartPr/>
                <p14:nvPr/>
              </p14:nvContentPartPr>
              <p14:xfrm>
                <a:off x="2222267" y="1757327"/>
                <a:ext cx="55800" cy="644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0B626DB7-3B3C-922A-8F42-06320AB65EB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13267" y="1748687"/>
                  <a:ext cx="7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210414D-E4C0-7642-B184-E6A631087C63}"/>
                    </a:ext>
                  </a:extLst>
                </p14:cNvPr>
                <p14:cNvContentPartPr/>
                <p14:nvPr/>
              </p14:nvContentPartPr>
              <p14:xfrm>
                <a:off x="2342867" y="1758767"/>
                <a:ext cx="87840" cy="590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210414D-E4C0-7642-B184-E6A631087C6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34227" y="1749767"/>
                  <a:ext cx="105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57A01F67-3159-A12E-4829-60B87E386D3C}"/>
                    </a:ext>
                  </a:extLst>
                </p14:cNvPr>
                <p14:cNvContentPartPr/>
                <p14:nvPr/>
              </p14:nvContentPartPr>
              <p14:xfrm>
                <a:off x="2515667" y="1722407"/>
                <a:ext cx="56160" cy="107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57A01F67-3159-A12E-4829-60B87E386D3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07027" y="1713407"/>
                  <a:ext cx="73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D289044-7A3E-3A6C-859F-715237809BAA}"/>
                    </a:ext>
                  </a:extLst>
                </p14:cNvPr>
                <p14:cNvContentPartPr/>
                <p14:nvPr/>
              </p14:nvContentPartPr>
              <p14:xfrm>
                <a:off x="2639147" y="1641047"/>
                <a:ext cx="96120" cy="1764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D289044-7A3E-3A6C-859F-715237809BA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30147" y="1632047"/>
                  <a:ext cx="1137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F62A6A7-38B9-B7C2-972E-209DC8A1550C}"/>
              </a:ext>
            </a:extLst>
          </p:cNvPr>
          <p:cNvGrpSpPr/>
          <p:nvPr/>
        </p:nvGrpSpPr>
        <p:grpSpPr>
          <a:xfrm>
            <a:off x="2074307" y="1991687"/>
            <a:ext cx="366840" cy="187560"/>
            <a:chOff x="2074307" y="1991687"/>
            <a:chExt cx="36684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56148CE-C05F-D8FC-F707-44C6151F2097}"/>
                    </a:ext>
                  </a:extLst>
                </p14:cNvPr>
                <p14:cNvContentPartPr/>
                <p14:nvPr/>
              </p14:nvContentPartPr>
              <p14:xfrm>
                <a:off x="2074307" y="1991687"/>
                <a:ext cx="73080" cy="167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56148CE-C05F-D8FC-F707-44C6151F209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65667" y="1983047"/>
                  <a:ext cx="90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BCB1FAA9-EC6F-2D5B-1E70-46F43B5A6F39}"/>
                    </a:ext>
                  </a:extLst>
                </p14:cNvPr>
                <p14:cNvContentPartPr/>
                <p14:nvPr/>
              </p14:nvContentPartPr>
              <p14:xfrm>
                <a:off x="2239187" y="2038487"/>
                <a:ext cx="70560" cy="903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BCB1FAA9-EC6F-2D5B-1E70-46F43B5A6F3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30547" y="2029487"/>
                  <a:ext cx="88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5E2CC2DE-6DB8-00FF-D167-64ADA1178C7A}"/>
                    </a:ext>
                  </a:extLst>
                </p14:cNvPr>
                <p14:cNvContentPartPr/>
                <p14:nvPr/>
              </p14:nvContentPartPr>
              <p14:xfrm>
                <a:off x="2400107" y="1991687"/>
                <a:ext cx="41040" cy="187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5E2CC2DE-6DB8-00FF-D167-64ADA1178C7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91107" y="1983047"/>
                  <a:ext cx="58680" cy="20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98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A1846-AF4C-2E37-8995-99B92E70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DE"/>
              <a:t>Die Geschwindigkeit</a:t>
            </a:r>
          </a:p>
        </p:txBody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59BC30BC-7F29-8BC0-5A1E-9E37073DA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067563"/>
              </p:ext>
            </p:extLst>
          </p:nvPr>
        </p:nvGraphicFramePr>
        <p:xfrm>
          <a:off x="913795" y="139938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84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3DC3A-2EC1-6F67-A390-B547E202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DE"/>
              <a:t>Die Lichtgeschwindigkeit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552E16F-349B-9A78-68FF-89BFCC1DF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381397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254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89A96-A858-A47A-2AA0-94211E17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Genauere Betrachtung der Formel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E1924AF-544F-BFF6-3EA4-7B16BF1D2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15288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279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4613A49C-165E-799A-300A-F7754A45D3DF}"/>
              </a:ext>
            </a:extLst>
          </p:cNvPr>
          <p:cNvGrpSpPr/>
          <p:nvPr/>
        </p:nvGrpSpPr>
        <p:grpSpPr>
          <a:xfrm>
            <a:off x="1191204" y="581516"/>
            <a:ext cx="748080" cy="698040"/>
            <a:chOff x="1191204" y="581516"/>
            <a:chExt cx="74808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7F195965-7A9A-982D-8FAA-9F1C43F3223A}"/>
                    </a:ext>
                  </a:extLst>
                </p14:cNvPr>
                <p14:cNvContentPartPr/>
                <p14:nvPr/>
              </p14:nvContentPartPr>
              <p14:xfrm>
                <a:off x="1191204" y="581516"/>
                <a:ext cx="258480" cy="31500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7F195965-7A9A-982D-8FAA-9F1C43F322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2564" y="572876"/>
                  <a:ext cx="276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D2D7D26A-F039-536F-8FF6-234676A8443D}"/>
                    </a:ext>
                  </a:extLst>
                </p14:cNvPr>
                <p14:cNvContentPartPr/>
                <p14:nvPr/>
              </p14:nvContentPartPr>
              <p14:xfrm>
                <a:off x="1246644" y="701756"/>
                <a:ext cx="119520" cy="1728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D2D7D26A-F039-536F-8FF6-234676A844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8004" y="692756"/>
                  <a:ext cx="137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7EEF3BE-239B-D17A-A07D-4C7336FAB54D}"/>
                    </a:ext>
                  </a:extLst>
                </p14:cNvPr>
                <p14:cNvContentPartPr/>
                <p14:nvPr/>
              </p14:nvContentPartPr>
              <p14:xfrm>
                <a:off x="1553004" y="781676"/>
                <a:ext cx="146160" cy="7452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7EEF3BE-239B-D17A-A07D-4C7336FAB5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4364" y="773036"/>
                  <a:ext cx="163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B98CE9E-2613-AC17-CFA2-746F4B939858}"/>
                    </a:ext>
                  </a:extLst>
                </p14:cNvPr>
                <p14:cNvContentPartPr/>
                <p14:nvPr/>
              </p14:nvContentPartPr>
              <p14:xfrm>
                <a:off x="1747044" y="805076"/>
                <a:ext cx="192240" cy="47448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B98CE9E-2613-AC17-CFA2-746F4B9398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8404" y="796076"/>
                  <a:ext cx="20988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BA399C2-88D9-7813-00A5-E21E18CD0DB5}"/>
              </a:ext>
            </a:extLst>
          </p:cNvPr>
          <p:cNvGrpSpPr/>
          <p:nvPr/>
        </p:nvGrpSpPr>
        <p:grpSpPr>
          <a:xfrm>
            <a:off x="2465964" y="600236"/>
            <a:ext cx="313920" cy="287640"/>
            <a:chOff x="2465964" y="600236"/>
            <a:chExt cx="31392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F31460DE-FBA8-1666-4FD1-48846B1781ED}"/>
                    </a:ext>
                  </a:extLst>
                </p14:cNvPr>
                <p14:cNvContentPartPr/>
                <p14:nvPr/>
              </p14:nvContentPartPr>
              <p14:xfrm>
                <a:off x="2465964" y="600236"/>
                <a:ext cx="298440" cy="2876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F31460DE-FBA8-1666-4FD1-48846B1781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7324" y="591236"/>
                  <a:ext cx="316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D0B3767-2A3F-BD8D-0290-A5873496F43F}"/>
                    </a:ext>
                  </a:extLst>
                </p14:cNvPr>
                <p14:cNvContentPartPr/>
                <p14:nvPr/>
              </p14:nvContentPartPr>
              <p14:xfrm>
                <a:off x="2622924" y="757196"/>
                <a:ext cx="156960" cy="19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D0B3767-2A3F-BD8D-0290-A5873496F4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3924" y="748556"/>
                  <a:ext cx="174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E1A9BA9-A12B-D074-7049-3F6D314621B0}"/>
              </a:ext>
            </a:extLst>
          </p:cNvPr>
          <p:cNvGrpSpPr/>
          <p:nvPr/>
        </p:nvGrpSpPr>
        <p:grpSpPr>
          <a:xfrm>
            <a:off x="2964924" y="692756"/>
            <a:ext cx="461880" cy="282600"/>
            <a:chOff x="2964924" y="692756"/>
            <a:chExt cx="46188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8793E3DB-5BFD-0052-267E-2326F979F8FA}"/>
                    </a:ext>
                  </a:extLst>
                </p14:cNvPr>
                <p14:cNvContentPartPr/>
                <p14:nvPr/>
              </p14:nvContentPartPr>
              <p14:xfrm>
                <a:off x="2964924" y="766556"/>
                <a:ext cx="213480" cy="15480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8793E3DB-5BFD-0052-267E-2326F979F8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5924" y="757916"/>
                  <a:ext cx="231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27F14BF8-4495-92FC-FCC8-F3FD18416E1D}"/>
                    </a:ext>
                  </a:extLst>
                </p14:cNvPr>
                <p14:cNvContentPartPr/>
                <p14:nvPr/>
              </p14:nvContentPartPr>
              <p14:xfrm>
                <a:off x="3238164" y="728036"/>
                <a:ext cx="3960" cy="180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27F14BF8-4495-92FC-FCC8-F3FD18416E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9524" y="719036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16AB8F24-809B-527A-1354-629E5C86CB67}"/>
                    </a:ext>
                  </a:extLst>
                </p14:cNvPr>
                <p14:cNvContentPartPr/>
                <p14:nvPr/>
              </p14:nvContentPartPr>
              <p14:xfrm>
                <a:off x="3332484" y="692756"/>
                <a:ext cx="94320" cy="28260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16AB8F24-809B-527A-1354-629E5C86CB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23484" y="683756"/>
                  <a:ext cx="11196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6FF7F120-B50E-9CDC-D594-AB875DC2AE68}"/>
              </a:ext>
            </a:extLst>
          </p:cNvPr>
          <p:cNvGrpSpPr/>
          <p:nvPr/>
        </p:nvGrpSpPr>
        <p:grpSpPr>
          <a:xfrm>
            <a:off x="3988044" y="554156"/>
            <a:ext cx="693000" cy="443880"/>
            <a:chOff x="3988044" y="554156"/>
            <a:chExt cx="69300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62166A1-B589-288F-0C53-FCD3963FA2A2}"/>
                    </a:ext>
                  </a:extLst>
                </p14:cNvPr>
                <p14:cNvContentPartPr/>
                <p14:nvPr/>
              </p14:nvContentPartPr>
              <p14:xfrm>
                <a:off x="3988044" y="784916"/>
                <a:ext cx="236880" cy="21312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762166A1-B589-288F-0C53-FCD3963FA2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79044" y="775916"/>
                  <a:ext cx="254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364D42CC-87F4-058A-6D7F-8F733A5CF6B6}"/>
                    </a:ext>
                  </a:extLst>
                </p14:cNvPr>
                <p14:cNvContentPartPr/>
                <p14:nvPr/>
              </p14:nvContentPartPr>
              <p14:xfrm>
                <a:off x="4035924" y="554156"/>
                <a:ext cx="28080" cy="1440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364D42CC-87F4-058A-6D7F-8F733A5CF6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27284" y="545156"/>
                  <a:ext cx="45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8CE26F7C-EFC0-76FD-047B-EB03F2CD2DE6}"/>
                    </a:ext>
                  </a:extLst>
                </p14:cNvPr>
                <p14:cNvContentPartPr/>
                <p14:nvPr/>
              </p14:nvContentPartPr>
              <p14:xfrm>
                <a:off x="4156164" y="636956"/>
                <a:ext cx="360" cy="36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8CE26F7C-EFC0-76FD-047B-EB03F2CD2D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7164" y="6283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E2EDD04C-3F0D-8387-1917-714153603ACB}"/>
                    </a:ext>
                  </a:extLst>
                </p14:cNvPr>
                <p14:cNvContentPartPr/>
                <p14:nvPr/>
              </p14:nvContentPartPr>
              <p14:xfrm>
                <a:off x="4035204" y="563156"/>
                <a:ext cx="204480" cy="41724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E2EDD04C-3F0D-8387-1917-714153603A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26204" y="554156"/>
                  <a:ext cx="2221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0729513-EEF7-F1D6-B882-3DC07699081E}"/>
                    </a:ext>
                  </a:extLst>
                </p14:cNvPr>
                <p14:cNvContentPartPr/>
                <p14:nvPr/>
              </p14:nvContentPartPr>
              <p14:xfrm>
                <a:off x="4328604" y="674036"/>
                <a:ext cx="141840" cy="3214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E0729513-EEF7-F1D6-B882-3DC0769908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19964" y="665396"/>
                  <a:ext cx="159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F833565C-8DCC-07E4-9085-61BE3E377BC3}"/>
                    </a:ext>
                  </a:extLst>
                </p14:cNvPr>
                <p14:cNvContentPartPr/>
                <p14:nvPr/>
              </p14:nvContentPartPr>
              <p14:xfrm>
                <a:off x="4571964" y="734516"/>
                <a:ext cx="109080" cy="20772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F833565C-8DCC-07E4-9085-61BE3E377B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62964" y="725516"/>
                  <a:ext cx="1267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EFD29350-AA8E-5001-64C8-AC7ECD1B38AE}"/>
              </a:ext>
            </a:extLst>
          </p:cNvPr>
          <p:cNvGrpSpPr/>
          <p:nvPr/>
        </p:nvGrpSpPr>
        <p:grpSpPr>
          <a:xfrm>
            <a:off x="5229324" y="701756"/>
            <a:ext cx="1013040" cy="351720"/>
            <a:chOff x="5229324" y="701756"/>
            <a:chExt cx="10130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09B006B-74A7-2484-E3D0-3E9EB677C22E}"/>
                    </a:ext>
                  </a:extLst>
                </p14:cNvPr>
                <p14:cNvContentPartPr/>
                <p14:nvPr/>
              </p14:nvContentPartPr>
              <p14:xfrm>
                <a:off x="5229324" y="701756"/>
                <a:ext cx="16920" cy="3405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09B006B-74A7-2484-E3D0-3E9EB677C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20324" y="692756"/>
                  <a:ext cx="34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43CD75C-0FE7-EE56-B39B-95F2B19BC6CD}"/>
                    </a:ext>
                  </a:extLst>
                </p14:cNvPr>
                <p14:cNvContentPartPr/>
                <p14:nvPr/>
              </p14:nvContentPartPr>
              <p14:xfrm>
                <a:off x="5375124" y="714356"/>
                <a:ext cx="222480" cy="26388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43CD75C-0FE7-EE56-B39B-95F2B19BC6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66484" y="705716"/>
                  <a:ext cx="240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C7C7E5C-252D-ED02-6A3C-932EC5EAD6F6}"/>
                    </a:ext>
                  </a:extLst>
                </p14:cNvPr>
                <p14:cNvContentPartPr/>
                <p14:nvPr/>
              </p14:nvContentPartPr>
              <p14:xfrm>
                <a:off x="5679684" y="857636"/>
                <a:ext cx="195120" cy="1501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C7C7E5C-252D-ED02-6A3C-932EC5EAD6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71044" y="848636"/>
                  <a:ext cx="212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87FE3C94-6FB4-9E63-D166-C9EE4B4C8CBD}"/>
                    </a:ext>
                  </a:extLst>
                </p14:cNvPr>
                <p14:cNvContentPartPr/>
                <p14:nvPr/>
              </p14:nvContentPartPr>
              <p14:xfrm>
                <a:off x="5707764" y="814796"/>
                <a:ext cx="240840" cy="2386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87FE3C94-6FB4-9E63-D166-C9EE4B4C8C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98764" y="806156"/>
                  <a:ext cx="258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5305210-2CD1-E3EA-A5CB-483D3B42C927}"/>
                    </a:ext>
                  </a:extLst>
                </p14:cNvPr>
                <p14:cNvContentPartPr/>
                <p14:nvPr/>
              </p14:nvContentPartPr>
              <p14:xfrm>
                <a:off x="6026724" y="797516"/>
                <a:ext cx="215640" cy="23544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5305210-2CD1-E3EA-A5CB-483D3B42C9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17724" y="788876"/>
                  <a:ext cx="23328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5E4F90EE-20DE-32DA-4AC0-AA3913B8D73A}"/>
              </a:ext>
            </a:extLst>
          </p:cNvPr>
          <p:cNvGrpSpPr/>
          <p:nvPr/>
        </p:nvGrpSpPr>
        <p:grpSpPr>
          <a:xfrm>
            <a:off x="7001244" y="662516"/>
            <a:ext cx="2684880" cy="628920"/>
            <a:chOff x="7001244" y="662516"/>
            <a:chExt cx="268488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DEC723C6-7EB3-2E81-1313-ACB8AF91060B}"/>
                    </a:ext>
                  </a:extLst>
                </p14:cNvPr>
                <p14:cNvContentPartPr/>
                <p14:nvPr/>
              </p14:nvContentPartPr>
              <p14:xfrm>
                <a:off x="7001244" y="662516"/>
                <a:ext cx="396360" cy="42984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DEC723C6-7EB3-2E81-1313-ACB8AF9106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92244" y="653876"/>
                  <a:ext cx="4140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EFEEB0B6-6665-DC09-E4C0-B98FF1B4B3CE}"/>
                    </a:ext>
                  </a:extLst>
                </p14:cNvPr>
                <p14:cNvContentPartPr/>
                <p14:nvPr/>
              </p14:nvContentPartPr>
              <p14:xfrm>
                <a:off x="7194924" y="919916"/>
                <a:ext cx="213480" cy="39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EFEEB0B6-6665-DC09-E4C0-B98FF1B4B3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85924" y="910916"/>
                  <a:ext cx="231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5CABC53-0B93-63C6-CAB0-148AFF3465EB}"/>
                    </a:ext>
                  </a:extLst>
                </p14:cNvPr>
                <p14:cNvContentPartPr/>
                <p14:nvPr/>
              </p14:nvContentPartPr>
              <p14:xfrm>
                <a:off x="7536924" y="933596"/>
                <a:ext cx="214920" cy="1749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5CABC53-0B93-63C6-CAB0-148AFF3465E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28284" y="924956"/>
                  <a:ext cx="232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7848C95C-E8EA-43EE-31D4-782A266D0669}"/>
                    </a:ext>
                  </a:extLst>
                </p14:cNvPr>
                <p14:cNvContentPartPr/>
                <p14:nvPr/>
              </p14:nvContentPartPr>
              <p14:xfrm>
                <a:off x="7878564" y="1098836"/>
                <a:ext cx="360" cy="972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7848C95C-E8EA-43EE-31D4-782A266D066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9564" y="1090196"/>
                  <a:ext cx="1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0F7840EB-C85F-73D0-7459-5C6120B80B09}"/>
                    </a:ext>
                  </a:extLst>
                </p14:cNvPr>
                <p14:cNvContentPartPr/>
                <p14:nvPr/>
              </p14:nvContentPartPr>
              <p14:xfrm>
                <a:off x="7934004" y="963116"/>
                <a:ext cx="18720" cy="3456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0F7840EB-C85F-73D0-7459-5C6120B80B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25004" y="954116"/>
                  <a:ext cx="36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90109548-3114-6D66-6ACF-3264D7A79D86}"/>
                    </a:ext>
                  </a:extLst>
                </p14:cNvPr>
                <p14:cNvContentPartPr/>
                <p14:nvPr/>
              </p14:nvContentPartPr>
              <p14:xfrm>
                <a:off x="8018604" y="1080476"/>
                <a:ext cx="284760" cy="5364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90109548-3114-6D66-6ACF-3264D7A79D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09964" y="1071476"/>
                  <a:ext cx="302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1B05F5D1-6E92-5507-70A5-0E644D853057}"/>
                    </a:ext>
                  </a:extLst>
                </p14:cNvPr>
                <p14:cNvContentPartPr/>
                <p14:nvPr/>
              </p14:nvContentPartPr>
              <p14:xfrm>
                <a:off x="8469324" y="1108916"/>
                <a:ext cx="105480" cy="457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1B05F5D1-6E92-5507-70A5-0E644D85305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60684" y="1100276"/>
                  <a:ext cx="12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1939BFC-635F-6479-C4A4-632E89E9EC11}"/>
                    </a:ext>
                  </a:extLst>
                </p14:cNvPr>
                <p14:cNvContentPartPr/>
                <p14:nvPr/>
              </p14:nvContentPartPr>
              <p14:xfrm>
                <a:off x="8764164" y="821636"/>
                <a:ext cx="157680" cy="30132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01939BFC-635F-6479-C4A4-632E89E9EC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55524" y="812996"/>
                  <a:ext cx="175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5824152F-F097-880E-3D7A-6DB7D022EDF6}"/>
                    </a:ext>
                  </a:extLst>
                </p14:cNvPr>
                <p14:cNvContentPartPr/>
                <p14:nvPr/>
              </p14:nvContentPartPr>
              <p14:xfrm>
                <a:off x="9007164" y="1071476"/>
                <a:ext cx="25920" cy="417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5824152F-F097-880E-3D7A-6DB7D022ED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98524" y="1062476"/>
                  <a:ext cx="43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E7AAA056-5D25-CED5-F7F8-16896AEE65CB}"/>
                    </a:ext>
                  </a:extLst>
                </p14:cNvPr>
                <p14:cNvContentPartPr/>
                <p14:nvPr/>
              </p14:nvContentPartPr>
              <p14:xfrm>
                <a:off x="9134604" y="972116"/>
                <a:ext cx="6120" cy="1620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E7AAA056-5D25-CED5-F7F8-16896AEE65C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25604" y="963116"/>
                  <a:ext cx="2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63D243C2-9D6D-8258-2AD8-E4936DEFB35A}"/>
                    </a:ext>
                  </a:extLst>
                </p14:cNvPr>
                <p14:cNvContentPartPr/>
                <p14:nvPr/>
              </p14:nvContentPartPr>
              <p14:xfrm>
                <a:off x="9125964" y="1045556"/>
                <a:ext cx="100080" cy="10620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63D243C2-9D6D-8258-2AD8-E4936DEFB3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16964" y="1036916"/>
                  <a:ext cx="117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95F2ACC9-D34A-D337-B34F-9D74898D5F9F}"/>
                    </a:ext>
                  </a:extLst>
                </p14:cNvPr>
                <p14:cNvContentPartPr/>
                <p14:nvPr/>
              </p14:nvContentPartPr>
              <p14:xfrm>
                <a:off x="9276444" y="1098116"/>
                <a:ext cx="409680" cy="1933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95F2ACC9-D34A-D337-B34F-9D74898D5F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67444" y="1089116"/>
                  <a:ext cx="42732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4B94967-4C63-5F84-6799-4FB56528F77E}"/>
              </a:ext>
            </a:extLst>
          </p:cNvPr>
          <p:cNvGrpSpPr/>
          <p:nvPr/>
        </p:nvGrpSpPr>
        <p:grpSpPr>
          <a:xfrm>
            <a:off x="1902227" y="3249167"/>
            <a:ext cx="154440" cy="366840"/>
            <a:chOff x="1902227" y="3249167"/>
            <a:chExt cx="1544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22C9C664-642D-9976-4A33-A329BFD4FC1B}"/>
                    </a:ext>
                  </a:extLst>
                </p14:cNvPr>
                <p14:cNvContentPartPr/>
                <p14:nvPr/>
              </p14:nvContentPartPr>
              <p14:xfrm>
                <a:off x="1951187" y="3249167"/>
                <a:ext cx="25200" cy="36684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22C9C664-642D-9976-4A33-A329BFD4FC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42187" y="3240527"/>
                  <a:ext cx="42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54D7B1BD-8EC7-8D2A-318A-060314B9ADB8}"/>
                    </a:ext>
                  </a:extLst>
                </p14:cNvPr>
                <p14:cNvContentPartPr/>
                <p14:nvPr/>
              </p14:nvContentPartPr>
              <p14:xfrm>
                <a:off x="1902227" y="3347807"/>
                <a:ext cx="154440" cy="24480"/>
              </p14:xfrm>
            </p:contentPart>
          </mc:Choice>
          <mc:Fallback xmlns=""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54D7B1BD-8EC7-8D2A-318A-060314B9ADB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93227" y="3338807"/>
                  <a:ext cx="1720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49A4716-1945-8992-DBC9-F22BEC40A20A}"/>
              </a:ext>
            </a:extLst>
          </p:cNvPr>
          <p:cNvGrpSpPr/>
          <p:nvPr/>
        </p:nvGrpSpPr>
        <p:grpSpPr>
          <a:xfrm>
            <a:off x="2514587" y="3404327"/>
            <a:ext cx="187200" cy="65520"/>
            <a:chOff x="2514587" y="3404327"/>
            <a:chExt cx="187200" cy="6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0CB20A45-E717-0FEF-136D-E943EAB0711B}"/>
                    </a:ext>
                  </a:extLst>
                </p14:cNvPr>
                <p14:cNvContentPartPr/>
                <p14:nvPr/>
              </p14:nvContentPartPr>
              <p14:xfrm>
                <a:off x="2514587" y="3404327"/>
                <a:ext cx="146160" cy="165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0CB20A45-E717-0FEF-136D-E943EAB071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05587" y="3395327"/>
                  <a:ext cx="163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8D688F7-1140-8975-02F9-21D7D6203D08}"/>
                    </a:ext>
                  </a:extLst>
                </p14:cNvPr>
                <p14:cNvContentPartPr/>
                <p14:nvPr/>
              </p14:nvContentPartPr>
              <p14:xfrm>
                <a:off x="2571827" y="3469487"/>
                <a:ext cx="129960" cy="3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08D688F7-1140-8975-02F9-21D7D6203D0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62827" y="3460847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F741DE50-39D0-69DC-6C49-BEB710CCEE8B}"/>
              </a:ext>
            </a:extLst>
          </p:cNvPr>
          <p:cNvGrpSpPr/>
          <p:nvPr/>
        </p:nvGrpSpPr>
        <p:grpSpPr>
          <a:xfrm>
            <a:off x="4120907" y="2718527"/>
            <a:ext cx="256680" cy="320760"/>
            <a:chOff x="4120907" y="2718527"/>
            <a:chExt cx="25668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05BCBF50-6C21-4ADD-6E0C-6A39A2F5F57A}"/>
                    </a:ext>
                  </a:extLst>
                </p14:cNvPr>
                <p14:cNvContentPartPr/>
                <p14:nvPr/>
              </p14:nvContentPartPr>
              <p14:xfrm>
                <a:off x="4120907" y="2718527"/>
                <a:ext cx="105120" cy="30528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05BCBF50-6C21-4ADD-6E0C-6A39A2F5F5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12267" y="2709527"/>
                  <a:ext cx="122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B3F3C568-D486-71FE-5D22-C62E85D01410}"/>
                    </a:ext>
                  </a:extLst>
                </p14:cNvPr>
                <p14:cNvContentPartPr/>
                <p14:nvPr/>
              </p14:nvContentPartPr>
              <p14:xfrm>
                <a:off x="4273907" y="2961167"/>
                <a:ext cx="103680" cy="7812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B3F3C568-D486-71FE-5D22-C62E85D0141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64907" y="2952527"/>
                  <a:ext cx="12132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0" name="Freihand 109">
                <a:extLst>
                  <a:ext uri="{FF2B5EF4-FFF2-40B4-BE49-F238E27FC236}">
                    <a16:creationId xmlns:a16="http://schemas.microsoft.com/office/drawing/2014/main" id="{0476FBAC-1E9A-073B-CFDF-0137EBC61097}"/>
                  </a:ext>
                </a:extLst>
              </p14:cNvPr>
              <p14:cNvContentPartPr/>
              <p14:nvPr/>
            </p14:nvContentPartPr>
            <p14:xfrm>
              <a:off x="3363467" y="3223607"/>
              <a:ext cx="3118320" cy="51120"/>
            </p14:xfrm>
          </p:contentPart>
        </mc:Choice>
        <mc:Fallback xmlns="">
          <p:pic>
            <p:nvPicPr>
              <p:cNvPr id="110" name="Freihand 109">
                <a:extLst>
                  <a:ext uri="{FF2B5EF4-FFF2-40B4-BE49-F238E27FC236}">
                    <a16:creationId xmlns:a16="http://schemas.microsoft.com/office/drawing/2014/main" id="{0476FBAC-1E9A-073B-CFDF-0137EBC6109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54467" y="3214967"/>
                <a:ext cx="313596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CFF57E6A-FAF7-D022-DBBB-5FFD896E91CE}"/>
              </a:ext>
            </a:extLst>
          </p:cNvPr>
          <p:cNvGrpSpPr/>
          <p:nvPr/>
        </p:nvGrpSpPr>
        <p:grpSpPr>
          <a:xfrm>
            <a:off x="3539147" y="3551207"/>
            <a:ext cx="2118600" cy="711000"/>
            <a:chOff x="3539147" y="3551207"/>
            <a:chExt cx="211860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3D32E802-2F6A-523F-5246-BB9D07BCCD61}"/>
                    </a:ext>
                  </a:extLst>
                </p14:cNvPr>
                <p14:cNvContentPartPr/>
                <p14:nvPr/>
              </p14:nvContentPartPr>
              <p14:xfrm>
                <a:off x="3539147" y="3592247"/>
                <a:ext cx="440280" cy="65844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3D32E802-2F6A-523F-5246-BB9D07BCCD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30507" y="3583607"/>
                  <a:ext cx="4579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53CC2201-7CCC-5B64-97AA-7E4192DBA478}"/>
                    </a:ext>
                  </a:extLst>
                </p14:cNvPr>
                <p14:cNvContentPartPr/>
                <p14:nvPr/>
              </p14:nvContentPartPr>
              <p14:xfrm>
                <a:off x="3984107" y="3901847"/>
                <a:ext cx="46080" cy="982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53CC2201-7CCC-5B64-97AA-7E4192DBA47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75107" y="3892847"/>
                  <a:ext cx="63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D8590794-8009-A536-EDD7-CEF3923FBCE7}"/>
                    </a:ext>
                  </a:extLst>
                </p14:cNvPr>
                <p14:cNvContentPartPr/>
                <p14:nvPr/>
              </p14:nvContentPartPr>
              <p14:xfrm>
                <a:off x="4318907" y="3951167"/>
                <a:ext cx="105840" cy="360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D8590794-8009-A536-EDD7-CEF3923FBC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09907" y="3942527"/>
                  <a:ext cx="12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5E56E253-1114-F724-BB9B-191799143267}"/>
                    </a:ext>
                  </a:extLst>
                </p14:cNvPr>
                <p14:cNvContentPartPr/>
                <p14:nvPr/>
              </p14:nvContentPartPr>
              <p14:xfrm>
                <a:off x="4906427" y="3657407"/>
                <a:ext cx="95760" cy="1044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5E56E253-1114-F724-BB9B-19179914326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97427" y="3648767"/>
                  <a:ext cx="113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0F4BF691-830E-6D74-0A00-472E77201BDF}"/>
                    </a:ext>
                  </a:extLst>
                </p14:cNvPr>
                <p14:cNvContentPartPr/>
                <p14:nvPr/>
              </p14:nvContentPartPr>
              <p14:xfrm>
                <a:off x="5053667" y="3551207"/>
                <a:ext cx="32040" cy="9792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0F4BF691-830E-6D74-0A00-472E77201BD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44667" y="3542567"/>
                  <a:ext cx="49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278E1ABC-C74D-9D6A-C888-D590431DE467}"/>
                    </a:ext>
                  </a:extLst>
                </p14:cNvPr>
                <p14:cNvContentPartPr/>
                <p14:nvPr/>
              </p14:nvContentPartPr>
              <p14:xfrm>
                <a:off x="4792307" y="3927047"/>
                <a:ext cx="440640" cy="2520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278E1ABC-C74D-9D6A-C888-D590431DE4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83307" y="3918047"/>
                  <a:ext cx="458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231EA0A-EFE9-34C1-159D-6C5083244E7C}"/>
                    </a:ext>
                  </a:extLst>
                </p14:cNvPr>
                <p14:cNvContentPartPr/>
                <p14:nvPr/>
              </p14:nvContentPartPr>
              <p14:xfrm>
                <a:off x="4836947" y="4163567"/>
                <a:ext cx="118080" cy="9864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4231EA0A-EFE9-34C1-159D-6C5083244E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27947" y="4154927"/>
                  <a:ext cx="13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A9E22F7F-606D-3B8F-0171-5B72E19A0692}"/>
                    </a:ext>
                  </a:extLst>
                </p14:cNvPr>
                <p14:cNvContentPartPr/>
                <p14:nvPr/>
              </p14:nvContentPartPr>
              <p14:xfrm>
                <a:off x="5020907" y="4065647"/>
                <a:ext cx="65520" cy="6516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A9E22F7F-606D-3B8F-0171-5B72E19A069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11907" y="4057007"/>
                  <a:ext cx="83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05A49A5D-75A3-4904-F288-EBFE73E5C08E}"/>
                    </a:ext>
                  </a:extLst>
                </p14:cNvPr>
                <p14:cNvContentPartPr/>
                <p14:nvPr/>
              </p14:nvContentPartPr>
              <p14:xfrm>
                <a:off x="4114427" y="3575687"/>
                <a:ext cx="652680" cy="3096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05A49A5D-75A3-4904-F288-EBFE73E5C08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05787" y="3567047"/>
                  <a:ext cx="670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7ACC3F96-8575-48D3-3E5A-9A479D5F0264}"/>
                    </a:ext>
                  </a:extLst>
                </p14:cNvPr>
                <p14:cNvContentPartPr/>
                <p14:nvPr/>
              </p14:nvContentPartPr>
              <p14:xfrm>
                <a:off x="5241587" y="3600527"/>
                <a:ext cx="416160" cy="12168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7ACC3F96-8575-48D3-3E5A-9A479D5F026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32587" y="3591527"/>
                  <a:ext cx="4338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834EC90D-149F-0E46-8B15-DE0B5FB4DAA0}"/>
              </a:ext>
            </a:extLst>
          </p:cNvPr>
          <p:cNvGrpSpPr/>
          <p:nvPr/>
        </p:nvGrpSpPr>
        <p:grpSpPr>
          <a:xfrm>
            <a:off x="6963827" y="3249167"/>
            <a:ext cx="72720" cy="56880"/>
            <a:chOff x="6963827" y="3249167"/>
            <a:chExt cx="72720" cy="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6C3CE327-C379-A6B3-34EE-A46531ABE933}"/>
                    </a:ext>
                  </a:extLst>
                </p14:cNvPr>
                <p14:cNvContentPartPr/>
                <p14:nvPr/>
              </p14:nvContentPartPr>
              <p14:xfrm>
                <a:off x="6963827" y="3249167"/>
                <a:ext cx="72720" cy="828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6C3CE327-C379-A6B3-34EE-A46531ABE93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55187" y="3240527"/>
                  <a:ext cx="90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3B622499-C7A0-FA50-BA0F-CB40A8AEF7F9}"/>
                    </a:ext>
                  </a:extLst>
                </p14:cNvPr>
                <p14:cNvContentPartPr/>
                <p14:nvPr/>
              </p14:nvContentPartPr>
              <p14:xfrm>
                <a:off x="6972107" y="3289847"/>
                <a:ext cx="48600" cy="1620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3B622499-C7A0-FA50-BA0F-CB40A8AEF7F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63467" y="3281207"/>
                  <a:ext cx="662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20D807A2-D134-524B-038D-6DE2ECF05532}"/>
              </a:ext>
            </a:extLst>
          </p:cNvPr>
          <p:cNvGrpSpPr/>
          <p:nvPr/>
        </p:nvGrpSpPr>
        <p:grpSpPr>
          <a:xfrm>
            <a:off x="7364507" y="3077807"/>
            <a:ext cx="399240" cy="464400"/>
            <a:chOff x="7364507" y="3077807"/>
            <a:chExt cx="39924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6363E02F-C977-94E4-F4DF-8DC354BDAD71}"/>
                    </a:ext>
                  </a:extLst>
                </p14:cNvPr>
                <p14:cNvContentPartPr/>
                <p14:nvPr/>
              </p14:nvContentPartPr>
              <p14:xfrm>
                <a:off x="7364507" y="3200207"/>
                <a:ext cx="26640" cy="34200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6363E02F-C977-94E4-F4DF-8DC354BDAD7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55507" y="3191207"/>
                  <a:ext cx="442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B22B83C4-C85D-2997-794D-14C3C6DCA88C}"/>
                    </a:ext>
                  </a:extLst>
                </p14:cNvPr>
                <p14:cNvContentPartPr/>
                <p14:nvPr/>
              </p14:nvContentPartPr>
              <p14:xfrm>
                <a:off x="7413107" y="3233327"/>
                <a:ext cx="104760" cy="9756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B22B83C4-C85D-2997-794D-14C3C6DCA88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04467" y="3224687"/>
                  <a:ext cx="122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59C5B7EC-262C-BEAC-2FC4-9208DB811F7F}"/>
                    </a:ext>
                  </a:extLst>
                </p14:cNvPr>
                <p14:cNvContentPartPr/>
                <p14:nvPr/>
              </p14:nvContentPartPr>
              <p14:xfrm>
                <a:off x="7531907" y="3077807"/>
                <a:ext cx="100800" cy="24660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59C5B7EC-262C-BEAC-2FC4-9208DB811F7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22907" y="3068807"/>
                  <a:ext cx="118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3C78D71F-B91F-C52B-2470-6CC8AE67DB36}"/>
                    </a:ext>
                  </a:extLst>
                </p14:cNvPr>
                <p14:cNvContentPartPr/>
                <p14:nvPr/>
              </p14:nvContentPartPr>
              <p14:xfrm>
                <a:off x="7648907" y="3335207"/>
                <a:ext cx="114840" cy="101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3C78D71F-B91F-C52B-2470-6CC8AE67DB3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40267" y="3326207"/>
                  <a:ext cx="1324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1C32DCDC-DC86-8976-A887-54ABF6D6AA72}"/>
              </a:ext>
            </a:extLst>
          </p:cNvPr>
          <p:cNvGrpSpPr/>
          <p:nvPr/>
        </p:nvGrpSpPr>
        <p:grpSpPr>
          <a:xfrm>
            <a:off x="4612667" y="2220647"/>
            <a:ext cx="1290600" cy="359280"/>
            <a:chOff x="4612667" y="2220647"/>
            <a:chExt cx="129060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0235C145-8DB5-30A6-4727-E0C6807C023A}"/>
                    </a:ext>
                  </a:extLst>
                </p14:cNvPr>
                <p14:cNvContentPartPr/>
                <p14:nvPr/>
              </p14:nvContentPartPr>
              <p14:xfrm>
                <a:off x="4612667" y="2550407"/>
                <a:ext cx="52200" cy="2952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0235C145-8DB5-30A6-4727-E0C6807C023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03667" y="2541407"/>
                  <a:ext cx="69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2B78F493-FA92-4B22-2341-B79F795062B7}"/>
                    </a:ext>
                  </a:extLst>
                </p14:cNvPr>
                <p14:cNvContentPartPr/>
                <p14:nvPr/>
              </p14:nvContentPartPr>
              <p14:xfrm>
                <a:off x="4817867" y="2370047"/>
                <a:ext cx="48600" cy="1206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2B78F493-FA92-4B22-2341-B79F795062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08867" y="2361407"/>
                  <a:ext cx="66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3FF81A76-0584-E0DC-D906-144543FC6D6F}"/>
                    </a:ext>
                  </a:extLst>
                </p14:cNvPr>
                <p14:cNvContentPartPr/>
                <p14:nvPr/>
              </p14:nvContentPartPr>
              <p14:xfrm>
                <a:off x="4955027" y="2269607"/>
                <a:ext cx="74520" cy="20052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3FF81A76-0584-E0DC-D906-144543FC6D6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46027" y="2260607"/>
                  <a:ext cx="92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C46CCAEA-9467-CDAE-E2F3-E48050BD1E22}"/>
                    </a:ext>
                  </a:extLst>
                </p14:cNvPr>
                <p14:cNvContentPartPr/>
                <p14:nvPr/>
              </p14:nvContentPartPr>
              <p14:xfrm>
                <a:off x="5022707" y="2394167"/>
                <a:ext cx="48960" cy="4428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46CCAEA-9467-CDAE-E2F3-E48050BD1E2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14067" y="2385527"/>
                  <a:ext cx="66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AC55014F-48E3-249F-3CEF-7F0CB6C67627}"/>
                    </a:ext>
                  </a:extLst>
                </p14:cNvPr>
                <p14:cNvContentPartPr/>
                <p14:nvPr/>
              </p14:nvContentPartPr>
              <p14:xfrm>
                <a:off x="5162747" y="2220647"/>
                <a:ext cx="62640" cy="19332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AC55014F-48E3-249F-3CEF-7F0CB6C6762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53747" y="2211647"/>
                  <a:ext cx="80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E381C47F-7886-B708-F38C-15297A5EC2FA}"/>
                    </a:ext>
                  </a:extLst>
                </p14:cNvPr>
                <p14:cNvContentPartPr/>
                <p14:nvPr/>
              </p14:nvContentPartPr>
              <p14:xfrm>
                <a:off x="5288387" y="2359247"/>
                <a:ext cx="2160" cy="2736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E381C47F-7886-B708-F38C-15297A5EC2F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79387" y="2350607"/>
                  <a:ext cx="19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3D003A0F-2AD9-B6F5-9AE5-FE2DCEAB3E64}"/>
                    </a:ext>
                  </a:extLst>
                </p14:cNvPr>
                <p14:cNvContentPartPr/>
                <p14:nvPr/>
              </p14:nvContentPartPr>
              <p14:xfrm>
                <a:off x="5333027" y="2277527"/>
                <a:ext cx="6840" cy="864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3D003A0F-2AD9-B6F5-9AE5-FE2DCEAB3E6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24027" y="2268887"/>
                  <a:ext cx="24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C86D95C5-6F1F-CC9E-28E2-3EC427560A28}"/>
                    </a:ext>
                  </a:extLst>
                </p14:cNvPr>
                <p14:cNvContentPartPr/>
                <p14:nvPr/>
              </p14:nvContentPartPr>
              <p14:xfrm>
                <a:off x="5367227" y="2354927"/>
                <a:ext cx="21240" cy="226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C86D95C5-6F1F-CC9E-28E2-3EC427560A2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58587" y="2346287"/>
                  <a:ext cx="38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0329DECC-FBBD-08C1-669F-1F61539A1C87}"/>
                    </a:ext>
                  </a:extLst>
                </p14:cNvPr>
                <p14:cNvContentPartPr/>
                <p14:nvPr/>
              </p14:nvContentPartPr>
              <p14:xfrm>
                <a:off x="5458307" y="2326487"/>
                <a:ext cx="59040" cy="5472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0329DECC-FBBD-08C1-669F-1F61539A1C8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49307" y="2317847"/>
                  <a:ext cx="76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34094171-1A2D-E0DC-F9EE-1E16A74C5FAE}"/>
                    </a:ext>
                  </a:extLst>
                </p14:cNvPr>
                <p14:cNvContentPartPr/>
                <p14:nvPr/>
              </p14:nvContentPartPr>
              <p14:xfrm>
                <a:off x="5600147" y="2361047"/>
                <a:ext cx="40320" cy="342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34094171-1A2D-E0DC-F9EE-1E16A74C5FA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91147" y="2352407"/>
                  <a:ext cx="57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A95E174F-7345-6177-C22E-0A7BE7886D60}"/>
                    </a:ext>
                  </a:extLst>
                </p14:cNvPr>
                <p14:cNvContentPartPr/>
                <p14:nvPr/>
              </p14:nvContentPartPr>
              <p14:xfrm>
                <a:off x="5723267" y="2300927"/>
                <a:ext cx="59040" cy="8676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A95E174F-7345-6177-C22E-0A7BE7886D6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14267" y="2292287"/>
                  <a:ext cx="76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004F2F22-665D-2F41-4D79-6FC7CCB4A924}"/>
                    </a:ext>
                  </a:extLst>
                </p14:cNvPr>
                <p14:cNvContentPartPr/>
                <p14:nvPr/>
              </p14:nvContentPartPr>
              <p14:xfrm>
                <a:off x="5780507" y="2326487"/>
                <a:ext cx="122760" cy="2210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004F2F22-665D-2F41-4D79-6FC7CCB4A92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71507" y="2317847"/>
                  <a:ext cx="1404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419AEAC8-9B9E-1FBA-61AC-E1AB7A2A5C12}"/>
              </a:ext>
            </a:extLst>
          </p:cNvPr>
          <p:cNvGrpSpPr/>
          <p:nvPr/>
        </p:nvGrpSpPr>
        <p:grpSpPr>
          <a:xfrm>
            <a:off x="6131867" y="2163407"/>
            <a:ext cx="983520" cy="245520"/>
            <a:chOff x="6131867" y="2163407"/>
            <a:chExt cx="9835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4E60E92-CFE2-CE38-1E6F-7BA1A423571B}"/>
                    </a:ext>
                  </a:extLst>
                </p14:cNvPr>
                <p14:cNvContentPartPr/>
                <p14:nvPr/>
              </p14:nvContentPartPr>
              <p14:xfrm>
                <a:off x="6131867" y="2245487"/>
                <a:ext cx="71280" cy="10908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4E60E92-CFE2-CE38-1E6F-7BA1A42357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23227" y="2236487"/>
                  <a:ext cx="88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3CA0F8A-ACCD-5848-4537-510B10A1E904}"/>
                    </a:ext>
                  </a:extLst>
                </p14:cNvPr>
                <p14:cNvContentPartPr/>
                <p14:nvPr/>
              </p14:nvContentPartPr>
              <p14:xfrm>
                <a:off x="6270107" y="2273927"/>
                <a:ext cx="85680" cy="11052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3CA0F8A-ACCD-5848-4537-510B10A1E9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61107" y="2264927"/>
                  <a:ext cx="103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60E8889A-0B00-C4EC-D5F5-DB00A568E928}"/>
                    </a:ext>
                  </a:extLst>
                </p14:cNvPr>
                <p14:cNvContentPartPr/>
                <p14:nvPr/>
              </p14:nvContentPartPr>
              <p14:xfrm>
                <a:off x="6417347" y="2163407"/>
                <a:ext cx="155160" cy="2455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60E8889A-0B00-C4EC-D5F5-DB00A568E92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08347" y="215440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9E89D159-503A-FB89-29E3-DDC20B5344D5}"/>
                    </a:ext>
                  </a:extLst>
                </p14:cNvPr>
                <p14:cNvContentPartPr/>
                <p14:nvPr/>
              </p14:nvContentPartPr>
              <p14:xfrm>
                <a:off x="6539387" y="2302367"/>
                <a:ext cx="42840" cy="7380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9E89D159-503A-FB89-29E3-DDC20B5344D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30387" y="2293367"/>
                  <a:ext cx="60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E7E2C4C0-EA5A-EF75-0015-35AD37E87B25}"/>
                    </a:ext>
                  </a:extLst>
                </p14:cNvPr>
                <p14:cNvContentPartPr/>
                <p14:nvPr/>
              </p14:nvContentPartPr>
              <p14:xfrm>
                <a:off x="6652067" y="2300927"/>
                <a:ext cx="34560" cy="7740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E7E2C4C0-EA5A-EF75-0015-35AD37E87B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43067" y="2292287"/>
                  <a:ext cx="52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DD3502E3-D0D6-609D-15EC-141C6D1CE36D}"/>
                    </a:ext>
                  </a:extLst>
                </p14:cNvPr>
                <p14:cNvContentPartPr/>
                <p14:nvPr/>
              </p14:nvContentPartPr>
              <p14:xfrm>
                <a:off x="6751427" y="2316047"/>
                <a:ext cx="108000" cy="496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DD3502E3-D0D6-609D-15EC-141C6D1CE36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42787" y="2307407"/>
                  <a:ext cx="125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2881B1F9-53D9-37E4-92C4-F6E4D30A0E52}"/>
                    </a:ext>
                  </a:extLst>
                </p14:cNvPr>
                <p14:cNvContentPartPr/>
                <p14:nvPr/>
              </p14:nvContentPartPr>
              <p14:xfrm>
                <a:off x="6940067" y="2313887"/>
                <a:ext cx="65160" cy="5976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2881B1F9-53D9-37E4-92C4-F6E4D30A0E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31427" y="2305247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2EB4D0A3-EE9D-2C54-5E9D-D08948298BF0}"/>
                    </a:ext>
                  </a:extLst>
                </p14:cNvPr>
                <p14:cNvContentPartPr/>
                <p14:nvPr/>
              </p14:nvContentPartPr>
              <p14:xfrm>
                <a:off x="7029347" y="2293007"/>
                <a:ext cx="86040" cy="8424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2EB4D0A3-EE9D-2C54-5E9D-D08948298BF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20347" y="2284007"/>
                  <a:ext cx="1036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C1FFFEF6-6166-7177-E7F0-A664A5080FBE}"/>
              </a:ext>
            </a:extLst>
          </p:cNvPr>
          <p:cNvGrpSpPr/>
          <p:nvPr/>
        </p:nvGrpSpPr>
        <p:grpSpPr>
          <a:xfrm>
            <a:off x="7354067" y="2226407"/>
            <a:ext cx="739800" cy="223920"/>
            <a:chOff x="7354067" y="2226407"/>
            <a:chExt cx="73980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4E21FF1D-A0D1-1AA5-8226-D69D9DBF7C3A}"/>
                    </a:ext>
                  </a:extLst>
                </p14:cNvPr>
                <p14:cNvContentPartPr/>
                <p14:nvPr/>
              </p14:nvContentPartPr>
              <p14:xfrm>
                <a:off x="7354067" y="2226407"/>
                <a:ext cx="85680" cy="1944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4E21FF1D-A0D1-1AA5-8226-D69D9DBF7C3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45067" y="2217407"/>
                  <a:ext cx="103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034F9D0-3DB8-1E78-A105-BAA6A2F61367}"/>
                    </a:ext>
                  </a:extLst>
                </p14:cNvPr>
                <p14:cNvContentPartPr/>
                <p14:nvPr/>
              </p14:nvContentPartPr>
              <p14:xfrm>
                <a:off x="7518947" y="2326127"/>
                <a:ext cx="35280" cy="66240"/>
              </p14:xfrm>
            </p:contentPart>
          </mc:Choice>
          <mc:Fallback xmlns="">
            <p:pic>
              <p:nvPicPr>
                <p:cNvPr id="157" name="Freihand 156">
                  <a:extLst>
                    <a:ext uri="{FF2B5EF4-FFF2-40B4-BE49-F238E27FC236}">
                      <a16:creationId xmlns:a16="http://schemas.microsoft.com/office/drawing/2014/main" id="{3034F9D0-3DB8-1E78-A105-BAA6A2F6136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10307" y="2317487"/>
                  <a:ext cx="52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1FD21D01-3606-9632-E3E2-6DF91F71DB30}"/>
                    </a:ext>
                  </a:extLst>
                </p14:cNvPr>
                <p14:cNvContentPartPr/>
                <p14:nvPr/>
              </p14:nvContentPartPr>
              <p14:xfrm>
                <a:off x="7614707" y="2361407"/>
                <a:ext cx="36360" cy="40680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1FD21D01-3606-9632-E3E2-6DF91F71DB3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05707" y="2352767"/>
                  <a:ext cx="54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9A33C3B7-E82B-0520-5A53-58D69277554D}"/>
                    </a:ext>
                  </a:extLst>
                </p14:cNvPr>
                <p14:cNvContentPartPr/>
                <p14:nvPr/>
              </p14:nvContentPartPr>
              <p14:xfrm>
                <a:off x="7760507" y="2352407"/>
                <a:ext cx="184320" cy="3132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9A33C3B7-E82B-0520-5A53-58D69277554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51867" y="2343767"/>
                  <a:ext cx="201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BEAA2C72-38EB-1E54-5D5A-07255BED82AC}"/>
                    </a:ext>
                  </a:extLst>
                </p14:cNvPr>
                <p14:cNvContentPartPr/>
                <p14:nvPr/>
              </p14:nvContentPartPr>
              <p14:xfrm>
                <a:off x="7984787" y="2349887"/>
                <a:ext cx="109080" cy="10044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BEAA2C72-38EB-1E54-5D5A-07255BED82A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75787" y="2341247"/>
                  <a:ext cx="1267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4FE638D8-D43F-A040-166F-1A654E8697EF}"/>
              </a:ext>
            </a:extLst>
          </p:cNvPr>
          <p:cNvGrpSpPr/>
          <p:nvPr/>
        </p:nvGrpSpPr>
        <p:grpSpPr>
          <a:xfrm>
            <a:off x="8414267" y="2204087"/>
            <a:ext cx="604800" cy="294480"/>
            <a:chOff x="8414267" y="2204087"/>
            <a:chExt cx="60480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1E18264E-EA80-B855-D5C5-18E1347EDF15}"/>
                    </a:ext>
                  </a:extLst>
                </p14:cNvPr>
                <p14:cNvContentPartPr/>
                <p14:nvPr/>
              </p14:nvContentPartPr>
              <p14:xfrm>
                <a:off x="8414267" y="2204087"/>
                <a:ext cx="166680" cy="29448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1E18264E-EA80-B855-D5C5-18E1347EDF1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05627" y="2195447"/>
                  <a:ext cx="184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B0AB55F0-8962-F2CE-F912-AFB057B52C7E}"/>
                    </a:ext>
                  </a:extLst>
                </p14:cNvPr>
                <p14:cNvContentPartPr/>
                <p14:nvPr/>
              </p14:nvContentPartPr>
              <p14:xfrm>
                <a:off x="8584187" y="2302367"/>
                <a:ext cx="127080" cy="132120"/>
              </p14:xfrm>
            </p:contentPart>
          </mc:Choice>
          <mc:Fallback xmlns=""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B0AB55F0-8962-F2CE-F912-AFB057B52C7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75187" y="2293367"/>
                  <a:ext cx="144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85E0191C-2A99-6521-3733-3C7B1EE69EBE}"/>
                    </a:ext>
                  </a:extLst>
                </p14:cNvPr>
                <p14:cNvContentPartPr/>
                <p14:nvPr/>
              </p14:nvContentPartPr>
              <p14:xfrm>
                <a:off x="8645747" y="2406767"/>
                <a:ext cx="195480" cy="388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85E0191C-2A99-6521-3733-3C7B1EE69EB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37107" y="2397767"/>
                  <a:ext cx="213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86A62FAC-FD7C-D039-DD09-3238A33D568C}"/>
                    </a:ext>
                  </a:extLst>
                </p14:cNvPr>
                <p14:cNvContentPartPr/>
                <p14:nvPr/>
              </p14:nvContentPartPr>
              <p14:xfrm>
                <a:off x="8939507" y="2395967"/>
                <a:ext cx="79560" cy="9504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86A62FAC-FD7C-D039-DD09-3238A33D568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30867" y="2386967"/>
                  <a:ext cx="9720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8" name="Freihand 167">
                <a:extLst>
                  <a:ext uri="{FF2B5EF4-FFF2-40B4-BE49-F238E27FC236}">
                    <a16:creationId xmlns:a16="http://schemas.microsoft.com/office/drawing/2014/main" id="{D28AF47E-FC99-4308-21DA-F06BF351FFA3}"/>
                  </a:ext>
                </a:extLst>
              </p14:cNvPr>
              <p14:cNvContentPartPr/>
              <p14:nvPr/>
            </p14:nvContentPartPr>
            <p14:xfrm>
              <a:off x="1706027" y="2840927"/>
              <a:ext cx="38520" cy="171000"/>
            </p14:xfrm>
          </p:contentPart>
        </mc:Choice>
        <mc:Fallback xmlns="">
          <p:pic>
            <p:nvPicPr>
              <p:cNvPr id="168" name="Freihand 167">
                <a:extLst>
                  <a:ext uri="{FF2B5EF4-FFF2-40B4-BE49-F238E27FC236}">
                    <a16:creationId xmlns:a16="http://schemas.microsoft.com/office/drawing/2014/main" id="{D28AF47E-FC99-4308-21DA-F06BF351FFA3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697387" y="2832287"/>
                <a:ext cx="561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9" name="Freihand 168">
                <a:extLst>
                  <a:ext uri="{FF2B5EF4-FFF2-40B4-BE49-F238E27FC236}">
                    <a16:creationId xmlns:a16="http://schemas.microsoft.com/office/drawing/2014/main" id="{4950073A-660A-D0A5-3A91-6AD3DCAA612B}"/>
                  </a:ext>
                </a:extLst>
              </p14:cNvPr>
              <p14:cNvContentPartPr/>
              <p14:nvPr/>
            </p14:nvContentPartPr>
            <p14:xfrm>
              <a:off x="1412267" y="2591087"/>
              <a:ext cx="190080" cy="83880"/>
            </p14:xfrm>
          </p:contentPart>
        </mc:Choice>
        <mc:Fallback xmlns="">
          <p:pic>
            <p:nvPicPr>
              <p:cNvPr id="169" name="Freihand 168">
                <a:extLst>
                  <a:ext uri="{FF2B5EF4-FFF2-40B4-BE49-F238E27FC236}">
                    <a16:creationId xmlns:a16="http://schemas.microsoft.com/office/drawing/2014/main" id="{4950073A-660A-D0A5-3A91-6AD3DCAA612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403267" y="2582087"/>
                <a:ext cx="2077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0" name="Freihand 169">
                <a:extLst>
                  <a:ext uri="{FF2B5EF4-FFF2-40B4-BE49-F238E27FC236}">
                    <a16:creationId xmlns:a16="http://schemas.microsoft.com/office/drawing/2014/main" id="{D4281D55-FE15-1CED-D9A3-324D11FF6D57}"/>
                  </a:ext>
                </a:extLst>
              </p14:cNvPr>
              <p14:cNvContentPartPr/>
              <p14:nvPr/>
            </p14:nvContentPartPr>
            <p14:xfrm>
              <a:off x="1675427" y="2546807"/>
              <a:ext cx="29520" cy="45360"/>
            </p14:xfrm>
          </p:contentPart>
        </mc:Choice>
        <mc:Fallback xmlns="">
          <p:pic>
            <p:nvPicPr>
              <p:cNvPr id="170" name="Freihand 169">
                <a:extLst>
                  <a:ext uri="{FF2B5EF4-FFF2-40B4-BE49-F238E27FC236}">
                    <a16:creationId xmlns:a16="http://schemas.microsoft.com/office/drawing/2014/main" id="{D4281D55-FE15-1CED-D9A3-324D11FF6D5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666787" y="2538167"/>
                <a:ext cx="47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1" name="Freihand 170">
                <a:extLst>
                  <a:ext uri="{FF2B5EF4-FFF2-40B4-BE49-F238E27FC236}">
                    <a16:creationId xmlns:a16="http://schemas.microsoft.com/office/drawing/2014/main" id="{20F7519F-F721-D3F5-4780-506C01AF7E94}"/>
                  </a:ext>
                </a:extLst>
              </p14:cNvPr>
              <p14:cNvContentPartPr/>
              <p14:nvPr/>
            </p14:nvContentPartPr>
            <p14:xfrm>
              <a:off x="1755347" y="2514407"/>
              <a:ext cx="114480" cy="48600"/>
            </p14:xfrm>
          </p:contentPart>
        </mc:Choice>
        <mc:Fallback xmlns="">
          <p:pic>
            <p:nvPicPr>
              <p:cNvPr id="171" name="Freihand 170">
                <a:extLst>
                  <a:ext uri="{FF2B5EF4-FFF2-40B4-BE49-F238E27FC236}">
                    <a16:creationId xmlns:a16="http://schemas.microsoft.com/office/drawing/2014/main" id="{20F7519F-F721-D3F5-4780-506C01AF7E9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746347" y="2505767"/>
                <a:ext cx="1321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2" name="Freihand 171">
                <a:extLst>
                  <a:ext uri="{FF2B5EF4-FFF2-40B4-BE49-F238E27FC236}">
                    <a16:creationId xmlns:a16="http://schemas.microsoft.com/office/drawing/2014/main" id="{2ECB206F-DE80-184B-7616-1A9E2A2E0173}"/>
                  </a:ext>
                </a:extLst>
              </p14:cNvPr>
              <p14:cNvContentPartPr/>
              <p14:nvPr/>
            </p14:nvContentPartPr>
            <p14:xfrm>
              <a:off x="1910507" y="2522687"/>
              <a:ext cx="24840" cy="14400"/>
            </p14:xfrm>
          </p:contentPart>
        </mc:Choice>
        <mc:Fallback xmlns="">
          <p:pic>
            <p:nvPicPr>
              <p:cNvPr id="172" name="Freihand 171">
                <a:extLst>
                  <a:ext uri="{FF2B5EF4-FFF2-40B4-BE49-F238E27FC236}">
                    <a16:creationId xmlns:a16="http://schemas.microsoft.com/office/drawing/2014/main" id="{2ECB206F-DE80-184B-7616-1A9E2A2E017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901507" y="2513687"/>
                <a:ext cx="42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3" name="Freihand 172">
                <a:extLst>
                  <a:ext uri="{FF2B5EF4-FFF2-40B4-BE49-F238E27FC236}">
                    <a16:creationId xmlns:a16="http://schemas.microsoft.com/office/drawing/2014/main" id="{21C9E567-70EE-8BB9-F514-B15D11412F1B}"/>
                  </a:ext>
                </a:extLst>
              </p14:cNvPr>
              <p14:cNvContentPartPr/>
              <p14:nvPr/>
            </p14:nvContentPartPr>
            <p14:xfrm>
              <a:off x="1959107" y="2457167"/>
              <a:ext cx="360" cy="360"/>
            </p14:xfrm>
          </p:contentPart>
        </mc:Choice>
        <mc:Fallback xmlns="">
          <p:pic>
            <p:nvPicPr>
              <p:cNvPr id="173" name="Freihand 172">
                <a:extLst>
                  <a:ext uri="{FF2B5EF4-FFF2-40B4-BE49-F238E27FC236}">
                    <a16:creationId xmlns:a16="http://schemas.microsoft.com/office/drawing/2014/main" id="{21C9E567-70EE-8BB9-F514-B15D11412F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50467" y="24481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4" name="Freihand 173">
                <a:extLst>
                  <a:ext uri="{FF2B5EF4-FFF2-40B4-BE49-F238E27FC236}">
                    <a16:creationId xmlns:a16="http://schemas.microsoft.com/office/drawing/2014/main" id="{65CCDC0B-9818-87DD-EAFB-F21768978F07}"/>
                  </a:ext>
                </a:extLst>
              </p14:cNvPr>
              <p14:cNvContentPartPr/>
              <p14:nvPr/>
            </p14:nvContentPartPr>
            <p14:xfrm>
              <a:off x="1996547" y="2502887"/>
              <a:ext cx="61200" cy="33120"/>
            </p14:xfrm>
          </p:contentPart>
        </mc:Choice>
        <mc:Fallback xmlns="">
          <p:pic>
            <p:nvPicPr>
              <p:cNvPr id="174" name="Freihand 173">
                <a:extLst>
                  <a:ext uri="{FF2B5EF4-FFF2-40B4-BE49-F238E27FC236}">
                    <a16:creationId xmlns:a16="http://schemas.microsoft.com/office/drawing/2014/main" id="{65CCDC0B-9818-87DD-EAFB-F21768978F0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987547" y="2494247"/>
                <a:ext cx="78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5" name="Freihand 174">
                <a:extLst>
                  <a:ext uri="{FF2B5EF4-FFF2-40B4-BE49-F238E27FC236}">
                    <a16:creationId xmlns:a16="http://schemas.microsoft.com/office/drawing/2014/main" id="{1B06530E-00D8-DBD8-9F45-0F099616FF39}"/>
                  </a:ext>
                </a:extLst>
              </p14:cNvPr>
              <p14:cNvContentPartPr/>
              <p14:nvPr/>
            </p14:nvContentPartPr>
            <p14:xfrm>
              <a:off x="2118947" y="2492447"/>
              <a:ext cx="72000" cy="292320"/>
            </p14:xfrm>
          </p:contentPart>
        </mc:Choice>
        <mc:Fallback xmlns="">
          <p:pic>
            <p:nvPicPr>
              <p:cNvPr id="175" name="Freihand 174">
                <a:extLst>
                  <a:ext uri="{FF2B5EF4-FFF2-40B4-BE49-F238E27FC236}">
                    <a16:creationId xmlns:a16="http://schemas.microsoft.com/office/drawing/2014/main" id="{1B06530E-00D8-DBD8-9F45-0F099616FF3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109947" y="2483447"/>
                <a:ext cx="896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6" name="Freihand 175">
                <a:extLst>
                  <a:ext uri="{FF2B5EF4-FFF2-40B4-BE49-F238E27FC236}">
                    <a16:creationId xmlns:a16="http://schemas.microsoft.com/office/drawing/2014/main" id="{7C5B8FE1-EA33-F121-4BC9-9B22EB144750}"/>
                  </a:ext>
                </a:extLst>
              </p14:cNvPr>
              <p14:cNvContentPartPr/>
              <p14:nvPr/>
            </p14:nvContentPartPr>
            <p14:xfrm>
              <a:off x="2382467" y="2355287"/>
              <a:ext cx="36360" cy="71280"/>
            </p14:xfrm>
          </p:contentPart>
        </mc:Choice>
        <mc:Fallback xmlns="">
          <p:pic>
            <p:nvPicPr>
              <p:cNvPr id="176" name="Freihand 175">
                <a:extLst>
                  <a:ext uri="{FF2B5EF4-FFF2-40B4-BE49-F238E27FC236}">
                    <a16:creationId xmlns:a16="http://schemas.microsoft.com/office/drawing/2014/main" id="{7C5B8FE1-EA33-F121-4BC9-9B22EB14475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373467" y="2346647"/>
                <a:ext cx="54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7" name="Freihand 176">
                <a:extLst>
                  <a:ext uri="{FF2B5EF4-FFF2-40B4-BE49-F238E27FC236}">
                    <a16:creationId xmlns:a16="http://schemas.microsoft.com/office/drawing/2014/main" id="{C92ADFA4-443F-C443-183E-AB4246A44CEC}"/>
                  </a:ext>
                </a:extLst>
              </p14:cNvPr>
              <p14:cNvContentPartPr/>
              <p14:nvPr/>
            </p14:nvContentPartPr>
            <p14:xfrm>
              <a:off x="2505587" y="2316047"/>
              <a:ext cx="30960" cy="57240"/>
            </p14:xfrm>
          </p:contentPart>
        </mc:Choice>
        <mc:Fallback xmlns="">
          <p:pic>
            <p:nvPicPr>
              <p:cNvPr id="177" name="Freihand 176">
                <a:extLst>
                  <a:ext uri="{FF2B5EF4-FFF2-40B4-BE49-F238E27FC236}">
                    <a16:creationId xmlns:a16="http://schemas.microsoft.com/office/drawing/2014/main" id="{C92ADFA4-443F-C443-183E-AB4246A44CE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496587" y="2307407"/>
                <a:ext cx="486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78" name="Freihand 177">
                <a:extLst>
                  <a:ext uri="{FF2B5EF4-FFF2-40B4-BE49-F238E27FC236}">
                    <a16:creationId xmlns:a16="http://schemas.microsoft.com/office/drawing/2014/main" id="{B7F006BB-4248-FF0B-1BE7-F814E6DE3066}"/>
                  </a:ext>
                </a:extLst>
              </p14:cNvPr>
              <p14:cNvContentPartPr/>
              <p14:nvPr/>
            </p14:nvContentPartPr>
            <p14:xfrm>
              <a:off x="2624027" y="2159447"/>
              <a:ext cx="111240" cy="184680"/>
            </p14:xfrm>
          </p:contentPart>
        </mc:Choice>
        <mc:Fallback xmlns="">
          <p:pic>
            <p:nvPicPr>
              <p:cNvPr id="178" name="Freihand 177">
                <a:extLst>
                  <a:ext uri="{FF2B5EF4-FFF2-40B4-BE49-F238E27FC236}">
                    <a16:creationId xmlns:a16="http://schemas.microsoft.com/office/drawing/2014/main" id="{B7F006BB-4248-FF0B-1BE7-F814E6DE306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615027" y="2150807"/>
                <a:ext cx="128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79" name="Freihand 178">
                <a:extLst>
                  <a:ext uri="{FF2B5EF4-FFF2-40B4-BE49-F238E27FC236}">
                    <a16:creationId xmlns:a16="http://schemas.microsoft.com/office/drawing/2014/main" id="{F2D5E496-39B4-F4CA-DE5B-3ED00EA476D0}"/>
                  </a:ext>
                </a:extLst>
              </p14:cNvPr>
              <p14:cNvContentPartPr/>
              <p14:nvPr/>
            </p14:nvContentPartPr>
            <p14:xfrm>
              <a:off x="2767307" y="2197247"/>
              <a:ext cx="97560" cy="90360"/>
            </p14:xfrm>
          </p:contentPart>
        </mc:Choice>
        <mc:Fallback xmlns="">
          <p:pic>
            <p:nvPicPr>
              <p:cNvPr id="179" name="Freihand 178">
                <a:extLst>
                  <a:ext uri="{FF2B5EF4-FFF2-40B4-BE49-F238E27FC236}">
                    <a16:creationId xmlns:a16="http://schemas.microsoft.com/office/drawing/2014/main" id="{F2D5E496-39B4-F4CA-DE5B-3ED00EA476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58307" y="2188607"/>
                <a:ext cx="115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0" name="Freihand 179">
                <a:extLst>
                  <a:ext uri="{FF2B5EF4-FFF2-40B4-BE49-F238E27FC236}">
                    <a16:creationId xmlns:a16="http://schemas.microsoft.com/office/drawing/2014/main" id="{68D82C85-5564-6B7D-7406-47D02B2B06FF}"/>
                  </a:ext>
                </a:extLst>
              </p14:cNvPr>
              <p14:cNvContentPartPr/>
              <p14:nvPr/>
            </p14:nvContentPartPr>
            <p14:xfrm>
              <a:off x="2914907" y="2185727"/>
              <a:ext cx="80640" cy="56520"/>
            </p14:xfrm>
          </p:contentPart>
        </mc:Choice>
        <mc:Fallback xmlns="">
          <p:pic>
            <p:nvPicPr>
              <p:cNvPr id="180" name="Freihand 179">
                <a:extLst>
                  <a:ext uri="{FF2B5EF4-FFF2-40B4-BE49-F238E27FC236}">
                    <a16:creationId xmlns:a16="http://schemas.microsoft.com/office/drawing/2014/main" id="{68D82C85-5564-6B7D-7406-47D02B2B06F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906267" y="2177087"/>
                <a:ext cx="982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81" name="Freihand 180">
                <a:extLst>
                  <a:ext uri="{FF2B5EF4-FFF2-40B4-BE49-F238E27FC236}">
                    <a16:creationId xmlns:a16="http://schemas.microsoft.com/office/drawing/2014/main" id="{7CEC77A3-D6A6-BFEB-E886-FB166BE99F31}"/>
                  </a:ext>
                </a:extLst>
              </p14:cNvPr>
              <p14:cNvContentPartPr/>
              <p14:nvPr/>
            </p14:nvContentPartPr>
            <p14:xfrm>
              <a:off x="3028667" y="2171327"/>
              <a:ext cx="56520" cy="21240"/>
            </p14:xfrm>
          </p:contentPart>
        </mc:Choice>
        <mc:Fallback xmlns="">
          <p:pic>
            <p:nvPicPr>
              <p:cNvPr id="181" name="Freihand 180">
                <a:extLst>
                  <a:ext uri="{FF2B5EF4-FFF2-40B4-BE49-F238E27FC236}">
                    <a16:creationId xmlns:a16="http://schemas.microsoft.com/office/drawing/2014/main" id="{7CEC77A3-D6A6-BFEB-E886-FB166BE99F3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19667" y="2162687"/>
                <a:ext cx="74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F05EA7B6-370B-5F49-898D-C18A74EA2331}"/>
                  </a:ext>
                </a:extLst>
              </p14:cNvPr>
              <p14:cNvContentPartPr/>
              <p14:nvPr/>
            </p14:nvContentPartPr>
            <p14:xfrm>
              <a:off x="3160427" y="2132447"/>
              <a:ext cx="40320" cy="5472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F05EA7B6-370B-5F49-898D-C18A74EA233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151427" y="2123447"/>
                <a:ext cx="57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83" name="Freihand 182">
                <a:extLst>
                  <a:ext uri="{FF2B5EF4-FFF2-40B4-BE49-F238E27FC236}">
                    <a16:creationId xmlns:a16="http://schemas.microsoft.com/office/drawing/2014/main" id="{57E2F6B9-A359-3207-0FF1-CF6D20F31B38}"/>
                  </a:ext>
                </a:extLst>
              </p14:cNvPr>
              <p14:cNvContentPartPr/>
              <p14:nvPr/>
            </p14:nvContentPartPr>
            <p14:xfrm>
              <a:off x="3249347" y="2029487"/>
              <a:ext cx="84240" cy="126000"/>
            </p14:xfrm>
          </p:contentPart>
        </mc:Choice>
        <mc:Fallback xmlns="">
          <p:pic>
            <p:nvPicPr>
              <p:cNvPr id="183" name="Freihand 182">
                <a:extLst>
                  <a:ext uri="{FF2B5EF4-FFF2-40B4-BE49-F238E27FC236}">
                    <a16:creationId xmlns:a16="http://schemas.microsoft.com/office/drawing/2014/main" id="{57E2F6B9-A359-3207-0FF1-CF6D20F31B3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240347" y="2020847"/>
                <a:ext cx="1018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84" name="Freihand 183">
                <a:extLst>
                  <a:ext uri="{FF2B5EF4-FFF2-40B4-BE49-F238E27FC236}">
                    <a16:creationId xmlns:a16="http://schemas.microsoft.com/office/drawing/2014/main" id="{EA82330B-CE4B-76E6-F770-F42BDD08DFD4}"/>
                  </a:ext>
                </a:extLst>
              </p14:cNvPr>
              <p14:cNvContentPartPr/>
              <p14:nvPr/>
            </p14:nvContentPartPr>
            <p14:xfrm>
              <a:off x="2585867" y="2538887"/>
              <a:ext cx="51480" cy="162000"/>
            </p14:xfrm>
          </p:contentPart>
        </mc:Choice>
        <mc:Fallback xmlns="">
          <p:pic>
            <p:nvPicPr>
              <p:cNvPr id="184" name="Freihand 183">
                <a:extLst>
                  <a:ext uri="{FF2B5EF4-FFF2-40B4-BE49-F238E27FC236}">
                    <a16:creationId xmlns:a16="http://schemas.microsoft.com/office/drawing/2014/main" id="{EA82330B-CE4B-76E6-F770-F42BDD08DFD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576867" y="2530247"/>
                <a:ext cx="69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39AE54A0-D5C6-A3AD-9300-B2529AC4D9B5}"/>
                  </a:ext>
                </a:extLst>
              </p14:cNvPr>
              <p14:cNvContentPartPr/>
              <p14:nvPr/>
            </p14:nvContentPartPr>
            <p14:xfrm>
              <a:off x="2734907" y="2526647"/>
              <a:ext cx="28080" cy="943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39AE54A0-D5C6-A3AD-9300-B2529AC4D9B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25907" y="2517647"/>
                <a:ext cx="457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6" name="Freihand 185">
                <a:extLst>
                  <a:ext uri="{FF2B5EF4-FFF2-40B4-BE49-F238E27FC236}">
                    <a16:creationId xmlns:a16="http://schemas.microsoft.com/office/drawing/2014/main" id="{A2F63054-0F0B-900E-AE95-0F29BD8EBD42}"/>
                  </a:ext>
                </a:extLst>
              </p14:cNvPr>
              <p14:cNvContentPartPr/>
              <p14:nvPr/>
            </p14:nvContentPartPr>
            <p14:xfrm>
              <a:off x="2840747" y="2523767"/>
              <a:ext cx="21960" cy="11520"/>
            </p14:xfrm>
          </p:contentPart>
        </mc:Choice>
        <mc:Fallback xmlns="">
          <p:pic>
            <p:nvPicPr>
              <p:cNvPr id="186" name="Freihand 185">
                <a:extLst>
                  <a:ext uri="{FF2B5EF4-FFF2-40B4-BE49-F238E27FC236}">
                    <a16:creationId xmlns:a16="http://schemas.microsoft.com/office/drawing/2014/main" id="{A2F63054-0F0B-900E-AE95-0F29BD8EBD4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832107" y="2515127"/>
                <a:ext cx="39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87" name="Freihand 186">
                <a:extLst>
                  <a:ext uri="{FF2B5EF4-FFF2-40B4-BE49-F238E27FC236}">
                    <a16:creationId xmlns:a16="http://schemas.microsoft.com/office/drawing/2014/main" id="{FB06B1F0-FA6A-8DB9-48FA-7090D195765E}"/>
                  </a:ext>
                </a:extLst>
              </p14:cNvPr>
              <p14:cNvContentPartPr/>
              <p14:nvPr/>
            </p14:nvContentPartPr>
            <p14:xfrm>
              <a:off x="2971427" y="2465447"/>
              <a:ext cx="105840" cy="55080"/>
            </p14:xfrm>
          </p:contentPart>
        </mc:Choice>
        <mc:Fallback xmlns="">
          <p:pic>
            <p:nvPicPr>
              <p:cNvPr id="187" name="Freihand 186">
                <a:extLst>
                  <a:ext uri="{FF2B5EF4-FFF2-40B4-BE49-F238E27FC236}">
                    <a16:creationId xmlns:a16="http://schemas.microsoft.com/office/drawing/2014/main" id="{FB06B1F0-FA6A-8DB9-48FA-7090D195765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62427" y="2456807"/>
                <a:ext cx="1234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88" name="Freihand 187">
                <a:extLst>
                  <a:ext uri="{FF2B5EF4-FFF2-40B4-BE49-F238E27FC236}">
                    <a16:creationId xmlns:a16="http://schemas.microsoft.com/office/drawing/2014/main" id="{274CD58D-4E00-B334-53EF-1C7C00E0A74F}"/>
                  </a:ext>
                </a:extLst>
              </p14:cNvPr>
              <p14:cNvContentPartPr/>
              <p14:nvPr/>
            </p14:nvContentPartPr>
            <p14:xfrm>
              <a:off x="3183827" y="2399927"/>
              <a:ext cx="32400" cy="63360"/>
            </p14:xfrm>
          </p:contentPart>
        </mc:Choice>
        <mc:Fallback xmlns="">
          <p:pic>
            <p:nvPicPr>
              <p:cNvPr id="188" name="Freihand 187">
                <a:extLst>
                  <a:ext uri="{FF2B5EF4-FFF2-40B4-BE49-F238E27FC236}">
                    <a16:creationId xmlns:a16="http://schemas.microsoft.com/office/drawing/2014/main" id="{274CD58D-4E00-B334-53EF-1C7C00E0A74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175187" y="2391287"/>
                <a:ext cx="5004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8B520FA-8742-0FD5-DDA4-575E437BF286}"/>
              </a:ext>
            </a:extLst>
          </p:cNvPr>
          <p:cNvGrpSpPr/>
          <p:nvPr/>
        </p:nvGrpSpPr>
        <p:grpSpPr>
          <a:xfrm>
            <a:off x="3449147" y="2111927"/>
            <a:ext cx="652320" cy="299520"/>
            <a:chOff x="3449147" y="2111927"/>
            <a:chExt cx="6523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F9A0BFE4-F552-E97C-8AA2-EA4C31209914}"/>
                    </a:ext>
                  </a:extLst>
                </p14:cNvPr>
                <p14:cNvContentPartPr/>
                <p14:nvPr/>
              </p14:nvContentPartPr>
              <p14:xfrm>
                <a:off x="3449147" y="2187887"/>
                <a:ext cx="67320" cy="22356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F9A0BFE4-F552-E97C-8AA2-EA4C3120991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40507" y="2178887"/>
                  <a:ext cx="84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EE8973AE-15E9-F1A6-947C-AC9BB5D7EB89}"/>
                    </a:ext>
                  </a:extLst>
                </p14:cNvPr>
                <p14:cNvContentPartPr/>
                <p14:nvPr/>
              </p14:nvContentPartPr>
              <p14:xfrm>
                <a:off x="3592067" y="2219927"/>
                <a:ext cx="42480" cy="9216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EE8973AE-15E9-F1A6-947C-AC9BB5D7EB8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83427" y="2210927"/>
                  <a:ext cx="60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B2C28BC6-5852-73E0-5D18-9EE3A52A60A9}"/>
                    </a:ext>
                  </a:extLst>
                </p14:cNvPr>
                <p14:cNvContentPartPr/>
                <p14:nvPr/>
              </p14:nvContentPartPr>
              <p14:xfrm>
                <a:off x="3669467" y="2220287"/>
                <a:ext cx="133920" cy="6768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B2C28BC6-5852-73E0-5D18-9EE3A52A60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60467" y="2211287"/>
                  <a:ext cx="151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4E821EFE-D0EA-62B5-0099-7DEEF749F057}"/>
                    </a:ext>
                  </a:extLst>
                </p14:cNvPr>
                <p14:cNvContentPartPr/>
                <p14:nvPr/>
              </p14:nvContentPartPr>
              <p14:xfrm>
                <a:off x="3934787" y="2125607"/>
                <a:ext cx="97920" cy="133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4E821EFE-D0EA-62B5-0099-7DEEF749F05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26147" y="2116967"/>
                  <a:ext cx="115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3C60B38E-CA4B-EFB1-8ABC-1FEDC9299444}"/>
                    </a:ext>
                  </a:extLst>
                </p14:cNvPr>
                <p14:cNvContentPartPr/>
                <p14:nvPr/>
              </p14:nvContentPartPr>
              <p14:xfrm>
                <a:off x="3959627" y="2111927"/>
                <a:ext cx="141840" cy="14220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3C60B38E-CA4B-EFB1-8ABC-1FEDC929944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50627" y="2103287"/>
                  <a:ext cx="1594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8DC0E5EA-D801-09FE-D0D7-115A151CCD05}"/>
              </a:ext>
            </a:extLst>
          </p:cNvPr>
          <p:cNvGrpSpPr/>
          <p:nvPr/>
        </p:nvGrpSpPr>
        <p:grpSpPr>
          <a:xfrm>
            <a:off x="8205107" y="3240887"/>
            <a:ext cx="454680" cy="127080"/>
            <a:chOff x="8205107" y="3240887"/>
            <a:chExt cx="45468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4EE832CA-5ACA-2A94-FA56-23F67A685D87}"/>
                    </a:ext>
                  </a:extLst>
                </p14:cNvPr>
                <p14:cNvContentPartPr/>
                <p14:nvPr/>
              </p14:nvContentPartPr>
              <p14:xfrm>
                <a:off x="8205107" y="3240887"/>
                <a:ext cx="120240" cy="9252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4EE832CA-5ACA-2A94-FA56-23F67A685D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96107" y="3232247"/>
                  <a:ext cx="137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353CC962-A3BB-5829-BFCD-8A2806D40C9B}"/>
                    </a:ext>
                  </a:extLst>
                </p14:cNvPr>
                <p14:cNvContentPartPr/>
                <p14:nvPr/>
              </p14:nvContentPartPr>
              <p14:xfrm>
                <a:off x="8474387" y="3290207"/>
                <a:ext cx="185400" cy="777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353CC962-A3BB-5829-BFCD-8A2806D40C9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65387" y="3281207"/>
                  <a:ext cx="2030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10A633DE-4A7B-84D2-A777-6192E1DBEA7C}"/>
              </a:ext>
            </a:extLst>
          </p:cNvPr>
          <p:cNvGrpSpPr/>
          <p:nvPr/>
        </p:nvGrpSpPr>
        <p:grpSpPr>
          <a:xfrm>
            <a:off x="1159907" y="5077967"/>
            <a:ext cx="873000" cy="326520"/>
            <a:chOff x="1159907" y="5077967"/>
            <a:chExt cx="87300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F1BD697A-9620-F280-E236-20FE3F0200EF}"/>
                    </a:ext>
                  </a:extLst>
                </p14:cNvPr>
                <p14:cNvContentPartPr/>
                <p14:nvPr/>
              </p14:nvContentPartPr>
              <p14:xfrm>
                <a:off x="1159907" y="5239967"/>
                <a:ext cx="105480" cy="16452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F1BD697A-9620-F280-E236-20FE3F0200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51267" y="5230967"/>
                  <a:ext cx="123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96A3DC56-14DF-8D54-55F8-724564BE60B4}"/>
                    </a:ext>
                  </a:extLst>
                </p14:cNvPr>
                <p14:cNvContentPartPr/>
                <p14:nvPr/>
              </p14:nvContentPartPr>
              <p14:xfrm>
                <a:off x="1370147" y="5273807"/>
                <a:ext cx="18000" cy="241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96A3DC56-14DF-8D54-55F8-724564BE60B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361147" y="5265167"/>
                  <a:ext cx="35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472EB67D-E0D8-BB84-A574-2ACF2E8B640D}"/>
                    </a:ext>
                  </a:extLst>
                </p14:cNvPr>
                <p14:cNvContentPartPr/>
                <p14:nvPr/>
              </p14:nvContentPartPr>
              <p14:xfrm>
                <a:off x="1387787" y="5151767"/>
                <a:ext cx="360" cy="360"/>
              </p14:xfrm>
            </p:contentPart>
          </mc:Choice>
          <mc:Fallback xmlns=""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472EB67D-E0D8-BB84-A574-2ACF2E8B64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8787" y="5142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04FD0533-9A5A-3972-64B4-27EACC2B5D4A}"/>
                    </a:ext>
                  </a:extLst>
                </p14:cNvPr>
                <p14:cNvContentPartPr/>
                <p14:nvPr/>
              </p14:nvContentPartPr>
              <p14:xfrm>
                <a:off x="1515587" y="5237087"/>
                <a:ext cx="154800" cy="9108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04FD0533-9A5A-3972-64B4-27EACC2B5D4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06587" y="5228447"/>
                  <a:ext cx="172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ACDCD86F-4134-6C8D-F3E1-88DFC6722BE9}"/>
                    </a:ext>
                  </a:extLst>
                </p14:cNvPr>
                <p14:cNvContentPartPr/>
                <p14:nvPr/>
              </p14:nvContentPartPr>
              <p14:xfrm>
                <a:off x="1732667" y="5249327"/>
                <a:ext cx="133560" cy="817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ACDCD86F-4134-6C8D-F3E1-88DFC6722BE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23667" y="5240687"/>
                  <a:ext cx="151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8" name="Freihand 217">
                  <a:extLst>
                    <a:ext uri="{FF2B5EF4-FFF2-40B4-BE49-F238E27FC236}">
                      <a16:creationId xmlns:a16="http://schemas.microsoft.com/office/drawing/2014/main" id="{245715F9-B8A6-D26A-ACC2-CDE7FA57661B}"/>
                    </a:ext>
                  </a:extLst>
                </p14:cNvPr>
                <p14:cNvContentPartPr/>
                <p14:nvPr/>
              </p14:nvContentPartPr>
              <p14:xfrm>
                <a:off x="1942907" y="5077967"/>
                <a:ext cx="90000" cy="243000"/>
              </p14:xfrm>
            </p:contentPart>
          </mc:Choice>
          <mc:Fallback xmlns="">
            <p:pic>
              <p:nvPicPr>
                <p:cNvPr id="218" name="Freihand 217">
                  <a:extLst>
                    <a:ext uri="{FF2B5EF4-FFF2-40B4-BE49-F238E27FC236}">
                      <a16:creationId xmlns:a16="http://schemas.microsoft.com/office/drawing/2014/main" id="{245715F9-B8A6-D26A-ACC2-CDE7FA57661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934267" y="5068967"/>
                  <a:ext cx="1076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72B03AAC-FA7B-C724-9B1D-65BFB3C2F039}"/>
              </a:ext>
            </a:extLst>
          </p:cNvPr>
          <p:cNvGrpSpPr/>
          <p:nvPr/>
        </p:nvGrpSpPr>
        <p:grpSpPr>
          <a:xfrm>
            <a:off x="2129387" y="5094167"/>
            <a:ext cx="1479240" cy="522720"/>
            <a:chOff x="2129387" y="5094167"/>
            <a:chExt cx="147924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5F993D97-A984-5020-FD1B-1CB6D1A1BA8F}"/>
                    </a:ext>
                  </a:extLst>
                </p14:cNvPr>
                <p14:cNvContentPartPr/>
                <p14:nvPr/>
              </p14:nvContentPartPr>
              <p14:xfrm>
                <a:off x="2129387" y="5159687"/>
                <a:ext cx="89640" cy="26208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5F993D97-A984-5020-FD1B-1CB6D1A1BA8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120387" y="5150687"/>
                  <a:ext cx="107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CCBF8027-62D1-1EF4-5912-C477CFD8DF39}"/>
                    </a:ext>
                  </a:extLst>
                </p14:cNvPr>
                <p14:cNvContentPartPr/>
                <p14:nvPr/>
              </p14:nvContentPartPr>
              <p14:xfrm>
                <a:off x="2294267" y="5302967"/>
                <a:ext cx="119880" cy="46800"/>
              </p14:xfrm>
            </p:contentPart>
          </mc:Choice>
          <mc:Fallback xmlns=""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CCBF8027-62D1-1EF4-5912-C477CFD8DF3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285267" y="5293967"/>
                  <a:ext cx="137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BB3A2A67-BB2A-FD4D-4819-62A1D946BAAC}"/>
                    </a:ext>
                  </a:extLst>
                </p14:cNvPr>
                <p14:cNvContentPartPr/>
                <p14:nvPr/>
              </p14:nvContentPartPr>
              <p14:xfrm>
                <a:off x="2563187" y="5283887"/>
                <a:ext cx="151560" cy="8568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BB3A2A67-BB2A-FD4D-4819-62A1D946BAA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554547" y="5275247"/>
                  <a:ext cx="169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946B524E-8DB7-96A5-8BAB-25EE29D8B325}"/>
                    </a:ext>
                  </a:extLst>
                </p14:cNvPr>
                <p14:cNvContentPartPr/>
                <p14:nvPr/>
              </p14:nvContentPartPr>
              <p14:xfrm>
                <a:off x="2901587" y="5264447"/>
                <a:ext cx="163080" cy="8640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946B524E-8DB7-96A5-8BAB-25EE29D8B32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892947" y="5255447"/>
                  <a:ext cx="180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70EBB9B-7DE5-E862-817E-9024173FD7BC}"/>
                    </a:ext>
                  </a:extLst>
                </p14:cNvPr>
                <p14:cNvContentPartPr/>
                <p14:nvPr/>
              </p14:nvContentPartPr>
              <p14:xfrm>
                <a:off x="3118667" y="5290007"/>
                <a:ext cx="8640" cy="4464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70EBB9B-7DE5-E862-817E-9024173FD7B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109667" y="5281367"/>
                  <a:ext cx="2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C4A2C1D5-9797-EEC2-F637-99670927FCEE}"/>
                    </a:ext>
                  </a:extLst>
                </p14:cNvPr>
                <p14:cNvContentPartPr/>
                <p14:nvPr/>
              </p14:nvContentPartPr>
              <p14:xfrm>
                <a:off x="3166187" y="5182727"/>
                <a:ext cx="1800" cy="180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C4A2C1D5-9797-EEC2-F637-99670927FC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7187" y="5173727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8" name="Freihand 227">
                  <a:extLst>
                    <a:ext uri="{FF2B5EF4-FFF2-40B4-BE49-F238E27FC236}">
                      <a16:creationId xmlns:a16="http://schemas.microsoft.com/office/drawing/2014/main" id="{92A282A5-1ADA-BD00-C918-403FF5F10FD8}"/>
                    </a:ext>
                  </a:extLst>
                </p14:cNvPr>
                <p14:cNvContentPartPr/>
                <p14:nvPr/>
              </p14:nvContentPartPr>
              <p14:xfrm>
                <a:off x="3251507" y="5094167"/>
                <a:ext cx="61920" cy="253080"/>
              </p14:xfrm>
            </p:contentPart>
          </mc:Choice>
          <mc:Fallback xmlns="">
            <p:pic>
              <p:nvPicPr>
                <p:cNvPr id="228" name="Freihand 227">
                  <a:extLst>
                    <a:ext uri="{FF2B5EF4-FFF2-40B4-BE49-F238E27FC236}">
                      <a16:creationId xmlns:a16="http://schemas.microsoft.com/office/drawing/2014/main" id="{92A282A5-1ADA-BD00-C918-403FF5F10F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42867" y="5085527"/>
                  <a:ext cx="79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9" name="Freihand 228">
                  <a:extLst>
                    <a:ext uri="{FF2B5EF4-FFF2-40B4-BE49-F238E27FC236}">
                      <a16:creationId xmlns:a16="http://schemas.microsoft.com/office/drawing/2014/main" id="{8A913905-819A-0E37-FA9C-9CA687BA9D61}"/>
                    </a:ext>
                  </a:extLst>
                </p14:cNvPr>
                <p14:cNvContentPartPr/>
                <p14:nvPr/>
              </p14:nvContentPartPr>
              <p14:xfrm>
                <a:off x="3420707" y="5273807"/>
                <a:ext cx="38160" cy="72720"/>
              </p14:xfrm>
            </p:contentPart>
          </mc:Choice>
          <mc:Fallback xmlns="">
            <p:pic>
              <p:nvPicPr>
                <p:cNvPr id="229" name="Freihand 228">
                  <a:extLst>
                    <a:ext uri="{FF2B5EF4-FFF2-40B4-BE49-F238E27FC236}">
                      <a16:creationId xmlns:a16="http://schemas.microsoft.com/office/drawing/2014/main" id="{8A913905-819A-0E37-FA9C-9CA687BA9D6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11707" y="5265167"/>
                  <a:ext cx="55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77468E40-92A5-1EEB-949F-3AE608E0EB1F}"/>
                    </a:ext>
                  </a:extLst>
                </p14:cNvPr>
                <p14:cNvContentPartPr/>
                <p14:nvPr/>
              </p14:nvContentPartPr>
              <p14:xfrm>
                <a:off x="3368867" y="5265887"/>
                <a:ext cx="239760" cy="35100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77468E40-92A5-1EEB-949F-3AE608E0EB1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60227" y="5256887"/>
                  <a:ext cx="257400" cy="36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782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chtspuren von Autolichtern bei Nacht">
            <a:extLst>
              <a:ext uri="{FF2B5EF4-FFF2-40B4-BE49-F238E27FC236}">
                <a16:creationId xmlns:a16="http://schemas.microsoft.com/office/drawing/2014/main" id="{8B1F20F6-C769-0897-9D05-CF4740ACF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5" b="12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8EC62-89D6-D73C-EC74-81C94786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Die Licht Uhr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8035F-307E-D339-0CB4-69ECD119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682" y="4548996"/>
            <a:ext cx="6436104" cy="534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D2D65C"/>
                </a:solidFill>
              </a:rPr>
              <a:t>Time Dilation</a:t>
            </a:r>
          </a:p>
        </p:txBody>
      </p:sp>
    </p:spTree>
    <p:extLst>
      <p:ext uri="{BB962C8B-B14F-4D97-AF65-F5344CB8AC3E}">
        <p14:creationId xmlns:p14="http://schemas.microsoft.com/office/powerpoint/2010/main" val="9482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063408-CB59-42A9-B3D7-1761ABDAB0B8}">
  <we:reference id="4b785c87-866c-4bad-85d8-5d1ae467ac9a" version="3.12.0.0" store="EXCatalog" storeType="EXCatalog"/>
  <we:alternateReferences>
    <we:reference id="WA104381909" version="3.12.0.0" store="de-DE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G&lt;/mi&gt;&lt;mi&gt;e&lt;/mi&gt;&lt;mi&gt;s&lt;/mi&gt;&lt;mi&gt;c&lt;/mi&gt;&lt;mi&gt;h&lt;/mi&gt;&lt;mi&gt;w&lt;/mi&gt;&lt;mi&gt;i&lt;/mi&gt;&lt;mi&gt;n&lt;/mi&gt;&lt;mi&gt;d&lt;/mi&gt;&lt;mi&gt;i&lt;/mi&gt;&lt;mi&gt;g&lt;/mi&gt;&lt;mi&gt;k&lt;/mi&gt;&lt;mi&gt;e&lt;/mi&gt;&lt;mi&gt;i&lt;/mi&gt;&lt;mi&gt;t&lt;/mi&gt;&lt;mo&gt;=&lt;/mo&gt;&lt;mfrac&gt;&lt;mrow&gt;&lt;mi&gt;E&lt;/mi&gt;&lt;mi&gt;n&lt;/mi&gt;&lt;mi&gt;t&lt;/mi&gt;&lt;mi&gt;f&lt;/mi&gt;&lt;mi&gt;e&lt;/mi&gt;&lt;mi&gt;r&lt;/mi&gt;&lt;mi&gt;n&lt;/mi&gt;&lt;mi&gt;u&lt;/mi&gt;&lt;mi&gt;n&lt;/mi&gt;&lt;mi&gt;g&lt;/mi&gt;&lt;/mrow&gt;&lt;mrow&gt;&lt;mi&gt;D&lt;/mi&gt;&lt;mi&gt;a&lt;/mi&gt;&lt;mi&gt;u&lt;/mi&gt;&lt;mi&gt;e&lt;/mi&gt;&lt;mi&gt;r&lt;/mi&gt;&lt;/mrow&gt;&lt;/mfrac&gt;&lt;mo&gt;=&lt;/mo&gt;&lt;mo&gt;&amp;gt;&lt;/mo&gt;&lt;mfrac&gt;&lt;mrow&gt;&lt;mi&gt;R&lt;/mi&gt;&lt;mi&gt;a&lt;/mi&gt;&lt;mi&gt;u&lt;/mi&gt;&lt;mi&gt;m&lt;/mi&gt;&lt;/mrow&gt;&lt;mrow&gt;&lt;mi&gt;Z&lt;/mi&gt;&lt;mi&gt;e&lt;/mi&gt;&lt;mi&gt;i&lt;/mi&gt;&lt;mi&gt;t&lt;/mi&gt;&lt;/mrow&gt;&lt;/mfrac&gt;&lt;/mstyle&gt;&lt;/math&gt;\&quot;,\&quot;base64Image\&quot;:\&quot;iVBORw0KGgoAAAANSUhEUgAABdYAAACyCAYAAABP0Z0gAAAACXBIWXMAAA7EAAAOxAGVKw4bAAAABGJhU0UAAAB2eUJGlwAAXINJREFUeNrtnQ2kVc33+JcrSXJJkiSRJEkiSZJEkiSJXEmSSJIkka8kySVJkkSSJIkkSR6RJEkiuZIkkiRJJFeSxPM/63dm/+/uPHte9t6zz9nnnM+H8bzcs9fMnpk9L2vWrCUCAAAAAADQWVY00tlGet5IPxrpdyP9bKQXjXSmkRZTRQAAAAAAAAAAAAAATYW6Ks//DUg3GmkyVQYAAAAAAAAAAAD9zk4JU6p2Os2hqaJzuqWOHzXSmkYa10gDjbQ+ox1GGmkSVQcAAFCI0QrWSH8a6VcjfW+kl410q5HONdLmRppKlQMAAAAAAFTDwka6aDZhH6SeSvWfNFNUVHF+t6WOhzN+N83SHieoQgAAgEJcbqTX0lSGt2sdpTfT9gsH4wAAAAAAAJUyvZEOS1OZXRfF+j2aJSq3W+r3vOV3pyzt8ZkqBAAAKIUecq8xa5x2rafUWv6IyRsAAAAAAAAqYnvgJk2vHOtVY1XIDzjkjW+kCY00pZFWSdPNyDZpBszUTeVvRx7naI5oHGup2zemXbKwbfZ/UY0AAADRuBK45tL592QjLUmtuQbM2krXVXqjLOT24atGmku1AwAAAAAAVMP4gI3Zb7OZi8HERtrXSF8z8tlMc0RhZUbdbnD8/qal3R9RlQAAANGYKmF+1FcEytvVSN888vTvy6h6AAAAAACA+IwL2OTdriDfmdJ0NZLOZz7NURo9uGi1YnvheWZFRpv/aKTFVCcAAEBUfkVec81upI/iV67PpuoBAAAAAADiMlv8ivXdFeW9S3A7EpujGe23M+A59f+qFurfpWnBvoCqBAAAiMpAwJprVwG56u7lh0fuM6ofAAAAAAAgLhsCNnlzKsp7UiqPhzRFadT/faslnG60x1M1AAAAHWdpwJprZkHZhwNkb6IJAAAAAAAA4nHAswl7V3H+STDTizRFaU5mtN9lqgUAAKAW7BZ/sNGiDErTP7tLPkYMAAAAAAAAEbnp2YSdqzj/nyafLX1W77Ma6aU0DzZioNb/WdfAN9LFAQAAasENz5rrTEn598QfGJVbbAAAAAAAABFQX5+jnk1Y1YrZxGJ9SZ/V+3Pz3vsjydyX0XZat+Po5gAAALXAt+ZaW1L+efG7g1lHMwAAAAAAAJRnhWfzVbVidiCVz0Af1fu5VB3PjyRzJKP97tLFAQAAasGSgDVX2bXQTvEr1jfTFAAAAAAAAOU55tl83a84/2kmn2d9VOdpy/LPkWQutLTffro4AABALfAFF41xGL5N/Ir1IZoCAAAAAACgPM88m6+DFeev1vALpKkY7ge2ttTvlUhyhy3tt5QuDgAAUAseetZceyLksVf8ivUNNAUAAAAAAEA5BgM2Xwuopmjskuqsxt5lyP4l/eVeBwAAoK5ogPE/njXXvAj5XApY282lOQAAAAAAAMox5Nl4faaKonHCUseTI8heLJ1x4wMAAABhbPKsud5HyueJJ58vNAUAAAAAAEB5Lns2X5dLyp8uWExPkabP1Kz6fREpD5uf/FN0cQAAgFrgsyQ/HyGP6eK3Vj9LUwAAAAAAAJTns2fztamk/FeN9LqP61d9mH5y1O+JSPm8sMjfTBcHAACoBZ88a66NEfI4Kn7F+jyaAgAAAAAAoByLPBsv9QM6WEL+WiPnTIXvoJZZ66UZYPV6I72RZtCuEGY30nFpXpn+ad53tJHuNNKWkuVaKU03LL7N7ZoIdTBb+sOH6kqjMLglzevy2ma/zD/fm/bfWEG+ExppXSMdMHm8C8xH/ek/M2VUZcrhHurfWejNlFXSvD3xJEc5bYy3pIEeHC/yMLORtksz6PGDRvpu+tjv1Ldws5H2mzIDQD2Y51kP/DZjXBmmmjHBlc+Vit9zmpn/rknTuOKneTcdL+9JMzhr63tuMHPHFTOmqquaGEYZ3TAvTTFrjH3m/Z+b+SmEyWZt8iBVzx8b6ZzpC3nRYPcnjbzR1LzyWOIE1QUAAAAA6CkOejZfj0vKT3x8ro5QVt24qKJ+pzSvUiebiCKWWNPM5sWn9L6ds4wzzGbmS4BsX0r7Rp8UQZ4tval5H9WDgdM563SkkWYVzG+i2eDqt3GjkT5I/gOnuaYMWWW70MX9uxWtg/VGYXHfbMBjHRotdJR7So+MF3mYYJQazwuOJYuZ7gA6zn7Pt/ogQh53xe9bfVpF76cK7HviD86arD1mp8bYrN9cL1CGOs9L4xppRSNtNWsBbatRi7w9AbL0sP6Ho0yfcrT10sD55R8+YwAAAACAMR54FtBHS8hebWSoMquoJc8SaVon+9zV5FEUq6XxtxzyDgaWdbLEUahnWZStl+oU69dr2jfnSFOxnS6rbiBPmQ3ggEn6728z3utj4EY3UXbcMM+E1JnLL/4Gz0b3X7M577b+raiS+qI0rQlHxX/bZVyJ9j8t9kOTXhgvQhkwMr9K9sGnBp+eZH473oy7z8R+qDNNAKBT3Kt4/LgQMC6vruC99PZjVrBUVcLqbZ4ZqfFMD/mumb9/MGsnW0DXrT0wL4mMHdKHHDiEHPjqgcTLQDnnAt5rOOe6cR+fMgAAAABAc3PhW+QvKyhbN0+vpbziVvNXRZla9bwL3JQMO+Qdk/yK55eBZV0ncRXe6UONg1KdYn24Zv1SLXPV3UarlZm6tphueWaV5d1OBub53igF7hhFwE9PnZ22yNkRWOeHu7B/K1dNWRP3NlXddtHx42vOuu/G+vSxMDWOppMqj4Y839CrHGX+xXQI0JY112/Pt7igoOxBM0f6vvWhCubrU5bxf77n2eMyFmD9jKW803tgXlKumHTVzFG+NcZ7hyx1iZfnsPejQ5Yeyt6T/PPccz5nAAAAAICmJaZr4TxaQva5lJxtEcs8KHaLId9hwPnUb3QTttpslAbNRsfl87TsZtqm4FsZoU5c/tW3dFmfVEXiG8lvxTdgef+3JdrskqNeN2Q8szXHpvRiD/RvVahcd8g9WdHYtL7Hx4t0f8pSEqliZ1HA8zsExTpAnfAdvn8pMVb4blupInZt5PfRW2VZB3h5Yom8M2V7lCHnVY/OS4oqtF845F2yPLc+NS+om5c9Zk4aZ9YVeeYkLcPj1O/UsGCp+duilr9VNc8BAAAAAHQ1vivDRSzNdVNzTvL7nczLr5wb04upzWVW0MkZjnr4WbKsGxxyByLUxWbpjcClWyTbimtr4POxN39TxX6VvDXo2pqWPuizADvRI/17ekRFQ5p7jvYc1+PjhbLb0fdWBMqYLSjWAerEGYkXUFTdhKgC+13A963j6czI77JG/ms1/VuyD51dnHWU+2yPz0su9ytZ885aGbvxoK50Jrf83RaL50eGLF173k/NWVlGGFMqnucAAAAAALoe34YsRKGpm4k5ZrOim4RWq6lnFZXddo32kmPz8kncPitt9fChZFltFrOxAh2ek/g3DtrN/yzvsDPw+akVbP4mWGQ+afndAhnz63pLxvxdu9yIrOiR/m1T3v4x9VeEGWK/4fGwD8YLl1VrHrdNAw45ewQA2s0bz5pL5xZ1jzJk1lTrTNpg1mP6t+sSHgvkmXk+NlssY3QRpfV2yadc7qV56UqOci5NzWOHco75Wevw5Eae3oCy3dra4Gib13zOAAAAANDvzJXqfHan07EKyj4tx0Ys2bSpksxlsTVeqgvuOWKRuz9SfTyyyL/ZJX3RZrV1KudGP3RDWfYbSVubq8XYe/P/b2RscrPa/k4P9W/b1fgy/lePOMp6pMfHi6li9+H7sYBSyFbG+0yBAG1lRpvWXG/N3LmwovfYZsl3R0F5NsV61s2wXpqXRMYsxn2Kep2Lvpi/7XbIW2yRd7nld8mNqC+efvKmwnUxAAAAAEDXs7dNm7wlFZR9SOzuDNLXcZdL89rsd/EH0VrpeIedJco6WeIHKUszIPZgaIe6oB/aNqt5A4zZrmgfL1E2m4udtFXebRlT4GddBZ9uNs/aRp+lqZSf0EP922aVf66EzA8SN5hyN9XnRYfcgwXGhiriZwBAfnZWtMbSQ8DrRn7Vrt9sY+nZEjJta9GHJWR2w7wkYndRll676XohOaD33TSyxXnZnvrN4tQ8t7jgHJfHRR8AAAAAQM9yW6pXqn+pqOy2wFRpi2G1/Pxs/v/qAJm2DYluQMr4iLdtRL9GqovFjvpfXfM+aKtz9Qc6K4ecRWK3eJtdonznxO1LNbH6Uj+zM/q0f9+xyN1UUN5acft0Hejh+pwpdlcDKncwp7xBR13+YQoEaCs3Pesl9b+uilMNmnzF/P6u+GMjTGhT+ZODx9YyvJBi/sUTbIeJR0rI7IZ5yRUDI63wTly2hNz+tLmWSazSJ0rzRoOO/2s8soY9fW86nzQAAAAA9DPjxG7lnKTNAXJ0Q6d+H1V5fDlD5uWKyv/ZUuZtqd88MP/vQKBMWyDXOyXLetki91qkunBdox5X4z64SOx+r/Na5j61yDldsowvxW5Fp4r/xK/6UB/3b1sbTi4o7x/HmHSrx+vzoOPd7xaQ5/LV/lsAoF0MOMZKX5D3J57ndrah/OpO64tlHJlfUvYtKRaHpNvnpRCji8TFXahbv1fivp2UGAuExNh46HjnET5pAAAAAOh31no2aqqUHSwgd5nECTzlYqGjzMmm6ZDk9zFu27yW9YP+Xqq9RnvVIv9pjftfYjUVIyDWUbH7mZ1UUpGQJfeo+fu9kpvqXujf8y0yXxWUN8czLu3t8fp03SI6WECey93XVwGAdrHKM7a5FJW7xB/wtGoeS3UxdLLWAkWtwLtlXlLOW+RdMX9Xi/ZRU+6QWwmTxH0za3WLfBcuF4OaTvJJAwAAAEC/c9qzUXhUQnYSeE8X5eMrKPsBT5lVkaZKM/WHGWqdNE7sLhjKWGO5NmSxXIe8tMg/X+P+d85RLxtyyLFZfH2Rci5gFFswVN2cbpIxS7AZfdy/d1hkXioo74xnXJrf4/X53fHu6wrIc7me6JbAxgC9gM+thktROVH8Nwyr9K1+WOIFU27FFgS6zIF1N8xLiu2m3Rbz98dmjRHatraArbtNH3on4Up6n3/11XzSAAAAANDvvPQsmssEvbxvZPxTUdltV3IPmE3aa8kfTMrmMqGsj3hbsLI3kerCpeDbVNO+t0jiXC/ebHl3DeQ2L0I5s/xyJ/7V30lxK+Je6t/XpLgbqVbUx/kviR+voZvq06U8m1ZgbHDJ28U0CNA2nnvWXD5/15c8zw9XVO55jjXGjgjy10v8mz/dMC+51m5TzPunlewh2AxmNHbHSfMeoWujwxLfpzwAAAAAQM8wXfxBR8tYXSZWOHsrKLtLWTRHxqzCjueUa9uQXClZXlvQxFjW5Kul+wJLPXOUeXugjP+J3f1NrPfOsh6+L2PuNV5XsLnstv79PmLfO+4Zk671QX26FOF5+9p2hyy1gpwkANAOpnjGtt8B3/cKj4xPUo2y85HEcdlm45S4g2324ryk2A5nNRCs3rZT5fXVgmvv1nZK3KHlMZi5I/F9ygMAAAAA9Aw7PBuF9yXlJwEd51RQdptv+JepzcNIgQ2mzYJ/KFJdtKZYvuf3OzbZdWSNuH0++9pNN5z3Jdtf9pGIioWlYvevnmzaV/V5/54WcfxQWT8849KWPhgvPjvePy+PHbKOMA0CtI0hz9gWGvD4nUfO2sjl3uzIK1aMmKxgm997fF5SbAr742aNo2u4PIFWJ0i2BbweXLyQfLcBdT50Wenv5pMGAAAAgH7numejcKGE7MRf5tuKym6zblLLU1V2qeVXXmv7aY66mFKirIvFHjRxYqT6uGHJ43pN+55L2XfS00YnJNuiVwM+xj7EOer4NvSf9+jf/9/PfAyr7bPiv0Uzo8frU3H5RM+Dyz+uWjCOYxoEqM2aa1+gnCMSR0EfyhtLPh8iyZ9XwfqlG+Yl5ZFnjbEhp7yNjvfWfy6JsHZN0iw+aQAAAADoZ9QSxWeBU8aaOvGXeaai8o9Yynxbilti2qzJRkqW1RY08UnE+vhgyWNPDfveQk+/y/L9qdffL0u2Qv2W2QBWQdYBgF7NTqzrFtK/rQFo81oyzk/Vr61vvOmD+lRc7lvy+Fh/IXYXMPMFANrJF4njem+mR44e2k+NVOYtUk0MnjTHJL5FdDfMSzb/6vr/9Obe3QIys9yT/Tby8rqr2et453d8zgAAAADQ7/j8dCbBGYuiz6rvyCosWqaKO5hSUUtMmzXZyZLltQVNPB6pPiY76mNpDfveGUd5n6b6jx7sXJRstxjvTf1VaTE1ybLpTTbYVfkX7bb+/dQid3ZOOU9kzNrS9v7n+6A+lQGxu3sIDUa8zzG2rxEAaCdLxO8bPQ8PPPIORCr3c8c4Ekt5bzMMiBHjp67zkojdv3qiXC9yA+9lRHmum1Nn+aQBAAAAoN855tmU3a1x2X1+StcVlGuzJivjr3RA7IEIY/nm3ijFA6F1Apf/aLWwfWipM/3bsOS7ylyGTZ5+toj+bbW4+5xTzh4Zc09yWuLeoumm+kyzwvIdhLgfWm55Vi3VUaoDtJ/DnnHock55Wz3yXkYo8yKp3t2Mbf3ytcfnJfHILKK4drknu1RA3neHvPV80gAAAADQ7zzzbMrqHJTI5af0UUGZNvckZZXTq6V6pbftkORBDdtukfh9lWpSN0V6uKO+sVXBPdiBsl6qoJ/1Wv+2Wdzl8Y2rFoRJcN/lRolhs7ib1OP12cp6yXbZtdkz5mQpRLRecf8C0Bkeeua8TTnljRO34jOvP+0sXLfLhiLVyxOJ71+9G+YlZcQhs8htPNch8oKcsuZLdTdaAQAAAAC6nkHxKzbrHJTIZfG8oqBMmx/0spb7w1J9cLFbUp1Liti4fHbqBlutfSfWpKyfpJr4A73Uv21B9HblkJH4sdfr9HM8/aPX6zOLuZLt61+D+CZuDVSZrzdgrliUIHr4Np6pD6Aj6Jz2R9xuPyYXkHvOs447V9Ec+CfSeOJySVjGuKMb5iWXdfmNgjKvWuQ9LiBrh6N89/mkAQAAAKDf8blG6FRQohCrZFfgyzJBA21+0Mv6KX1skbs/Yr2NWvLYUMO+d83RfttrVM55Es8Xbh66rX/flXK+cXel6nTQKFNs7z/cB/XpYpUjX9utD7U4ncmUB9BRfG7FnhaUuzRgDCiqAF/gkPswUr08lfKBXLtxXlJciuuiB762Q+QdBWS5bnod5JMGAAAAgH7nulRr5VQEVYD9kqYfUhf7HeXeVTBvvdJq84O+oMQ7uazUYvnnnuWoj8k17HtPJN5V5SrZV8FGOoRu6t9ivtksP94hTG+kb/L3DYDbjvdf0wf16ULfPzmoUwW7WjV+MG2g44wGYlVFlQb8HRKu6gPUhYueNVeZQOYvPbKLHljvdMg8EaFOtjjkj5aUXfd5ybUOf19Qns0YQOeqCQXkuW7s4VIMAAAAAPqeL56N2MY2l0ctgt4GblLuOjYPRf1crpX4wbMUm5Xat4h1t9mSx9ua9r1RR7+rkyLwjqOccyvMt5v6t81ffug19kRZkfi9dQX6Leq7vJvq04b2t8Q/s1qgLmcKA+gqPnrWXCtLyD7gkV3UuvxKhWtEHXtditsbJWR3w7w0INmxMzQdjdwPitTlTEfbfOZzBgAAAIB+xxc8MpbvzDwkSsyPnt+5LEXLbMROWWReLfleNv+n1yPW3dmKyl4Vvxx9ry64+tnTDuVbx/5ts2jcF/DsNvNbPeSbYv7fakff+KcP6tNWT79y1i0A1Id5njWX3jQpE/B4qrj9t2uaXUDuA4e8eZHWLfclvqu8us9LyiqJf3B/zyJvawFZLneRl/mkAQAAAKDfOejZgD1qc3mOSfh16LVSjQXViEXmlpLv9kbi+bu08VDq7688jUsBUBdc/Wx/h/KtY/+2+ctf4nluhvz3qr0yLHF9unZbfbaS5dd3UACgm9jnWXPdjJDHHU8exwrI/C7V3C5bL2MBNW1BRpf28LyknLbIe1FQnu0Q+U/BOeOy45038UkDAAAAQL/zsIINWFFaLYt8VlU2S9FfJTZ648Su7J1qeUZ9l/uU49MddWwLJjhH8in8XFeUF9a0//101EvsmxJFXX2cdpRxRoV10039W3kv2daXoWNQq+XbI8nvf1+VNLt7pD7TLMqZBwDUE5/Se1eEPDZ48vhYQGYVt8t0jffNJF0H3bOMzwOO8bfb5yXlrUXe/yK3f1E3QDajEJ+i/miJdRcAAAAAQFfgUgolaX2byrKtwAbghcR367DCIvNVwEbZpby2XaV9Z/m9bkZeS9O/Zyg25dvPGvfBEUffWxEpj6lmM/xMil2xfy2duc3RTf170CL3lqc8R2UsBsCkwLHpi0WWHkR9N8qZbq/PVm5a8tF3nSwA0C1rrt+eNde8CPkMiD92zuqcMmPfLpssYwrlDWI3DLjvqEsd/852+bw0r4K+cEHiWdQPSrEbrclB9mE+ewAAAADoZTaK3796OwJIHpP87lGmOsq9tURZbP44z3vK7vMzedUi94Ll96pIUyuuaTnKvtWSx50a98FrjnYcjiBfr5AngeKOFHjeddOgSjcw3da/bWOJy+JunYxZJLYqmVc63j/Ld/nERnppvpkZPVCfrbhudnwxiqAZAgB1xmdJ/iNiXqckrssZ1xiU9+aMjteJ5fdxz5h/yrFG+uRZI9V9XlJsQUbflGj7dxaZiwvI2iT5Xd8ka1E9YJ7AZw8AAAAAvcxlz8brXcX5q4X1s4x8R8XvBsRmAa6HAWUsOK9IuB/JjTk2Dx9yyD0ixXxX2sp+tMZ9cJuj/+lmdEoJ2QdlzLrsfEEZOyS/C58YdFv/Pib5bh0sMt+5/ibrivxeyacITyy6t/RIfbby0zNWJ+m5NBVV6k9+QACgTlzyfL93I+Y1X/yGE7NyyHspcWJUqAV4Egj1dst8HTqWXjRjok9RXPd5SbG5YyxqWDDXsZ4qwgmxu1DLOlDRw4ffJr/ZfPIAAAAA0MuoJfp3z8brSUV568L7niPfECWozdK5rHsO2yZnesvvFpsN2KjZyLiY6XjXVv+UiQLwYoGy29yqrKlxPxwU99X4IooGvXr9OCXjYonyXbeUa6Tieumm/q3cssgdsGz8EzcFl3O+/7+mfdMcN///eg/VZytnJUyxnk76Xd02Cp/xAgCdRA/wfnm+2euR83zmye9ChDmpVUHuWwuNpNaX6QNGm7urVuV/EvMkRJlf93lJ1z821zLLCrb53sh9yxYTIEvxrwcT38w7reGTBwAAAIBeZ7f4FTO6OF4aIS/dxKySpuXL+4B8Q66rfrY8e6hkWW2WoWkWpDZgIZs7m7Vs67VvtTJVZVgRi1ab78/f0h53PmU46ekP6mM15Kr5FLPZSyvqT5bstz+kM0F9u6l/i+O7bu17K1KyHzr65nMJ8+ebWDm+E3cQtW6rz1Yme+rEl76Zb2OKAEAnOBPwnT7owDov1D3IFo+czZ7nt5lxSH/7TP57U+h9wFh6XvL5Cq/7vGRbG34p0ea3JW5Q3FEJMwpZ3khfzd+287kDAAAAQK8zS/yBrdLXPdVaUhVCMy0bDlVAqiJYr32uMb9Vqxm99qwWob8lXAH0MqD8Cx3Pzy9ZN38cm0Z9T3UNklj6h/rstgWS0rzmmjo9ZP77qxS7PrvKksfDLuiPusH+5OkXo0Yxof0rbX07zfQ37Ws/W/pt2c3digjKiCJ0W/8Wxzd+xMjVseNUKv8XHoXDT0/dT00pWX6IOxBoN9ZnFovEH2z634DvaC9TIEBb2Rr4fer3PSdivpMC1l/vJezgWtcpnz2yzpjxdiC11twtf7uReSTZ7rd+OeYQ9U3/1Pz32R6ZlxTbjbhLBdvbFRy36Fxnm3OOmfy0LY+m8t3H5w4AAAAAvYxuslSpEqpU70Q6EPAe+x0bxLJ8Dyxnno3P3UCZuhFbUbDcex0byG5guYT7kQ45nFkQoUw2/6yfKq6LbuvfIvkOz9RacUpEeRt6sD5bOZSqE1VuqfWhuhp4W/AbUatGgsoBVIvOQ5dzfpu6Ptsj5WI/pLkakKeOhasDZO0sOTdrTAqbW6qQ56/20Lykin2bNXjRm01rJa5/dcmxLlMF/A4+eQAAAADoRXTxrhY+j6W8tWPVSTctIZZTNkX1uQj1dS2gnBdyyrwTIFMVdCtKlPuGRe7SLuqr6evYRd1dHJJ4QRufRmr/vHRb/1ZeSLhCd1KAvGeB8oZ6tD4Tpsvf8QIeZIyRahWpFoNvcn4vjwTf6wCxGWfm448R1kR6cKZ+wsvckFqdIz91XaJW1Dsd8i5Jsbl5q6ecvkPKXpuXVjnWwUXd952W+L77nwa876eS61cAAAAAgFozXuqtTE+nW4GbVpvV0LoI9aVKKtuVZP3/Ra657vC8t/rtLHv9+4PE9dPZKVSReKWA8uFg4MY4FFdQsfUVK2W6rX8r2zxtpC6O8vh49SmDPhnFRK/WZ6J4SR80qbWm79BIFXB6YPAj8Ns5KwBQ9zXXxpJl+iD5LctdHJYw620dhzTOSYj1vS1As87D+3tsXlJsSvC7Jdr5tUXmnhIy94rbGOZk5LUXAAAAAAD0AMukaSX606QRs3mYWUKmWms9M/J+mQ2YWhHFUNJOks5YVlfJHLN518OWL6bONI2a9rhuNtvz6a616N+KBrd7murj2lY3jeKiiNuRJUbJMJqSp4FsD0i93JhUUZ+7Wr7l8wXGBL294fOJrGkenwQA5ET9px9rGfP1n+qK7aqZD/LciNEx61xqvP9g/rus0UG/zksx0cDX38z7fjPrMl1/TeUzAAAAAACAXkB9eWYpzFZRNQBdR6tP+NslZKmyymYZmQ44CAAAAAAAAAAA0HdoEMN2B9gEgPi0HpKpq4IYQQw1qJ0tUN4I1Q4AAADQ3WjE7NlUA/Qo6n9zBtUQdbzQa32XhevLAADKPfmvsmyYagHoKtS6vDV475GI8m3+gX9S9QAAAADdg/rJ2tRIJxrpH7OYCw1YBlBn1M+YBsLSIHUaMf2hjAW0ukb15Eb98q2Upl/iiy31maRlVBMA9DkazDAriNgcqgagqziQ8R0vjJzHVckOQAcAAAAANUIVjHrlcEia15M1wNRz+a9SLJ32U23QJSwz/VotpvVA6LWnb/9rfg92NMDXSTNWPBD7dWUsrAAA/ibLCvUe1QLQdWTdPBmInMf6jDxGqXoAAIA46In4NmlaBt6RZiTeH9JUGP02//zeSE+kqfxQJYhaHud1caBX91URtYIq71l8SsasNJ9qaxtrpHnQod+1Ru7eTJXk4mKB/r2atvK+56hJPwPr9CZdkW8bAP4v8GDr+LiSagHoOrKMCmIzJSOPB1Q9AABAMfQEXAOkXGmkb5JfUZRO76QZcXypJ09Vwn80zyymCXqW5dI8OFklzcOX657+84UqaxtrLW2wl6rJxbhGmmj6+k4zBtr6928pZnHUz2010byn65COPkt/AYCxdXWSnlIlAF3JH6neYn0wI49jVD0AAEA+ZjXSKSmvTLcltUY/JM0AcwmqUD+YyvMHzdB3HHX0mStUT9v4YGkDXcwTQLY46x39+z5tVZhTwi0X+gtA/6C3OvVW1N1GOi/+AM0rMr755VQjQFeSdWNvQeQ81mTkMZeqBwAACF+sX5fs0/C0ZeVtaQZP0SB806VpmZkwzmzQN0ozSvkjKaZ8v0Fz9B3rHP1hC9XTFpZ7vsthqqgwqx31epi2KoxNsc4tF/oLQK+hNzl/yH99H7sOEa+xvgboGV5kzN+7I+dxvEX+LaodAADAj/pSU6sXl0JdfbLuaKQJBeSrBbz6W8/jV5ur6f3HkKM/TKF62sJmz3fJ4ro4ax31upy2KozNjdQ1uhz9BaDHeGj5fi871t/ptb3eCp1ONQJ0LVnGBM8iyp8qf99Y19hpM6h2AAAAN9vF7fLllRQPqteKTswPJEyxvpCm6TvOWPrCCFXTNjYKyreq2GmpU73WO0BbFea15f230uXoLwA9hi1wsy1Qc6u1+hBVCNDVqEuWLEO4bRFkj8vYp6+jygEAAOzoifRdxyZbJ211TzBQQd4nPRv8bzRPX/LM0h/OUDVtY5q4b64coIoKc81Sp7dpq8KMd9QBFlb0F4Be47Pl+92Z8dtW93onqT6AnuB4xhigLqJWlpA5uZHuyd+uXzdT1QAAAHZ04v3i2GB/aqQlFZdh2JH/dZqo75godqUP1hLt5bzYgw5PoHoKY1OIHKCtCmNzr/OO7kZ/AehBbDElxrX8bpH8fRuVAPAAvUWWGzzdRx01e6pQdOzY07JG1TXUUqoYAADAzi5xW629lPb5X7xnKcNumqnv2CT2YLnjqJ62ovV9xtR92qp6KlVTmPmOMXcJbVWYo5Y6vUCXo78A9CCDku3+Stf2A+ZbPiR/BzglMDFAb6KGGVnxy/T717gLW8waM31wrjf95knTGv1SI31tee6IcNAOAADg5Ji4XbCoUr2dQSJnWBYE82mqvuOcpU/ep2o6hirhVpiNPJRjv9j9q9NWxbHF7NhEl+t4f5ll1hS4mAGIy1SzNvLFKnoj8WIkAUA9mdlIp6UZZPTfgulJI+1tpElUJwAAgJvTnklV3b9M60C5Wv2tf6Wp+pI3ln55kKqBHsAWz+IGVVMYVQ5n3b7S/8dhUGdRy9nnpj32Ux0AlaBuHdUq9b00jVQ0fZBmPI8NVA9A3827a6R5Q0WDkevNlh+psUHTdzM369/VrZQaIUyh6iAAvfmghhLcZgCAvsZnqa6T7aIOlW2W4F+935nu6JuLqR7oclQB/FtwexWbDZY6fUHVdJz0DSRuoAEAAAB0L0kwbI3R9z/hdgMA9CG7xX8FrNPKnefyt59I6C+GLP3yG1UDPcBax9g7j+opjO0W1kmqpqPsS7XFZ6oDAAAAoKtZ17LW1tsPGueIG6IA0BesFL9S/U4NynlKUDT1M9ctfZPbC9AL2BTA76maUoxY6nUdVdMxtra0xRWqBAAAAKCrWWdZc6u7oePSjP0BANCT6AD3RdxKdT1tnF6DsiYWy19otr7ks6V/bqVqoAewKYAvUzWFmWKpU3W5M47q6Qi7MtpjiGoBAAAA6GpsivUk/ZSmoeR0qgoAeo174rdW31uTsq4x5blGs/Ud8xz9cwbVA13ONEf/3kT1FMbmPuoBVdMRTljaYzJVAwAAANDVaCy+b+LXLamBy5lGmkmVAUAvsDNg4HtZo/Lq5vu8NBXs0F/stfTPV1QN9ABbLP37j+CXsAyXLfV6hKppK3pz4K4QRBYAAACgl5kozcClPo8IyT7nQiPNptoAoFtRJfXXgAEPP7RQB25a+udZqgZ6AFv8gCdUTSk+Wup1GVXTNjY00ifHGuMEVQQAAADQU+RVsGu8HWLoAUDXcSpgkHtGNf0fGtxVI1rfkmYgQfUP9sv8U/9blWIbK8h3fiMda6R/pHmtSvPUq1OqLFJ3OHroMZDx3DLTflVer5rVSDsa6ao0lX/fU+UbbaT70gxSMjdCXgOmrrP66IYccvR6ml47GzHyfpvJXttveYnyLZSmBazK/WH+O+ai5HEjrSr4/NJGemTa5pPpT7F8S083/V7f/Yb5RmLIXN9IB027vJFwV1SzTZ97Ytr3j+mLGnh5S5vHjMkmT/0+Xqb6m/7znnnHNLZF57Eat5ULHXu2m0Xyg5bxIRk39bBsv1RnpTJX7P4dByzPTDPjapG0uIfmnhj9ZaWZB3zrDG6gAQAAAPQmupc9JGEK9n/N2nYB1QYA3YAqPX4HDGzr+7iOVClzOsckoEkVq7Mi5D0nUCGh6aMpp7aVKjLUp7AqUP9UUCcTGmmPNA9c/s2RVLk4pUS+y8R+uj0+4HlVqD8KKGeI5eQkaSrR9puJP6t/DEes8+NG5r6C/Wg0o3z3csqZYt5ZFaWXTN/MOujYk0OmtttaabqjUpkPxH544rNeUGXolYD2vd2GcWOJNBWRfyQ8dsUix29W1qCt8o4Pz3OOD/+acsZWTNtcnd1yPLOxQNlD5NZ17ondXzTexbmcZXf1CQAAAADofnSfkEfBfkeqMVoBAIjG6YDB7G2f1o0qI2+01IVaIauFv1r/Dpi01NRRlqK7jBJZrfdGM/JXi8H5MmZpqcpGvV5lc+fzPvJEeCQjrxHz/1eb34gpn06CtzPKU9SC/rDlHR96nhsnYTczfIdJ+m7/SLaS2rYQiIG2d6KgvVDgede77/Q8e8K0968cdedTgKvSWZWPn3PIfOORqYrQbznkHaxo3NC2yjoM0wMdVVpON7/TQ4Az5m+/zH8flPyW1VW3VR4GzDtkjUV620IP+yaZ344344XtcO6CqZMY3JD8wbgHTBn1m1+eMY7Zktb9xS6Ze6rqL5MljkI9SVdYqgEAAAD0FBPMviF0zah7cFw4AkDtmGQ2675B7EAfDvJqHdxqya/uCqZbnlllqbuTBcuwJCN/VeYucjyjSqg3Up31pCouW/3jqkXqCs9z4yU70Oj4AmV4IPkDEGq95LWs13Q3Q5Yq6Lel0mFxW+X+iFT36TyuFXj+rKOMjz3P6vd/xeR7T/w3XD4ElGeZ6Zdax+8kzKrbZf1/rED7xg7GPM6U8U9GPksdz52UMSWvrX/fDCxDFW0Viro9ep2Rh45bQ57x9lWOdvtVoGy2g7D5OWSMd5Tpm5kzyrp+avfcU1V/WSfxlOqaqnZXBAAAAACdYbxZk4YaXD0K0D8AALSNvRIWQGJqH9WJKkaylNM+69YBiWvt/1qKWdiqJXir1W5Z60m1PryR0S/2Bz6/0lI3eV2aqOLSpvixnV6rX7b0YYAqkJab9lJ5Rxx9fzRH2R465EyL/J0WcWOy3FG+nwX6w3uHvMsFyjco/tsztjY+L38fhqw27asybznk/Y44bqiF8cuMPM6I39J8gulrNx39e3eJbzd2W2WxVbKtntUaelHA8zukOsX6Eoucrznl2FzDnDL13AtzT9X9ZZzYD9FWSrXkscqvazrHshUAAKAjsI6onrwK9qdm3wcA0FGeStiVm35BAwxm+ZTdGvh8LOXdJousUPcph1qe21aiTtSi84P8V+GcRwliU5jmDYi7VvJZhatCLTlkUIVVlm+2AYmjwHMprssEFJwu/7W2HSko64LEswC+7njfTRUsWr9Yfn9RxiyGs+p5hsQ7UHD1y+9SThl+wzMOzylRvqraKmG32A9lQ61JZkt1ivVDYg+IFMrUjHHwrRljemnuqbq/bJByro7YEAMAAEAnYB3RPvIq2F+YNSYAQNuZFThQ7eiT+vifFPM/nVa8xFLe2RQboUyUvy1f1xWsE1WKtSp1f0n+q1cfItXNSQlXkKmleqJUV6vlSQ65tr7/PWf5vkt8V0pZfp1HS8i7liHvXQE598SuTB0sUT5b0NJLGb8dNn/TGwnzCrRvDDco2yW/7+4sLjrK+a5kGatqKxG3y488gXtdB1x7Knr/0ANHvVHQGvD4mhlne23uqbq/2A5Z2xFMmA0xAAAAsI7oHhIF+ycJd/M5RFcFgHayO3CAmtIHdTEs9iv+oWyROFbZik0RPS6HjLRyfnqBMqyWbCXnlpxyFks8i2GbL/NdLb/TQ6PPgQuICY7y5fVNf1PiBt6zWXf+Kdnf70Yon21x+aREuaZJuNV/otDWhdZMz4LMJvN6RWNokbgKLsV6WVdOVbSVogpdW8DkjzIWxDgU2/vfL1FGl/uokBtA2n/+afn2dks86jb3VNlflBGL7P1SPWyIAQAAgHVE9zHerBVDFex6U30bXRYA2sFNCTv163VsPrYf55Rjs/I7HnHizuNDbKsUd/OhvqyzlOpnCsha5OhfeawUJznkpBVkalGZBEI8HSDXZXGbV0FqcznxoEC9TfIsHspYy86Ucu4dXIclx0qUa0jsrj/Sh0rqdkeVpXpDwBd8cqWjrDtLlNVmqV7UddZlqcaVUFVtpbgOAw7mlOWyWC9zQ8PmPirkFsDElnFdDxFiBkqq49xTZX+Z7JC9gA0xinUAAIAawzqi8+RVsKvbxj1SvbtBAOhjvgcMRhd6vA62it1n96wccmzKY7VunF2gXL8jtMdc88yrnHmr0vVLRt6vzWRWhCwrxW+mjKHY/M63Ksju5qyrYUf/z+urzRbcsIhi8Kzn21xesu+nyzYu57P7JX+A0RBsLpBupH6jVtLJbYTVJb5x/caK3sZZI3Yr7aIybzjGkDKHKFW11UyxB6HUus3rMmRQ3AG0i2L7vn23ALSfpWOQvMk5J3Tr3FNVf1FsB2dfpT2wIQYAAADWEd2P7l33mb1XyHurN4C9Bfa8AABOpgUOQpsrLocqqHZWkEICa6pCwubPOa+1pS0I7OmC9fJG7AqrPMoSXQDkcWeik43tqn6ZIH3qiuaOUfZoUqveeTll2Kxj0wr0xAL0Tg65NvcyRfwJz3R8S3kOJZbImJsTm8J1fYn2mFqyj96WaoKB2gLUpK/yPZB8futtAVvvFCyjBhG1HUquKvHuDywyH5Ws06ra6qCjr98tIM91c+R3iXI+k/xBOHWMfS9/3ziZHHHeq/PcU1V/UWy3Mq6xJKsF/5JIJBKJ1AMJ+oe8CvZPZg85oQZl51slkXpg7lgXKLzq69k3JP7pr1rg+k5j1QL0reX51znf4ajYrx5NKlgvlxzvl8fVhFo978rx+xOWPC/XYPKxtVfiJmOFjLkvCq131wHTSMFy2m4bLA18Xq+qvUoplA9b5JUJzDKUOjzIa4U74Phmy/gsX+g44EiUmomrnZs55D6ReD6dJ5jxIUve+ZL9e9Qi92gJmVW1lUsBW0Q5rOx1yCtq0TxJsq3q/zgU5Xo48k3+jj8Q8/poneeeKvuLtBxWpNNW9oUo1kkkEolEQrEOJRTsupf4ENhHvph95aQOlplvlUTqgbljW4DgP9I+f1Q6GM4xCr97OSvgtRlIF+Uo7zmJ4/5jyDFYzy5RH6s977yrgjZwuRSY1eHJcoa43WRMNhPpt5xl3eKo41MFy/pGyvnJThTpSaBAm8uIvSXqMwnGWCQo5oqK+uUBcVtsLzTt/UHCrYfHid1dyfwCZbSNG2ppP1ji3V0BdMu431hR4RjiciW2roA8V8yPmwXLaHMf9cLy+30tvztSwVhW57mnyv4yxyF7BvtBFOskEolEIqFYh5IM5FSwfzPr/cEOlJVvlUTqgbnjaIDgrx0cFE8Gvvy5Asp/VzDNPFbKmy1KO71iNC9CHbxzlPOnUTTGxOYS5VINJknbQVCifL5aQDGlXHfU8ZqCZb1lkbcj4FlViCUWo8ltkQ0SN/5B4nv/d8EDkyMSFkS2qLK/NanCfbyMWYrnUTSvcygf8+IKgrqjZP9eL3Z/22Woqq1E7DczNE3LKWucR15Rpa7NfdTJjIONq5HbtBvnnir7y06L3DfsAVGsk0gkEomEYh0iK9j35FCw657ruBSPlcW6i0Tq07njYoDgfzo4GM4JKN/jgrKfOWRuD5TxP8vz6u92eqQ62C3+IBxTI+W10ZHP/BpMjjYF+LGUUrJIMBab1e0vKX5b43IJRfh9+a9bEdvthaJ+iROf7cMFn7f5An9bon1ditU5MhaA8nhOuactMq8UWJzZXMC8jNC/be5+yrrfqKKtQhTreb+d7eJ27VX0mqbN5Uo6PoEeLr1oyW9NReNY3eeeKvuLbQw/L4BinUQikUgkFOvQeQW7Gi+qAc60NpSNb5VE6oG540qA4JsdHATnBZRvRQG5a8Rtoe9TCM1OKT9bXZIckbiuc1TWG08dPJM40a1fWOQ/r8mk+EXs7lU+GcXPxJwylzrq9UaJsh4oqCRNrPL1Slr6tHzQIu92gbIlVtefCiorXQrwsyXqbK1DaZ34Xh8p8H29lDj+6Q84+srGCP3b5v5qZ0WHFWcjlPlzxEnpsUNWUXcsNvdRv1Nj5gb525+6WqssrmgMq/vcU3V/Ga3w+wEAAAAAcOlVhiVcwfZbOut/HQC6hBDF+tUOlm+Dp2xFLehcCpyTjuf01PKERfGgCs45FdXDmoB2ulgyD5df3YM16KsLxH6inNy8WFlArssd0rYS5bX5Pr7reEYV6V/N7/ZkLARiWEqrO5XkoGZzwXdbK9UomE9ZZA6b99TvLu/NCVdg2ik56812sPM6Qv92KTTLuN+oqq0SXD7R8+BysfNaih8c2qzgH5q/Zy2uq4wnUfe5p8r+sljcMTIAAAAAAKpA91PnxH3bttVN4S6qDQBCCHEFc6WD5TvkKdvpAjIXemRm+aZVpfNly0B8S6qzbkxzOaCttpSQf8khd3YN+upesbvCKeMD3qboUmVPGf9qNn/ZrpgFiX9nm5/ln5LtIiMPJ8Sv4A+V4bICLsKI2K3yi1ot2w44RnLK2e/4PvZE6N+bpRr3G1W1VYLLfUue65O22zLav8u4obK5HlHr64eOsg9XMIZ1w9xTZX+x3fh4wlIMAAAAACpAjWXyKNRfNdJWqg0A8rBf6q1Yv+0p29oCMs845D01v1EFglrn6cFDlquD99L08zyrjXWhrkB8fsHUnUER/7pqDW27ov+uJn31luO91Ud6ESW4Xu36Y5H5qGR5bRb2vyy/T/tQtwXmzHIJ9CdHmZal6mtGiXd7anm3ByVkThW3n7uiVss2xerJnHLeO8o2IUL/vmGRf6ak3CraqnXssAVY3hQoY5/Ylbll/Zx/Ef8VT9sB2LjIY1g3zD1V9hdbYOLjAgAAAAAQD10rn5dwhboa+Wyg2gCgCBsDBplrHSrbgGcgLGpB99kzoD605Kt/UyvGJR1sL/UH/kfi+8R3uWG4WoN+qn3hp6OMhwrKHXLI3FuyzOMdssdl/PZdQH3fscgLcaOghwiJcriMz+6Jjj54qITcIU+/XldQrk2xmudQzuWK6XKE/j3JMdatr2FbtbLCUv57Ac8utzwbI3ioz0JcDyoXiP1gYGfkcazuc0+V/cU1n69iKQYAAAAAEVCF+oUAnUn65uQaqg0AyhASHPR2h8q22lOu+wVkLgocYDV4nbrKUJ/PanU5WKM22xVQ/ry+xg87ZO2uwTu7/L+rsqqoxbDLvc6MCOW2TeitPrOPp/qd68aBzfo6JIDvNfPbf0q+k+swroxbiusOuUVvD9gUq6rgyxPk0RWLYm2EfrJfqnG/UVVbZbHe9N/WfDZ7xvjvku1TfX6EMu1zvL9aYE82vzsidmV3LLph7qmyv6yO9C0CAAAAALSSV6GuBi3LqTYAiMWoZ9B536FynfaUq4gF3V5xn1aqkqwbgqhd8tTN45zybkh8S+GYHHGU73AJuZ8j1Z+N7xb56VPx+akFgK9P22Ii+Kyad5rfqfX2tJLvdFby+44v0xahBwdZ2Hw65/Evr0q/H2J3AxNDKfhW4h0etqOtbMyV7JgF6rd7dqo+1UI567BClazHpHmDIwY2V2KttwxmOvpeLCvxbph7quwvwxbZdzrwnr8CN1x1TudYugIAAHQE1hH1YpbZI4cq1O9KZz0QAECPct0z+PyRzliUvfGUq4gF3TWHvO1d1GZqof3WUz+Lcsh7IfkC6rWbB2K3dpxaUKbLTcT+SOV+ZZGf9t/2XMYij/u+M5sF7pDnPX9m5FuUl5YyXC8h09UWIyXk2nw6H8ghw3Vb4laE+tzskH+whm0VwipH3dustNX/+MyIZcjresRW3lgxRrph7qmyvzyueKxlQwwAAACsI/pnHaFGO3kU6tfNnhMAoBK2SHzXImXxuaj5VlDuE4fMBV3Wbks8dTScQ9YPCfcH3m7GOSbMMv7/DzreOZaC765F/hbz97SifHWJb3Wf5ffqRiI5gDkT4X2mOOpsSwm5riDKu0r0m98RvvUDjrIdiVCnryoak6pqqxD0RkaiSFWFtd6I+WA2Ivot60HPU7MYHqpojLHFjbC5Hlnv+P20COWp+9xTZX9x+W5f1IF3ZUMMAAAArCO6kzwKdf2NGsnMpdsCQNWMF3dgSE3H2lymg+I/cSyCy+1NpxTImu/GgsqbCxLHHYxrgdBp1jnKVibQiM0KfiRi2W+K3UJ1eqo/hromsSn/Llh+n7jCeBGpf7sCjE4tIdd2AKFKzUkFZa6VOG4tXDd6Npaszx3ijh1Qx7ZyoYvWhzJmhd5Jv4XHJL8boA+WZ45GKE8d55529ZdNEveAnA0xinUAAIBOwTqiM8yRcIX6b/OOs+iuANBOznsGp3dtLs9DT3mKXp2vowI5cTUxVODZ6WK3yh3NIedfqa9i/bRDKVPURZHLCn44Ytlt7h9UUZcovf+YhUIISyXccv9Aqh/MifQ+Nt/+ZQ4jXJblN0rIPWWReTWnnGeOb6OM9YMGzvzkkH2lhm3lYlvL+Lqvw+PGI8nvXueQ2A85yrpDq/PhZdX95Zx0xiURG2IAAABgHdHd6wjdx16WMIX6L6M7mEE3BYBOMDdgsFrbprIMBpSl6GD5p4bKjcSar6irDptC5HcOGT9rrPSx+X+/VELmRqnGCj60bdL+8U/nkDdRwgIApt1gbIr4Pja3JSdLyFwr1ViEj0gctxYuS+MyytaLnjFuqIZtZWN3Rj6DHRwzXAdnrmBFkx2bpd0ly1THuadd/cUWL2UHG2IU6wAAAF0G64j2kEehrjdl1ThuKt0TADrNBc+A9aJN5djmKcfbErJdCuTxkd8j1IXFXpP/w4L5bBD7iW0oHx31MqWDfXLQUa4ygThtFpQ2/8ti+sfxnPn4boJ8L1C/WYuLV6m/66HTF4nnVz3dn4scRviirp9y9N+iLjJcilXbgkuVqjtyLp6l5Df7T0XfXVVtlcUiaa+7mRA2OhbdRb/ZNyXLVMe5px39Zbrkj2UxR8q7WQIAAACA7kNj7V2VMIW63mA/avZxAAC1YIoZnFyD1+42lOOWpwznS8gecchdEan8qlBSNwTqQiLEovWyjCl1iyhYxlve532kOl8XsW3V73Eei+HNYleAl/FLbLOgvO945kqB+jjq6cv/K1D2LAvq0VRfSFyXPJLy7ivSbJD8hxEnzG+mO+TabiSUcQOzwiLzleOZO+Y3rdHiY1sazzLjrKadkt/9hsZiUIX8jA60VRa2OAL3OrjIPSvFXY/MdbT35oDn12T0obrOPe3oLzbf7Tb3cqrkfy1NV1kAAAAA0B/kUah/MfvoiVQbANSRLeK/ZrOgwvwHxe5vOYZ7iGsOuTF8a6sP7MT6+0jgM2mldlG3HWX91w5LXOVvFomVeB4f1zZXKrdKlMNlQXnC8kwSTDevsnenIy/tJxMKlP+pZEc8V5JDGvXdPS3yt2kLBnnH8vvExZHrquFUR/1sLVFWW72f97zb5Yy/uSyNZ+Yslx5evkm9ny1Is63OVOn43PSdyW1uKxs/PYtePVxqt5/Dl1LuYNgWsPal5zk92Hpn+V0d55529Jerki/gsh7UfKtg/AIAAACA+jHPrJNDFOofGmm/xL/tCQAQHZ/7ClXaVRVh+YAn7z8lB1KXmxndzJdxv3AwNSHksapPW0/fKZDvgOV9duWQscpRLy8jtGuiIH8i+ZTJ7yT+zYkhyXdok1hzalkGI/a3XQXLf1vsQRkTK9NlFXybN3O0xWJpKlzVbdPEAm2h31EZa+crFrlZB1eJ25BXlr7psjTelqNMOrY8l7+DzV7LUU69oXFPwiycq2grGz8lzJejvru6UlorcW9StDLNUYZ5gTIWSLHA2ckNldVdMve0o798yNHHj0j8uBAAAAAAUD/midvwpPUm/p6K9xAAANG5I/7rN7GVd6pI++TJ91HJPHwW8XcLyFR/sI9TMi7mfD7tw1mVI7NzPr804z1+Sn4l8AeJ7w5m0NSpytDr/XmURzOlvIIsi0sOua1WkitMXaqrlfkF8rIpjsv4a77q+UZ2VjQm2IIbzs34Hr6YvrzUI/NaRd/5Q4vcVrcVi03bjma8h6+Mmp7mGCOSAzStx8QH9hMJ90+eKD8PdqitbJyV/AGTdAzWAyK12o9tcWL75j7nlGPzf/9Jsg99Zpux4kYXzT1V9xfXGD5oabeLAgAAAAC9iu7jrwfuGXT/pMYpKNQBoCvRweuK+K3H9Qr7pAj5qULzWcDgejRCXic9eaif7ZDAe1PM+6eVJSdzliUraNz1nDKOZ8g4VqBe9on72lVei0pVWr6VMWVi3qv9OySfb95QnkuYz2xVHH2XcgcLm6S4r2YbLkVmlRHefwXUmR4+JIdj+wNkfrbIPFSyrD8DyqpWyUmQV5d7qc1Szk++Wlf8kLEDybT7mFEJ892eKPcvdbCtbEz2fFMhQYeGJV6QZNvB09UC45etzNdafquHA0/NeDGtS+aedvQX2yFHaxDZteZdbLdGAAAAAKC7UYX6jcD9wUjJ/TIAQK1QpZDvqn/iR3d6AfmqkFCFri9o6kfzuxinlSGW8arwOiPNQHRpi0pVmqgS7lJLvahiYnuBsthcsIT6l54p/1XOvSmonBgQt9uL5xLmU1rrSJW/iWsCtaicWqA8tpPsyyXb/5fjHdeYekgrQ3eVyGu9pR7LYDtweFTxWGCrM725om5K9qb64rUAeQsdMueXLKvNR99m075ah8mhic8ftb7bZ894oe+7NDU+afnVrdXb1G++yn+DWtosmHek5CTW93c72FY+FkmYX0TfmLs3QllsbbWlgKzb4j7E0rlB3aLdF7+bmLrNPe3oLxfEfig/18g+ZP5bv4/ZAgAAAAC9hK5hQxXqami5jioDgF5EN7v3AgdDdW1wwigAVNnSquDV/14uTcXxVbFbbCZJ3YfsNhvwmCyXcN/AvqQ+yIsGdLVZ9P0Wv3JdldytV/i/lFROzJIxK16bpeEpU3+J0keViXPMu1yXv5WFF0q03VcJ982bhzztvq9kXmszZK4sKTPLglr9zk2peBwYDayzhxLm3mO/2H3oleV7YFlDLcB3lBwj9GAwy31RqDL6Zs7vKHZbuTiU+uZVqa0HUXqL5m3Burotxa2W5znkFgmgqmPpr8Byhyqc6zL3tKO/3A2Uq/PKCgEAAACAXmNdwFrwUYQ9MgBAV6AKgVAFe5mkSofLJr8q0Y38FynnwkCVSmWs6NPBWn8ZBUNa2aZ+ftfL30pstSIcljGL6rSSJUZQWVUmvSnZhu9NuYvismaeXPL9HgX2waEIddnq//5uBJmtyvof8l9L6Cq4FVBvOj6EuoayKd1iuLMJCYRzIafM8wW/BX1P242NDwHPH6lBW2WhN5TS/r0fZLyn9sujBcaTR1JM4b9L4sc02CthB8p5DgPqMPe0o7/cCZD7XVCqAwAAAPQq6zzry2VUEQD0I6q8VWVPGb+6rUmtGzVo2QaJb53uQpVDVwqU9aDE8S2f5K3Kp0RJou+vSun7geVRy+7DEjeoxwRTpu8560b9n++P0IY2f+8jFU/uyRW0BZHqMe1DXw9OYrg6aLXK3dKmb2W5uOMtnMjRB7V/2NygxLj+t1Dslsa/pPhNhEMSbsH80oxnLo56nl9Wg7bKQl1YpRXDVwPkqc9yPTT5EVh/ZwuU66bEOURp5ZyjnHr4OVhAZqfnnnb0F99ND11DzGFJBQAAANCzZO299YbqIqoGAKCJbvBVCawKJ1WuqIWa+pBV5cmvVNL/Vis7VVqqdZxapO8zA+2kGryHbu4Pm7J9SZVbr8irMlddnKjCeH7kfFUR9NDx9yXSdFfxsaVMj83/V5c7VUbJHi9jfn01z+8tbfrWvIMetCzton6rCk+1Mv1p3uW96ZOxr6Bp2yQ3EA5GbJMYAQuLsDZVbz/Nt3Famv6S68Yy02fTZdX6mllS7jQz3t0332LyPej4ptbpJ8x3G4rePvlqZHw0Y83aGrdVq1X4+QJzhtafz2+9pnk16k87TB3+MvWp7R/jVkun5p529ZetZt5PxtpP5p3WCwAAAAD0OoliXffEV2u2vgcAAIAuQK+4XYos86nkV2gClKXVL/7tErJUwX5a3Ir1M1Q5AAAAAEDXskaat0cJUg8AAAAAfYve8mh1QTU5gly1lLYFzxyh2gEAAAAAAAAAAACgG1Hr8tZgm0ciyl8t9iDCAAAAAAAAAAAAAABdxwH5r9J7YeQ8rmbk8ZuqBwCIxr8VJvWdm8Tf0bg1GnNJAzTvlmb8mgGqHwAAoO+YLGMx5+qaRnukrtXt0nOzh37ZSJvpfgAAAPXgXsYCJLaSZH0PL3IAAOqAHmDeMpuudm9ydZOnAb41APYkmgIAAKAv2Cr1VqprutwD9bzW8m576YIAAACdJ8sHemymZOTxgKoHAKiEcY20rZHedWADq0p2DcA+h2YAAADoaa5LvZXqamwwoQfq+YPYbxQSOBgAAKDDZFk2xrZYH8zI4xhVDwBQKVPFHkC6Nb1upO2NNL1lDtB/n9hIy6V57fhkIz2TMPcxZyVOIGwAAACoF3qI/9uxDvjcSDcaaX8jbZSm67hB81xZrgWsQzSG2IweqOflnvccpisCAAB0lp8ZE/SCyHmsychjLlUPAFA5NwI2n68kvwuXmY10tJG+BWxs19AMAAAAPcV6y7yv647lFea7T8IO91f1SD1v9rzrLboiAABAZ3mRMUHvjpzHcRYAAAAd4UrABnR9CflqfXY+II8jNAUAAEDPcKFlnld3JcsrznOFhMWR2ddD9bxRUKwDAADUmlMZE/SziPLVFUHaovG79Ma1PACAbuCWZ0Omt5ZiuP8aaqRfnrzO0xwAAAA9waeWvePUivNTV3VfxK9Uv9pj9TxN3IcJB+iKAAAAnWWuZbLeFkG2+tB70CJ3HVUOANA2Png2oNcj5qUuX3zK9dM0CQAAQFezRP62VJ9ScX7jG+mp9E+w0lZsNwNf9+j7AgAAdB3HMybqH9IMMlMUDVh3LyVPg9tspqoBANrGlIBN6LbIeW4LyHMHTQMAANC1HEvN6cvakN8F6Z9gpVmosdoZ+TtY7G2p/pYAAAAA5OC6ZAd+0eB0E3NO/HukGQk+kfOukZZSxQAAbWUoYCM6vYJ8L3vy1IPb2TQPAABAV5LE6LrUhrx2SH8FK/Xts9XP/GCFecxqpJeCixkAAIBC6ASadY1flSCqKNkizat/6StnejVvnjSt0XVx9bXluSPCFTUAgE7gU3CPVJSv3lj65sn7Ac0DAADQdcyQsdvIVVuIL5G/rbT7IVhpJ9GYO89Nne6nOgAAAIoxU5o+cL8HLGJs6Ukj7W2kSVQnAEDH+OwZq09UmPfhgLliNU0EAADQVexuwxpCUTcnn6T/gpV2knOpep1PdQAAAJRDT6w1EN1wI92SZnAUtUD/lUqqfH9u/n6qkTZJ9cFrAADAz8KAzejKCvPXa8o+K7PHNBMAAEBXsa6Rbla859N96MOAdYy6pOFmdBz2per1M9UBAAAAAAD9zAHPZvSn2bhWybWATfECmgoAAABSnJawYKUzqaoobG2p2ytUCQAAAAAA9DP3PBvS620oQ0jw1GGaCgAAAAxbJMz16CqqKgq7Mup2iGoBAAAAAIB+ZZz43bDsbEM5pgRsjF/RXAAAACDNW2w/A9YOBNaMwwlL/U6magAAAAAAoF/ZGLApndGmsnwJKMtUmgwAAKCvUWXu+4A1wzWqqjRq+HBX7H7rAQAAAAAA+paznk3pSBvLcidgk7yRJgMAAOhr/glYL+j6hWCl5djQSJ8cdXyCKgIAAAAAgH7mrWdjerKNZbkasFE+WGH+06TpP1Qt3NTtjF4xVzc5o9L0Q7+nkcZnbDqPSTN4lx4MqNX96whl0WCxq4zsJ420t6S88ZY00IZ2XdlIRxvpljQtDLVef5l/6n+rD/8qDkxUobJOmsF5NY93gfloH3hmyqgKhcMMEwAAteF4wFrhq3Q+WGmn5r7pRu6RRrphylCk7PcD6nkN3REAAAAAAPqVOQGbptVtLM/FgPJcriBfVWCr4vxPQP5vGmm2eW6axAv2OthI66WpSNfN7O+Im9eFjveZUlFbzm2k0xLm3idtXTirYH4TpalEP2gUCR8y5P8x9ewq84ilbBcYLgAAOs56qXew0nbOfVPMvLe9kS6ZtUOWz/k9gfLU7d+5nGW3pft0VQAAAAAA6HV2eTZGukEbaGN5zgVs1m5GzG+RNK3BW/PQK+ZbZMy3vNbBYmlasuvfVWmr/l03Wcq4NSBvDQirBwlq5T7qeWdVCI8r8Z6npX1ufvSw5kZLPj8a6VQjLTV1OWD+Peu2xEcJV/bvN3l9DNzou3zBbjDldD2/kCEDAKBj6PzyPWCsP9ChsrVj7lPXK2qN/0vCldzzAuTqmiaGQj1JV+iuAAAAAADQ69z0bIxutLk85wM2a3cj5DPBbHZbZT9upPmeZ5Mr6Pr8GUsZpweU4ap5l2cBG+THJd51wGzCs+Sejth2E0zdtFra33TUxyop535Ir9LrwYgeTuhhyE9PPdred0egogCXMAAAnWGSNG+M+cbp620uV7vnPj00UKW1HvTfy8i3NX0IfI91Ek+prukoXRYAAAAAAHoZVbj6FJG72lymS1K9Yl2tyl5JOaWp+ur+1kiPMuS8Krgxvy7V+Lnf6JC7PlK7LbQoPA4G9MGscr0tWI5xnj60IeOZrTkUBRcZNgAAOsKtgDH6pTTdgrWLOsx9amn+Xqpzn6fzqs1N3kq6JQAAAAAA9CurAjapM9pcpmtSrWJd/ZR/a5Gn1l4bcso56yjf2YJlmy7VKMDvWWT+lnLuZRLUZU7WAc3WwOdtZSvKVLG70xmf0R+Sv39x1FWSTjBsAAC0nf8FrA10bp/VxjLVae5zHcxvKvmeG6QergIBAAAAAABqxbBnk/qqA2W6E7B5vlNiE5xldVVEab3dUb6NBcs3W+wK4QkFZc4Qu6XZwwqVHTsDn5/q2LAXZYJF5pOW3y2QMd/2agk5yfz/Y462XcGwAQDQVkKMANodaL1uc989x/phsOS72mK03KZrAgAAAABAP/NcivmjrpL3Uo3/1G0WWTsKlnO7hFtFh2Jz2fK8RH0ecdTjkZJtZTuYOZVDxhaLjGclyjVX/Nbm6avzrXEE1AJvROId6AAAQDFmij1GSDodamOZ6jj32eK0PInwviMW2fvpngAAAAAA0K9MDtiormlzmVSh+SegXHldrQxJXJctyl6JbwVus5Q+V0LmB0c9Lish16awzxtk1WZld7xE2TaL353O7ZQSI8sdjrrluS/Na/mfpamUn8CwAQDQNnTMHZF6BSut49y32FE3xypcKy6giwIAAAAAQL8y5NmodsJ35iIJu+69NYfM5dJUjrbKeCHl/ItflPhW4DY3OEX9o66tqH1twT5/SD7/trb21sOV2SXq8Zy4/cnvljF/vDMYCgAAasnVgPWAuqxrV7DSus59+6WaA3TXWvEr3RMAAAAAAPqZ657N6q0OlGmrhCnWlwbKmybNgJRZStb5Jct6S+L74P5pkTm5oLx/KmjfRY5yHswp66lU44LopdhvEqjyI/GrPsQwAABQS/ZIvYKV1nnuuy3xY5UkXLbIvkYXBQAAAACAfuaLZ8O6uwNluhKwkValeKil9WOp5mq08lbiWoHPl7gBZOd46nFvAZkTLe+t6XVOWUctclT+pBLtMs0i96j5e3L9/hZDAABALdED6hC3cO1yV1fnuU/XHDb/6jFc5Nji3mylmwIAAAAAQL+yOGDDOrMD5XoXUK67gbIOW57/KOV9ZY+X+Fb+OywyLxWUd8ZTj0Us9s855G3IIcd2tVwPe2aXbBtbQLjV0nSpo/+uFuu4gAEAqB96OPo5YC3wvzaWqc5z3wpH2XaVfG/XAT1zKAAAAAAA9C2HPRvW1x0o0zwJcwOzJ1CWzdptR4SyrrfI3l9C5jWLzM0FZE0VuwVbsonPi8v//UgOOZstbfPJtFtZslwcJf7Vk4ObgwwBAAC1Q62vnwSsA262sUx1n/uOSHUGEjstct/QVQEAAAAAoJ956Nm0nulAmY4EbKZ1Uzo1QNYjqfbA4JRF/sISMm3XracXkHXcU49FfKM+c8jbHijjf5bnnxZ8zyy+Z8i/L03XN0kfGGAIAACoHRckLFjppDaWqe5z3wOxu5Ypiy0Wz3m6KgAAAAAA9CtquevzXbqmA+V6HbChvh0gZ7Pj+Vg+QV9lyP5eQp7NL/j7grJ+eOpxS06ZaxyyvopfUa1X3O9L9kHJEYmn6F4qdv/qycHFKoYAAIDasV3CgpXObmOZ6j736Xrut6V8ZyO8/6hF9ka6KwAAAAAA9CsbJV5w0FgskzA3MCsCZL2xPPshUlltLmvKBAnbZJF5pYCsswH1mNc36mOHrJOO51TJf8Ky8ddDkjmR+5EtKFxiBXmPzx8AoHYsEbf7siStbXO56j73rXWUr6zy2xaLRw8FJtJlAQAAAACgX7no2bje6UCZrgRsqJ8GyNnieP5QpLIes8jfXUKmLTBaXgv7+ea5n456yOsbdaGnXbJ8w+oByGWLUuGW2bC3SwmidZHcMFjI5w8AUCvUvdtHqVew0m6Z+06I3UBiXEnZByyyn9BlAQAAAACgn3nn2SzubnN5NLiWzzWNpuUBsp47NplTI5X3gyWP+SVkPrXIzHvlPQn6dsdRj3l9o54R/2GHbuDVOk4PbT5Ltksb9fs+q8J+NMnSj36mlBoAAFAvHki9gpV209xnWzs8iCD7H4vs43RZAAAAAADoV+YGbGBntblM5wLKdCNAziKp3grf5kbnawmZNp/3n3PK2SNjwTlPS7zr4Z8dsl5IMxDub8vfhqV5xb8dbPL0oUV8/gAAteK01C9YabfMfRPFbpRQ9obegNh9txOnBAAAAAAA+pa9ng3s2zaXZ674rdU1WNm0AFku67KhSOV9IvH9q6+LIFMt25MgY2rZbwsE+yengmKRhPm+12CpdxvplDQV3IMd6NuXHOV7xKcPAFArhqR+wUq7ae5zxcsp63JmtdQnBg8AAAAAAEBtuO3ZJJ5pc3n+Cdi4hirFP4ldmTw+QllXSDXuc45YZO7KISPxLa5uXuY4ypnXN+pejywNnFaXIGafpLogbgAAEA91nTYq9QtW2k1zny1Q+dcIsoelPjF4AAAAAAAAaoHram8nNrHbAjbVlwJlLXDIeBipvE8deZTxr363pMxd5veqWFZrud2Ocg7nLNs1h6ztNerb8xzl/MSnDwBQGyaLP9aLpsNtKMuMRtps/tltc99LiX+DLuGxRfZ+ui8AAAAAAPQrqz2b2HZe8dWApd885VFF9rhAeTsdck5EKO8Wh/zRkrJ/lZA5PVWPiVW261bCmpxle+KQtaBGfXufxDtMAACA6rgrfqV6u4JNXzD5Le2yuW+Ko3xbSsp2+W4nVgkAAAAAAPQtpzwb2bttKodu2p57yvK+kabmkHlFqnMDoj7JXW5GbpSQvaikzESJnliouW4lFDk4cV3VH1ejvn3HUc65fPoAALXgiPiV6m+kPcFK9abTH8m+1VT3uc/ln35qSdm2QODf6L4AAAAAANDPjHg2s+264uvz8/5R/nst28cDh7x5Jcub+DG9X0G92Szt9wU8m7jS+SJN6zXFdSvhnwLl++WQVxdUyWE7THjKZw8AUAvWi1+p/l2acULaQRLj5UwXzn22YN0jEWSfk+pczAAAAAAAAHQl0wI2tAsrLoNaS9/0lOGDNN3E5OW7VGNdligC1N+ozdJuaQn5Nj+uSzzP6cFDqwsYZdhRDwcLlO+P1F+xvlY6f1gEAAB25ojf/ZumdW0qz+ZUnqu6cO57ZSnbyQiy31hk76AbAwAAAABAv7LFs5mt+oqvBtW85ymDuoeZVlB+FdZls029aJppKb/ma3OvEqLQf58h82fAcw/Nby+3/P9Hkt8vrB4e7Lb87adD3vjIfaTo1f/TjjLO4NMHAOgoOra/Fr9S/UibyqPrjC8mz69dOPdNkmJxVJYEyJ7ukG0zetBDk410cwAAAAAA6GWueza0VV7xnRuwqb4r5XyqxrYum9xIb83zG8Tuu/y+5XlVqqsi/qwjj0EpFrTtqPnd25Y6G+eohy+ODfF3U9YsXO6DVkTqH+oPVg8Enkmx4Lm2vvWIzx4AoOP4bqpput2msugc8zCV76UunPs2SP44KifMb6Z7ZNt8t7+z/D45NLlNNwcAAAAAgF5FN1qjnk3tvoryPtBIP6R6KzWXdVneQF4TZczy+7j5fystsk85FAkaEM1lgb/RIvN/jmfWyZilfKvrnpWOOrhqec+X0rTIt1l2X3PIHI7QbupG52OJfuCyrsMNDABAZzkgYcFKB9tUnlbf5Bu6cO47ZinXHcvvk2Ck5wJkX7XIvuBY63yT4rcNAQAAAAAAas/KgI3t+sh5qkWXL1jqB1O2GLx05JPnirJaXyWBUNMWWActsjdlyLgoTUX/4oKbY5s13CIZOyDJct2y11EHWy0bYv3bFkcZt4nbfdCUEm2mdZpY2J8vKGOH5L+2DgAA1bNKwoKVzm1TeS7Kf92uDXTh3Ge7AZC1Llhs3lNvuE0MkP0hx1rniONvAAAAAAAAPcOFgM1trI2RKugfe/LSDaVaek+K+I4u67LQK8qqiE0OA5400oSAjeysFhmJv+8QZf4ti8ysjb4qHhKfsJcL1MGclt8elzAXQGpF+FvcLnzyMqelj1ws0e42F0cjfPYAAB1D59Ov0v5DfVtZHko+F3h1nvtsgUvnZuT3xay5lgbWk+19W28UDEWYvwEAAAAAAGrPbM/mMO2PelwB+aoEVqtzVSh/CshHlcnzK3hPX3DWzZ7n1Trtm/mt+jud3PL39+L3337e/L+DgWW2yWxthxUyplR/6Gin5xLmZz6xvn8nYdfvT3rqVv3Mh7jbUQu/4Zb+eLJEm2vfs7kZOsanDwDQEcZ75qN2jdOqaNZDfFtw86Eunft+Bczz81NrslC3aDb/6j9afrfWvIsq+CfQ3QEAAAAAoFeZEri5TZK6U9lpNmQDGRvlOWZDpZsvVaTfc2zwWgNqqZX1ggrfVZXNnz3lOCNNv+TJu6m1+W75242MHjBMzrGR1avQ6qP1qfnvsznK/NshU8s40ygFkivjL8StCHf5mV9sFADnUxvlhYHlnCz+Q5NRU79rTF9JUL+rar1/qaV8Wp/bS7b5Cs/7AgBA+7kSsC64EykvnW/09pse8Kv1+w6z3vAFTNf516cUruvcZyvLMrMW2itjbuOu5ZBru92oa5C5RvYh8996G2E2XR0AAAAAAHoRDUSpVsk+RXPVSd2paFDUKW16750ly3ulZWMcspH1BQh18TtH2Z4F1GMeeRtylnW5uBX3eZIeZMQ4ZLH5qP/EEAAA0BF2d3jdEZpCFft1nPtGA/N76FjTZHE3UK4ezK+gqwMAAAAAQK+hSuw3HdyoatArtY5StyzTOlQHlwqUW13AbPXI/e6RcaFAWV8Elk99xIf4o38WKG+oYN2mXdL8W7Ce1dptIFJbP43YFgAAUA69KZTngLeTKY/VeN3mvlsBed6T/HFs7khYsFmU6gAAAAAA0JNcr2gDqtd+9fryD7O5/Mds7DRo1a5GWidxA5GW5XDg5l7fR/2cTg6QedZRN/sLlnObp3xfTf2GstojTy25V5Ws2+kSds0/nd5K8wZFzD4yKGMucjoRDA8AAP6m7K2xdqU/gfN+Hec+Zbnn3U5IMSX+Ds/7qGvBOXRzAAAAAACA3kf9p6urELVq1mvcv8w/9Sq2umxRq/o8V6R1Y3xOmlewVdYH899lN5lbWsqo8m9KU6FeJCjYEmle5x5NydMAawckbpAxfW89wNADli8mryS/EWke8uiBw3y6IgAA9Ah1mfs03s0Ts3b4afLW2DdzS8rV23vPUmuST+adOLD28P8ASQzkaVZ1bMQAAAJPdEVYdE1hdGhNTAA8bWF0aCB4bWxucz0iaHR0cDovL3d3dy53My5vcmcvMTk5OC9NYXRoL01hdGhNTCI+PG1zdHlsZSBtYXRoc2l6ZT0iMTZweCI+PG1pPkc8L21pPjxtaT5lPC9taT48bWk+czwvbWk+PG1pPmM8L21pPjxtaT5oPC9taT48bWk+dzwvbWk+PG1pPmk8L21pPjxtaT5uPC9taT48bWk+ZDwvbWk+PG1pPmk8L21pPjxtaT5nPC9taT48bWk+azwvbWk+PG1pPmU8L21pPjxtaT5pPC9taT48bWk+dDwvbWk+PG1vPj08L21vPjxtZnJhYz48bXJvdz48bWk+RTwvbWk+PG1pPm48L21pPjxtaT50PC9taT48bWk+ZjwvbWk+PG1pPmU8L21pPjxtaT5yPC9taT48bWk+bjwvbWk+PG1pPnU8L21pPjxtaT5uPC9taT48bWk+ZzwvbWk+PC9tcm93Pjxtcm93PjxtaT5EPC9taT48bWk+YTwvbWk+PG1pPnU8L21pPjxtaT5lPC9taT48bWk+cjwvbWk+PC9tcm93PjwvbWZyYWM+PG1vPj08L21vPjxtbz4mZ3Q7PC9tbz48bWZyYWM+PG1yb3c+PG1pPlI8L21pPjxtaT5hPC9taT48bWk+dTwvbWk+PG1pPm08L21pPjwvbXJvdz48bXJvdz48bWk+WjwvbWk+PG1pPmU8L21pPjxtaT5pPC9taT48bWk+dDwvbWk+PC9tcm93PjwvbWZyYWM+PC9tc3R5bGU+PC9tYXRoPmJdewUAAAAASUVORK5CYII=\&quot;,\&quot;slideId\&quot;:258,\&quot;accessibleText\&quot;:\&quot;G e s c h w i n d i g k e i t gleich Zähler E n t f e r n u n g geteilt durch Nenner D a u e r Bruchergebnis gleich größer als Zähler R a u m geteilt durch Nenner Z e i t Bruchergebnis\&quot;,\&quot;imageHeight\&quot;:21.5414012738853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d260b2-1665-4550-8484-5b1fa4dc95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B4AA48B07E748879AFD5B51075964" ma:contentTypeVersion="6" ma:contentTypeDescription="Create a new document." ma:contentTypeScope="" ma:versionID="f73650f11b801992476b71753d15d03b">
  <xsd:schema xmlns:xsd="http://www.w3.org/2001/XMLSchema" xmlns:xs="http://www.w3.org/2001/XMLSchema" xmlns:p="http://schemas.microsoft.com/office/2006/metadata/properties" xmlns:ns3="7ad260b2-1665-4550-8484-5b1fa4dc953c" targetNamespace="http://schemas.microsoft.com/office/2006/metadata/properties" ma:root="true" ma:fieldsID="6dd3542be98fa0d70d9444ffb674331b" ns3:_="">
    <xsd:import namespace="7ad260b2-1665-4550-8484-5b1fa4dc95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60b2-1665-4550-8484-5b1fa4dc9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0BAD67-22EA-4C65-B298-2CF89B224FD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7ad260b2-1665-4550-8484-5b1fa4dc953c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106095F-383A-4C01-90F0-642629A3A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08454-8D1F-4274-AF32-7EC5F7F6A1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260b2-1665-4550-8484-5b1fa4dc95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138</Words>
  <Application>Microsoft Office PowerPoint</Application>
  <PresentationFormat>Breitbild</PresentationFormat>
  <Paragraphs>30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Schiefer</vt:lpstr>
      <vt:lpstr>Physik GFS</vt:lpstr>
      <vt:lpstr>Extreme der Einheiten</vt:lpstr>
      <vt:lpstr>Die Geschwindigkeit</vt:lpstr>
      <vt:lpstr>Die Geschwindigkeit</vt:lpstr>
      <vt:lpstr>Die Geschwindigkeit</vt:lpstr>
      <vt:lpstr>Die Lichtgeschwindigkeit</vt:lpstr>
      <vt:lpstr>Genauere Betrachtung der Formel</vt:lpstr>
      <vt:lpstr>PowerPoint-Präsentation</vt:lpstr>
      <vt:lpstr>Die Licht Uhr</vt:lpstr>
      <vt:lpstr>Längen contraction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 GFS</dc:title>
  <dc:creator>Marielen Heiderich</dc:creator>
  <cp:lastModifiedBy>Marielen Heiderich</cp:lastModifiedBy>
  <cp:revision>10</cp:revision>
  <dcterms:created xsi:type="dcterms:W3CDTF">2023-10-29T17:37:09Z</dcterms:created>
  <dcterms:modified xsi:type="dcterms:W3CDTF">2023-11-20T23:06:58Z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0x01010040AB4AA48B07E748879AFD5B51075964</vt:lpwstr>
  </property>
</Properties>
</file>