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E28A8A"/>
    <a:srgbClr val="EF6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8F877-BC9F-4697-B895-3D8DB980F630}" v="234" dt="2023-06-11T21:23:4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len Heiderich" userId="77feb0a0-54ce-4772-afe8-d7c7d3cbfe37" providerId="ADAL" clId="{71A8F877-BC9F-4697-B895-3D8DB980F630}"/>
    <pc:docChg chg="undo custSel addSld delSld modSld addMainMaster delMainMaster">
      <pc:chgData name="Marielen Heiderich" userId="77feb0a0-54ce-4772-afe8-d7c7d3cbfe37" providerId="ADAL" clId="{71A8F877-BC9F-4697-B895-3D8DB980F630}" dt="2023-06-11T21:34:44.610" v="2321" actId="20577"/>
      <pc:docMkLst>
        <pc:docMk/>
      </pc:docMkLst>
      <pc:sldChg chg="addSp delSp modSp new mod modTransition setBg modClrScheme delDesignElem chgLayout modNotesTx">
        <pc:chgData name="Marielen Heiderich" userId="77feb0a0-54ce-4772-afe8-d7c7d3cbfe37" providerId="ADAL" clId="{71A8F877-BC9F-4697-B895-3D8DB980F630}" dt="2023-06-11T21:26:02.561" v="1399" actId="20577"/>
        <pc:sldMkLst>
          <pc:docMk/>
          <pc:sldMk cId="3312232505" sldId="256"/>
        </pc:sldMkLst>
        <pc:spChg chg="mod">
          <ac:chgData name="Marielen Heiderich" userId="77feb0a0-54ce-4772-afe8-d7c7d3cbfe37" providerId="ADAL" clId="{71A8F877-BC9F-4697-B895-3D8DB980F630}" dt="2023-06-11T20:10:36.121" v="1052" actId="27636"/>
          <ac:spMkLst>
            <pc:docMk/>
            <pc:sldMk cId="3312232505" sldId="256"/>
            <ac:spMk id="2" creationId="{0F9B4268-0454-4CF0-4253-5DFDA1B1979C}"/>
          </ac:spMkLst>
        </pc:spChg>
        <pc:spChg chg="mod ord">
          <ac:chgData name="Marielen Heiderich" userId="77feb0a0-54ce-4772-afe8-d7c7d3cbfe37" providerId="ADAL" clId="{71A8F877-BC9F-4697-B895-3D8DB980F630}" dt="2023-06-11T20:10:23.215" v="1049" actId="27636"/>
          <ac:spMkLst>
            <pc:docMk/>
            <pc:sldMk cId="3312232505" sldId="256"/>
            <ac:spMk id="3" creationId="{2A3597C0-B8CE-A5F4-CC9D-F4D13E52A819}"/>
          </ac:spMkLst>
        </pc:spChg>
        <pc:spChg chg="add del">
          <ac:chgData name="Marielen Heiderich" userId="77feb0a0-54ce-4772-afe8-d7c7d3cbfe37" providerId="ADAL" clId="{71A8F877-BC9F-4697-B895-3D8DB980F630}" dt="2023-06-10T12:14:02.339" v="3" actId="26606"/>
          <ac:spMkLst>
            <pc:docMk/>
            <pc:sldMk cId="3312232505" sldId="256"/>
            <ac:spMk id="9" creationId="{8EF32ACB-37F7-4E27-BDBC-67A94864F506}"/>
          </ac:spMkLst>
        </pc:spChg>
        <pc:spChg chg="add del">
          <ac:chgData name="Marielen Heiderich" userId="77feb0a0-54ce-4772-afe8-d7c7d3cbfe37" providerId="ADAL" clId="{71A8F877-BC9F-4697-B895-3D8DB980F630}" dt="2023-06-10T12:14:02.339" v="3" actId="26606"/>
          <ac:spMkLst>
            <pc:docMk/>
            <pc:sldMk cId="3312232505" sldId="256"/>
            <ac:spMk id="11" creationId="{DEAF34AB-AE16-45B5-ABC1-801F062234F5}"/>
          </ac:spMkLst>
        </pc:spChg>
        <pc:spChg chg="add del">
          <ac:chgData name="Marielen Heiderich" userId="77feb0a0-54ce-4772-afe8-d7c7d3cbfe37" providerId="ADAL" clId="{71A8F877-BC9F-4697-B895-3D8DB980F630}" dt="2023-06-10T12:14:02.339" v="3" actId="26606"/>
          <ac:spMkLst>
            <pc:docMk/>
            <pc:sldMk cId="3312232505" sldId="256"/>
            <ac:spMk id="13" creationId="{640449D5-DE6C-45AB-811E-29321C591CD6}"/>
          </ac:spMkLst>
        </pc:spChg>
        <pc:spChg chg="add del">
          <ac:chgData name="Marielen Heiderich" userId="77feb0a0-54ce-4772-afe8-d7c7d3cbfe37" providerId="ADAL" clId="{71A8F877-BC9F-4697-B895-3D8DB980F630}" dt="2023-06-10T12:15:23.069" v="56"/>
          <ac:spMkLst>
            <pc:docMk/>
            <pc:sldMk cId="3312232505" sldId="256"/>
            <ac:spMk id="17" creationId="{F372D7B9-36D5-4C1F-B7C9-36717C28F150}"/>
          </ac:spMkLst>
        </pc:spChg>
        <pc:spChg chg="add del">
          <ac:chgData name="Marielen Heiderich" userId="77feb0a0-54ce-4772-afe8-d7c7d3cbfe37" providerId="ADAL" clId="{71A8F877-BC9F-4697-B895-3D8DB980F630}" dt="2023-06-10T12:14:07.407" v="5" actId="26606"/>
          <ac:spMkLst>
            <pc:docMk/>
            <pc:sldMk cId="3312232505" sldId="256"/>
            <ac:spMk id="21" creationId="{ECD84B89-83B1-AA44-B9BE-C68A3A346981}"/>
          </ac:spMkLst>
        </pc:spChg>
        <pc:spChg chg="add del">
          <ac:chgData name="Marielen Heiderich" userId="77feb0a0-54ce-4772-afe8-d7c7d3cbfe37" providerId="ADAL" clId="{71A8F877-BC9F-4697-B895-3D8DB980F630}" dt="2023-06-10T12:14:07.407" v="5" actId="26606"/>
          <ac:spMkLst>
            <pc:docMk/>
            <pc:sldMk cId="3312232505" sldId="256"/>
            <ac:spMk id="23" creationId="{DF3B9D9F-2555-4B2E-AD17-056B66596D5A}"/>
          </ac:spMkLst>
        </pc:spChg>
        <pc:spChg chg="add del">
          <ac:chgData name="Marielen Heiderich" userId="77feb0a0-54ce-4772-afe8-d7c7d3cbfe37" providerId="ADAL" clId="{71A8F877-BC9F-4697-B895-3D8DB980F630}" dt="2023-06-10T12:14:07.407" v="5" actId="26606"/>
          <ac:spMkLst>
            <pc:docMk/>
            <pc:sldMk cId="3312232505" sldId="256"/>
            <ac:spMk id="24" creationId="{98F816C8-664D-4D46-87AC-DD7054006763}"/>
          </ac:spMkLst>
        </pc:spChg>
        <pc:spChg chg="add del">
          <ac:chgData name="Marielen Heiderich" userId="77feb0a0-54ce-4772-afe8-d7c7d3cbfe37" providerId="ADAL" clId="{71A8F877-BC9F-4697-B895-3D8DB980F630}" dt="2023-06-10T12:15:23.069" v="56"/>
          <ac:spMkLst>
            <pc:docMk/>
            <pc:sldMk cId="3312232505" sldId="256"/>
            <ac:spMk id="26" creationId="{FFC321AD-2C92-446F-AF58-8CAA634BFD36}"/>
          </ac:spMkLst>
        </pc:spChg>
        <pc:spChg chg="add del">
          <ac:chgData name="Marielen Heiderich" userId="77feb0a0-54ce-4772-afe8-d7c7d3cbfe37" providerId="ADAL" clId="{71A8F877-BC9F-4697-B895-3D8DB980F630}" dt="2023-06-10T12:15:23.069" v="56"/>
          <ac:spMkLst>
            <pc:docMk/>
            <pc:sldMk cId="3312232505" sldId="256"/>
            <ac:spMk id="28" creationId="{50220E3B-B61B-7FE6-8157-FEE84BBD0819}"/>
          </ac:spMkLst>
        </pc:spChg>
        <pc:spChg chg="add del">
          <ac:chgData name="Marielen Heiderich" userId="77feb0a0-54ce-4772-afe8-d7c7d3cbfe37" providerId="ADAL" clId="{71A8F877-BC9F-4697-B895-3D8DB980F630}" dt="2023-06-10T12:15:23.069" v="56"/>
          <ac:spMkLst>
            <pc:docMk/>
            <pc:sldMk cId="3312232505" sldId="256"/>
            <ac:spMk id="29" creationId="{2FA801D1-B067-4DAE-708F-7C47567C2C56}"/>
          </ac:spMkLst>
        </pc:spChg>
        <pc:spChg chg="add del">
          <ac:chgData name="Marielen Heiderich" userId="77feb0a0-54ce-4772-afe8-d7c7d3cbfe37" providerId="ADAL" clId="{71A8F877-BC9F-4697-B895-3D8DB980F630}" dt="2023-06-10T12:15:23.069" v="56"/>
          <ac:spMkLst>
            <pc:docMk/>
            <pc:sldMk cId="3312232505" sldId="256"/>
            <ac:spMk id="30" creationId="{2BF5D4DB-368A-4B23-81E4-E0454BAD8672}"/>
          </ac:spMkLst>
        </pc:spChg>
        <pc:grpChg chg="add del">
          <ac:chgData name="Marielen Heiderich" userId="77feb0a0-54ce-4772-afe8-d7c7d3cbfe37" providerId="ADAL" clId="{71A8F877-BC9F-4697-B895-3D8DB980F630}" dt="2023-06-10T12:14:02.339" v="3" actId="26606"/>
          <ac:grpSpMkLst>
            <pc:docMk/>
            <pc:sldMk cId="3312232505" sldId="256"/>
            <ac:grpSpMk id="15" creationId="{222480C3-21A7-43F5-9070-D4ACB7435A94}"/>
          </ac:grpSpMkLst>
        </pc:grpChg>
        <pc:picChg chg="add del">
          <ac:chgData name="Marielen Heiderich" userId="77feb0a0-54ce-4772-afe8-d7c7d3cbfe37" providerId="ADAL" clId="{71A8F877-BC9F-4697-B895-3D8DB980F630}" dt="2023-06-10T12:14:02.339" v="3" actId="26606"/>
          <ac:picMkLst>
            <pc:docMk/>
            <pc:sldMk cId="3312232505" sldId="256"/>
            <ac:picMk id="4" creationId="{8D00D73C-BB7A-363C-1E51-84329E8FB7D3}"/>
          </ac:picMkLst>
        </pc:picChg>
        <pc:picChg chg="add del">
          <ac:chgData name="Marielen Heiderich" userId="77feb0a0-54ce-4772-afe8-d7c7d3cbfe37" providerId="ADAL" clId="{71A8F877-BC9F-4697-B895-3D8DB980F630}" dt="2023-06-10T12:14:07.407" v="5" actId="26606"/>
          <ac:picMkLst>
            <pc:docMk/>
            <pc:sldMk cId="3312232505" sldId="256"/>
            <ac:picMk id="22" creationId="{AC23F84F-215C-7091-C8EA-F4DC779C969D}"/>
          </ac:picMkLst>
        </pc:picChg>
        <pc:picChg chg="add mod">
          <ac:chgData name="Marielen Heiderich" userId="77feb0a0-54ce-4772-afe8-d7c7d3cbfe37" providerId="ADAL" clId="{71A8F877-BC9F-4697-B895-3D8DB980F630}" dt="2023-06-11T19:54:36.472" v="1007" actId="962"/>
          <ac:picMkLst>
            <pc:docMk/>
            <pc:sldMk cId="3312232505" sldId="256"/>
            <ac:picMk id="27" creationId="{26B082EF-BB4A-2ADB-B892-618E161BC414}"/>
          </ac:picMkLst>
        </pc:picChg>
      </pc:sldChg>
      <pc:sldChg chg="addSp delSp modSp new mod modTransition setBg setClrOvrMap delDesignElem modNotesTx">
        <pc:chgData name="Marielen Heiderich" userId="77feb0a0-54ce-4772-afe8-d7c7d3cbfe37" providerId="ADAL" clId="{71A8F877-BC9F-4697-B895-3D8DB980F630}" dt="2023-06-11T21:26:31.185" v="1461" actId="20577"/>
        <pc:sldMkLst>
          <pc:docMk/>
          <pc:sldMk cId="3601230619" sldId="257"/>
        </pc:sldMkLst>
        <pc:spChg chg="mod">
          <ac:chgData name="Marielen Heiderich" userId="77feb0a0-54ce-4772-afe8-d7c7d3cbfe37" providerId="ADAL" clId="{71A8F877-BC9F-4697-B895-3D8DB980F630}" dt="2023-06-11T20:10:36.060" v="1051"/>
          <ac:spMkLst>
            <pc:docMk/>
            <pc:sldMk cId="3601230619" sldId="257"/>
            <ac:spMk id="2" creationId="{82D55A44-309E-D286-A9AA-554C7FD7F55C}"/>
          </ac:spMkLst>
        </pc:spChg>
        <pc:spChg chg="mod">
          <ac:chgData name="Marielen Heiderich" userId="77feb0a0-54ce-4772-afe8-d7c7d3cbfe37" providerId="ADAL" clId="{71A8F877-BC9F-4697-B895-3D8DB980F630}" dt="2023-06-11T20:21:53.445" v="1132" actId="20577"/>
          <ac:spMkLst>
            <pc:docMk/>
            <pc:sldMk cId="3601230619" sldId="257"/>
            <ac:spMk id="3" creationId="{36F8B017-EB3D-751B-7775-C316B6F4C286}"/>
          </ac:spMkLst>
        </pc:spChg>
        <pc:spChg chg="add del">
          <ac:chgData name="Marielen Heiderich" userId="77feb0a0-54ce-4772-afe8-d7c7d3cbfe37" providerId="ADAL" clId="{71A8F877-BC9F-4697-B895-3D8DB980F630}" dt="2023-06-10T12:17:14.156" v="79" actId="26606"/>
          <ac:spMkLst>
            <pc:docMk/>
            <pc:sldMk cId="3601230619" sldId="257"/>
            <ac:spMk id="8" creationId="{86C16C40-7C29-4ACC-B851-7E08E459B596}"/>
          </ac:spMkLst>
        </pc:spChg>
        <pc:spChg chg="add del">
          <ac:chgData name="Marielen Heiderich" userId="77feb0a0-54ce-4772-afe8-d7c7d3cbfe37" providerId="ADAL" clId="{71A8F877-BC9F-4697-B895-3D8DB980F630}" dt="2023-06-10T12:17:12.659" v="76" actId="26606"/>
          <ac:spMkLst>
            <pc:docMk/>
            <pc:sldMk cId="3601230619" sldId="257"/>
            <ac:spMk id="25" creationId="{86C16C40-7C29-4ACC-B851-7E08E459B596}"/>
          </ac:spMkLst>
        </pc:spChg>
        <pc:spChg chg="add del">
          <ac:chgData name="Marielen Heiderich" userId="77feb0a0-54ce-4772-afe8-d7c7d3cbfe37" providerId="ADAL" clId="{71A8F877-BC9F-4697-B895-3D8DB980F630}" dt="2023-06-10T12:17:03.739" v="72" actId="26606"/>
          <ac:spMkLst>
            <pc:docMk/>
            <pc:sldMk cId="3601230619" sldId="257"/>
            <ac:spMk id="26" creationId="{D94A7024-D948-494D-8920-BBA2DA07D15B}"/>
          </ac:spMkLst>
        </pc:spChg>
        <pc:spChg chg="add del">
          <ac:chgData name="Marielen Heiderich" userId="77feb0a0-54ce-4772-afe8-d7c7d3cbfe37" providerId="ADAL" clId="{71A8F877-BC9F-4697-B895-3D8DB980F630}" dt="2023-06-10T12:17:05.144" v="74" actId="26606"/>
          <ac:spMkLst>
            <pc:docMk/>
            <pc:sldMk cId="3601230619" sldId="257"/>
            <ac:spMk id="29" creationId="{3BCB5F6A-9EB0-40B0-9D13-3023E9A20508}"/>
          </ac:spMkLst>
        </pc:spChg>
        <pc:spChg chg="add del">
          <ac:chgData name="Marielen Heiderich" userId="77feb0a0-54ce-4772-afe8-d7c7d3cbfe37" providerId="ADAL" clId="{71A8F877-BC9F-4697-B895-3D8DB980F630}" dt="2023-06-10T12:17:14.151" v="78" actId="26606"/>
          <ac:spMkLst>
            <pc:docMk/>
            <pc:sldMk cId="3601230619" sldId="257"/>
            <ac:spMk id="41" creationId="{D94A7024-D948-494D-8920-BBA2DA07D15B}"/>
          </ac:spMkLst>
        </pc:spChg>
        <pc:spChg chg="add del">
          <ac:chgData name="Marielen Heiderich" userId="77feb0a0-54ce-4772-afe8-d7c7d3cbfe37" providerId="ADAL" clId="{71A8F877-BC9F-4697-B895-3D8DB980F630}" dt="2023-06-11T20:10:13.866" v="1046"/>
          <ac:spMkLst>
            <pc:docMk/>
            <pc:sldMk cId="3601230619" sldId="257"/>
            <ac:spMk id="44" creationId="{86C16C40-7C29-4ACC-B851-7E08E459B596}"/>
          </ac:spMkLst>
        </pc:spChg>
        <pc:grpChg chg="add del">
          <ac:chgData name="Marielen Heiderich" userId="77feb0a0-54ce-4772-afe8-d7c7d3cbfe37" providerId="ADAL" clId="{71A8F877-BC9F-4697-B895-3D8DB980F630}" dt="2023-06-10T12:17:14.156" v="79" actId="26606"/>
          <ac:grpSpMkLst>
            <pc:docMk/>
            <pc:sldMk cId="3601230619" sldId="257"/>
            <ac:grpSpMk id="10" creationId="{CDD733AE-DD5E-4C77-8BCD-72BF12A06BB1}"/>
          </ac:grpSpMkLst>
        </pc:grpChg>
        <pc:grpChg chg="add del">
          <ac:chgData name="Marielen Heiderich" userId="77feb0a0-54ce-4772-afe8-d7c7d3cbfe37" providerId="ADAL" clId="{71A8F877-BC9F-4697-B895-3D8DB980F630}" dt="2023-06-10T12:17:12.659" v="76" actId="26606"/>
          <ac:grpSpMkLst>
            <pc:docMk/>
            <pc:sldMk cId="3601230619" sldId="257"/>
            <ac:grpSpMk id="27" creationId="{CDD733AE-DD5E-4C77-8BCD-72BF12A06BB1}"/>
          </ac:grpSpMkLst>
        </pc:grpChg>
        <pc:grpChg chg="add del">
          <ac:chgData name="Marielen Heiderich" userId="77feb0a0-54ce-4772-afe8-d7c7d3cbfe37" providerId="ADAL" clId="{71A8F877-BC9F-4697-B895-3D8DB980F630}" dt="2023-06-11T20:10:13.866" v="1046"/>
          <ac:grpSpMkLst>
            <pc:docMk/>
            <pc:sldMk cId="3601230619" sldId="257"/>
            <ac:grpSpMk id="45" creationId="{CDD733AE-DD5E-4C77-8BCD-72BF12A06BB1}"/>
          </ac:grpSpMkLst>
        </pc:grpChg>
        <pc:picChg chg="add del">
          <ac:chgData name="Marielen Heiderich" userId="77feb0a0-54ce-4772-afe8-d7c7d3cbfe37" providerId="ADAL" clId="{71A8F877-BC9F-4697-B895-3D8DB980F630}" dt="2023-06-10T12:17:03.739" v="72" actId="26606"/>
          <ac:picMkLst>
            <pc:docMk/>
            <pc:sldMk cId="3601230619" sldId="257"/>
            <ac:picMk id="22" creationId="{7DDCC451-4D48-03ED-44BB-6874242790A3}"/>
          </ac:picMkLst>
        </pc:picChg>
        <pc:picChg chg="add del">
          <ac:chgData name="Marielen Heiderich" userId="77feb0a0-54ce-4772-afe8-d7c7d3cbfe37" providerId="ADAL" clId="{71A8F877-BC9F-4697-B895-3D8DB980F630}" dt="2023-06-10T12:17:05.144" v="74" actId="26606"/>
          <ac:picMkLst>
            <pc:docMk/>
            <pc:sldMk cId="3601230619" sldId="257"/>
            <ac:picMk id="28" creationId="{E314B8CA-5ACA-4926-A3E4-81E7289C0B36}"/>
          </ac:picMkLst>
        </pc:picChg>
        <pc:picChg chg="add del">
          <ac:chgData name="Marielen Heiderich" userId="77feb0a0-54ce-4772-afe8-d7c7d3cbfe37" providerId="ADAL" clId="{71A8F877-BC9F-4697-B895-3D8DB980F630}" dt="2023-06-10T12:17:14.151" v="78" actId="26606"/>
          <ac:picMkLst>
            <pc:docMk/>
            <pc:sldMk cId="3601230619" sldId="257"/>
            <ac:picMk id="42" creationId="{7DDCC451-4D48-03ED-44BB-6874242790A3}"/>
          </ac:picMkLst>
        </pc:picChg>
      </pc:sldChg>
      <pc:sldChg chg="addSp delSp modSp new mod modTransition setBg setClrOvrMap delDesignElem modNotesTx">
        <pc:chgData name="Marielen Heiderich" userId="77feb0a0-54ce-4772-afe8-d7c7d3cbfe37" providerId="ADAL" clId="{71A8F877-BC9F-4697-B895-3D8DB980F630}" dt="2023-06-11T21:28:57.095" v="1771" actId="20577"/>
        <pc:sldMkLst>
          <pc:docMk/>
          <pc:sldMk cId="2234840905" sldId="258"/>
        </pc:sldMkLst>
        <pc:spChg chg="mod">
          <ac:chgData name="Marielen Heiderich" userId="77feb0a0-54ce-4772-afe8-d7c7d3cbfe37" providerId="ADAL" clId="{71A8F877-BC9F-4697-B895-3D8DB980F630}" dt="2023-06-10T12:52:55.470" v="336" actId="26606"/>
          <ac:spMkLst>
            <pc:docMk/>
            <pc:sldMk cId="2234840905" sldId="258"/>
            <ac:spMk id="2" creationId="{CDE1A80B-1B92-5F65-EC89-60A5077A2E24}"/>
          </ac:spMkLst>
        </pc:spChg>
        <pc:spChg chg="add del">
          <ac:chgData name="Marielen Heiderich" userId="77feb0a0-54ce-4772-afe8-d7c7d3cbfe37" providerId="ADAL" clId="{71A8F877-BC9F-4697-B895-3D8DB980F630}" dt="2023-06-10T12:52:38.251" v="326" actId="26606"/>
          <ac:spMkLst>
            <pc:docMk/>
            <pc:sldMk cId="2234840905" sldId="258"/>
            <ac:spMk id="3" creationId="{8122F4A1-A741-A2F3-E27F-66D6E0900114}"/>
          </ac:spMkLst>
        </pc:spChg>
        <pc:spChg chg="add mod">
          <ac:chgData name="Marielen Heiderich" userId="77feb0a0-54ce-4772-afe8-d7c7d3cbfe37" providerId="ADAL" clId="{71A8F877-BC9F-4697-B895-3D8DB980F630}" dt="2023-06-11T12:25:55.331" v="524" actId="20577"/>
          <ac:spMkLst>
            <pc:docMk/>
            <pc:sldMk cId="2234840905" sldId="258"/>
            <ac:spMk id="5" creationId="{FF4477D1-43C3-A0AD-47B5-A5087F1142B2}"/>
          </ac:spMkLst>
        </pc:spChg>
        <pc:spChg chg="add mod">
          <ac:chgData name="Marielen Heiderich" userId="77feb0a0-54ce-4772-afe8-d7c7d3cbfe37" providerId="ADAL" clId="{71A8F877-BC9F-4697-B895-3D8DB980F630}" dt="2023-06-11T12:25:05.699" v="511" actId="1076"/>
          <ac:spMkLst>
            <pc:docMk/>
            <pc:sldMk cId="2234840905" sldId="258"/>
            <ac:spMk id="6" creationId="{BA08A1AD-A905-ECB3-B5A5-9BAF4EF7F574}"/>
          </ac:spMkLst>
        </pc:spChg>
        <pc:spChg chg="add del">
          <ac:chgData name="Marielen Heiderich" userId="77feb0a0-54ce-4772-afe8-d7c7d3cbfe37" providerId="ADAL" clId="{71A8F877-BC9F-4697-B895-3D8DB980F630}" dt="2023-06-10T12:52:30.037" v="321" actId="26606"/>
          <ac:spMkLst>
            <pc:docMk/>
            <pc:sldMk cId="2234840905" sldId="258"/>
            <ac:spMk id="20" creationId="{27577DEC-D9A5-404D-9789-702F4319BEC8}"/>
          </ac:spMkLst>
        </pc:spChg>
        <pc:spChg chg="add del">
          <ac:chgData name="Marielen Heiderich" userId="77feb0a0-54ce-4772-afe8-d7c7d3cbfe37" providerId="ADAL" clId="{71A8F877-BC9F-4697-B895-3D8DB980F630}" dt="2023-06-10T12:52:31.255" v="323" actId="26606"/>
          <ac:spMkLst>
            <pc:docMk/>
            <pc:sldMk cId="2234840905" sldId="258"/>
            <ac:spMk id="33" creationId="{86C16C40-7C29-4ACC-B851-7E08E459B596}"/>
          </ac:spMkLst>
        </pc:spChg>
        <pc:spChg chg="add del">
          <ac:chgData name="Marielen Heiderich" userId="77feb0a0-54ce-4772-afe8-d7c7d3cbfe37" providerId="ADAL" clId="{71A8F877-BC9F-4697-B895-3D8DB980F630}" dt="2023-06-10T12:52:31.255" v="323" actId="26606"/>
          <ac:spMkLst>
            <pc:docMk/>
            <pc:sldMk cId="2234840905" sldId="258"/>
            <ac:spMk id="35" creationId="{8122F4A1-A741-A2F3-E27F-66D6E0900114}"/>
          </ac:spMkLst>
        </pc:spChg>
        <pc:spChg chg="add del">
          <ac:chgData name="Marielen Heiderich" userId="77feb0a0-54ce-4772-afe8-d7c7d3cbfe37" providerId="ADAL" clId="{71A8F877-BC9F-4697-B895-3D8DB980F630}" dt="2023-06-10T12:52:38.244" v="325" actId="26606"/>
          <ac:spMkLst>
            <pc:docMk/>
            <pc:sldMk cId="2234840905" sldId="258"/>
            <ac:spMk id="39" creationId="{27577DEC-D9A5-404D-9789-702F4319BEC8}"/>
          </ac:spMkLst>
        </pc:spChg>
        <pc:spChg chg="add del">
          <ac:chgData name="Marielen Heiderich" userId="77feb0a0-54ce-4772-afe8-d7c7d3cbfe37" providerId="ADAL" clId="{71A8F877-BC9F-4697-B895-3D8DB980F630}" dt="2023-06-10T12:52:55.470" v="336" actId="26606"/>
          <ac:spMkLst>
            <pc:docMk/>
            <pc:sldMk cId="2234840905" sldId="258"/>
            <ac:spMk id="42" creationId="{86C16C40-7C29-4ACC-B851-7E08E459B596}"/>
          </ac:spMkLst>
        </pc:spChg>
        <pc:spChg chg="add mod">
          <ac:chgData name="Marielen Heiderich" userId="77feb0a0-54ce-4772-afe8-d7c7d3cbfe37" providerId="ADAL" clId="{71A8F877-BC9F-4697-B895-3D8DB980F630}" dt="2023-06-11T12:19:49.063" v="404" actId="20577"/>
          <ac:spMkLst>
            <pc:docMk/>
            <pc:sldMk cId="2234840905" sldId="258"/>
            <ac:spMk id="45" creationId="{8122F4A1-A741-A2F3-E27F-66D6E0900114}"/>
          </ac:spMkLst>
        </pc:spChg>
        <pc:spChg chg="add del">
          <ac:chgData name="Marielen Heiderich" userId="77feb0a0-54ce-4772-afe8-d7c7d3cbfe37" providerId="ADAL" clId="{71A8F877-BC9F-4697-B895-3D8DB980F630}" dt="2023-06-11T20:10:13.866" v="1046"/>
          <ac:spMkLst>
            <pc:docMk/>
            <pc:sldMk cId="2234840905" sldId="258"/>
            <ac:spMk id="51" creationId="{3BCB5F6A-9EB0-40B0-9D13-3023E9A20508}"/>
          </ac:spMkLst>
        </pc:spChg>
        <pc:grpChg chg="add del">
          <ac:chgData name="Marielen Heiderich" userId="77feb0a0-54ce-4772-afe8-d7c7d3cbfe37" providerId="ADAL" clId="{71A8F877-BC9F-4697-B895-3D8DB980F630}" dt="2023-06-10T12:52:30.037" v="321" actId="26606"/>
          <ac:grpSpMkLst>
            <pc:docMk/>
            <pc:sldMk cId="2234840905" sldId="258"/>
            <ac:grpSpMk id="8" creationId="{28460BD8-AE3F-4AC9-9D0B-717052AA5D3A}"/>
          </ac:grpSpMkLst>
        </pc:grpChg>
        <pc:grpChg chg="add del">
          <ac:chgData name="Marielen Heiderich" userId="77feb0a0-54ce-4772-afe8-d7c7d3cbfe37" providerId="ADAL" clId="{71A8F877-BC9F-4697-B895-3D8DB980F630}" dt="2023-06-10T12:52:31.255" v="323" actId="26606"/>
          <ac:grpSpMkLst>
            <pc:docMk/>
            <pc:sldMk cId="2234840905" sldId="258"/>
            <ac:grpSpMk id="10" creationId="{CDD733AE-DD5E-4C77-8BCD-72BF12A06BB1}"/>
          </ac:grpSpMkLst>
        </pc:grpChg>
        <pc:grpChg chg="add del">
          <ac:chgData name="Marielen Heiderich" userId="77feb0a0-54ce-4772-afe8-d7c7d3cbfe37" providerId="ADAL" clId="{71A8F877-BC9F-4697-B895-3D8DB980F630}" dt="2023-06-10T12:52:30.037" v="321" actId="26606"/>
          <ac:grpSpMkLst>
            <pc:docMk/>
            <pc:sldMk cId="2234840905" sldId="258"/>
            <ac:grpSpMk id="22" creationId="{CEEA9366-CEA8-4F23-B065-4337F0D836FE}"/>
          </ac:grpSpMkLst>
        </pc:grpChg>
        <pc:grpChg chg="add del">
          <ac:chgData name="Marielen Heiderich" userId="77feb0a0-54ce-4772-afe8-d7c7d3cbfe37" providerId="ADAL" clId="{71A8F877-BC9F-4697-B895-3D8DB980F630}" dt="2023-06-10T12:52:38.244" v="325" actId="26606"/>
          <ac:grpSpMkLst>
            <pc:docMk/>
            <pc:sldMk cId="2234840905" sldId="258"/>
            <ac:grpSpMk id="37" creationId="{28460BD8-AE3F-4AC9-9D0B-717052AA5D3A}"/>
          </ac:grpSpMkLst>
        </pc:grpChg>
        <pc:grpChg chg="add del">
          <ac:chgData name="Marielen Heiderich" userId="77feb0a0-54ce-4772-afe8-d7c7d3cbfe37" providerId="ADAL" clId="{71A8F877-BC9F-4697-B895-3D8DB980F630}" dt="2023-06-10T12:52:38.244" v="325" actId="26606"/>
          <ac:grpSpMkLst>
            <pc:docMk/>
            <pc:sldMk cId="2234840905" sldId="258"/>
            <ac:grpSpMk id="40" creationId="{CEEA9366-CEA8-4F23-B065-4337F0D836FE}"/>
          </ac:grpSpMkLst>
        </pc:grpChg>
        <pc:grpChg chg="add del">
          <ac:chgData name="Marielen Heiderich" userId="77feb0a0-54ce-4772-afe8-d7c7d3cbfe37" providerId="ADAL" clId="{71A8F877-BC9F-4697-B895-3D8DB980F630}" dt="2023-06-10T12:52:55.470" v="336" actId="26606"/>
          <ac:grpSpMkLst>
            <pc:docMk/>
            <pc:sldMk cId="2234840905" sldId="258"/>
            <ac:grpSpMk id="43" creationId="{CDD733AE-DD5E-4C77-8BCD-72BF12A06BB1}"/>
          </ac:grpSpMkLst>
        </pc:grpChg>
        <pc:picChg chg="add mod">
          <ac:chgData name="Marielen Heiderich" userId="77feb0a0-54ce-4772-afe8-d7c7d3cbfe37" providerId="ADAL" clId="{71A8F877-BC9F-4697-B895-3D8DB980F630}" dt="2023-06-11T12:21:06.885" v="414" actId="1076"/>
          <ac:picMkLst>
            <pc:docMk/>
            <pc:sldMk cId="2234840905" sldId="258"/>
            <ac:picMk id="4" creationId="{1E5A7361-2C23-1E3F-B951-ED23689B2D08}"/>
          </ac:picMkLst>
        </pc:picChg>
        <pc:picChg chg="add mod">
          <ac:chgData name="Marielen Heiderich" userId="77feb0a0-54ce-4772-afe8-d7c7d3cbfe37" providerId="ADAL" clId="{71A8F877-BC9F-4697-B895-3D8DB980F630}" dt="2023-06-11T12:24:28.892" v="482" actId="14100"/>
          <ac:picMkLst>
            <pc:docMk/>
            <pc:sldMk cId="2234840905" sldId="258"/>
            <ac:picMk id="8" creationId="{D4972940-40EE-64BD-F06C-00549CDD06FE}"/>
          </ac:picMkLst>
        </pc:picChg>
        <pc:picChg chg="add">
          <ac:chgData name="Marielen Heiderich" userId="77feb0a0-54ce-4772-afe8-d7c7d3cbfe37" providerId="ADAL" clId="{71A8F877-BC9F-4697-B895-3D8DB980F630}" dt="2023-06-10T12:52:55.470" v="336" actId="26606"/>
          <ac:picMkLst>
            <pc:docMk/>
            <pc:sldMk cId="2234840905" sldId="258"/>
            <ac:picMk id="47" creationId="{3AEB864D-F934-6FD7-18A9-3AFBC26FD7CC}"/>
          </ac:picMkLst>
        </pc:picChg>
        <pc:picChg chg="add del mod">
          <ac:chgData name="Marielen Heiderich" userId="77feb0a0-54ce-4772-afe8-d7c7d3cbfe37" providerId="ADAL" clId="{71A8F877-BC9F-4697-B895-3D8DB980F630}" dt="2023-06-11T12:24:23.338" v="480" actId="21"/>
          <ac:picMkLst>
            <pc:docMk/>
            <pc:sldMk cId="2234840905" sldId="258"/>
            <ac:picMk id="1026" creationId="{054D9ED9-2A28-0897-87DF-4D13BECBA2AA}"/>
          </ac:picMkLst>
        </pc:picChg>
      </pc:sldChg>
      <pc:sldChg chg="addSp delSp modSp new mod modTransition modNotesTx">
        <pc:chgData name="Marielen Heiderich" userId="77feb0a0-54ce-4772-afe8-d7c7d3cbfe37" providerId="ADAL" clId="{71A8F877-BC9F-4697-B895-3D8DB980F630}" dt="2023-06-11T21:30:00.046" v="1910" actId="20577"/>
        <pc:sldMkLst>
          <pc:docMk/>
          <pc:sldMk cId="100550534" sldId="259"/>
        </pc:sldMkLst>
        <pc:spChg chg="mod ord">
          <ac:chgData name="Marielen Heiderich" userId="77feb0a0-54ce-4772-afe8-d7c7d3cbfe37" providerId="ADAL" clId="{71A8F877-BC9F-4697-B895-3D8DB980F630}" dt="2023-06-11T20:10:36.060" v="1051"/>
          <ac:spMkLst>
            <pc:docMk/>
            <pc:sldMk cId="100550534" sldId="259"/>
            <ac:spMk id="2" creationId="{577B69EA-647A-3766-2E2B-D670C2EF443A}"/>
          </ac:spMkLst>
        </pc:spChg>
        <pc:spChg chg="del">
          <ac:chgData name="Marielen Heiderich" userId="77feb0a0-54ce-4772-afe8-d7c7d3cbfe37" providerId="ADAL" clId="{71A8F877-BC9F-4697-B895-3D8DB980F630}" dt="2023-06-11T12:29:50.059" v="525" actId="21"/>
          <ac:spMkLst>
            <pc:docMk/>
            <pc:sldMk cId="100550534" sldId="259"/>
            <ac:spMk id="3" creationId="{26CED0D7-44CE-9989-848F-08B3A3E6D0A6}"/>
          </ac:spMkLst>
        </pc:spChg>
        <pc:spChg chg="add mod ord">
          <ac:chgData name="Marielen Heiderich" userId="77feb0a0-54ce-4772-afe8-d7c7d3cbfe37" providerId="ADAL" clId="{71A8F877-BC9F-4697-B895-3D8DB980F630}" dt="2023-06-11T19:31:46.029" v="832" actId="20577"/>
          <ac:spMkLst>
            <pc:docMk/>
            <pc:sldMk cId="100550534" sldId="259"/>
            <ac:spMk id="4" creationId="{00EBD160-6692-62FC-DFE0-CA6C38BD686D}"/>
          </ac:spMkLst>
        </pc:spChg>
        <pc:spChg chg="add mod ord">
          <ac:chgData name="Marielen Heiderich" userId="77feb0a0-54ce-4772-afe8-d7c7d3cbfe37" providerId="ADAL" clId="{71A8F877-BC9F-4697-B895-3D8DB980F630}" dt="2023-06-11T19:31:48.325" v="833" actId="20577"/>
          <ac:spMkLst>
            <pc:docMk/>
            <pc:sldMk cId="100550534" sldId="259"/>
            <ac:spMk id="5" creationId="{CB4AD19F-8CB4-46C4-886C-EF53CBA2D540}"/>
          </ac:spMkLst>
        </pc:spChg>
        <pc:spChg chg="add del mod ord">
          <ac:chgData name="Marielen Heiderich" userId="77feb0a0-54ce-4772-afe8-d7c7d3cbfe37" providerId="ADAL" clId="{71A8F877-BC9F-4697-B895-3D8DB980F630}" dt="2023-06-11T19:31:50.057" v="834" actId="20577"/>
          <ac:spMkLst>
            <pc:docMk/>
            <pc:sldMk cId="100550534" sldId="259"/>
            <ac:spMk id="6" creationId="{F078AFE2-2856-531A-BD88-1B3705AFA7DE}"/>
          </ac:spMkLst>
        </pc:spChg>
        <pc:spChg chg="add del mod ord">
          <ac:chgData name="Marielen Heiderich" userId="77feb0a0-54ce-4772-afe8-d7c7d3cbfe37" providerId="ADAL" clId="{71A8F877-BC9F-4697-B895-3D8DB980F630}" dt="2023-06-11T19:31:51.793" v="835" actId="20577"/>
          <ac:spMkLst>
            <pc:docMk/>
            <pc:sldMk cId="100550534" sldId="259"/>
            <ac:spMk id="7" creationId="{DE253383-066E-E994-AE94-4EE77402B37F}"/>
          </ac:spMkLst>
        </pc:spChg>
        <pc:spChg chg="add mod">
          <ac:chgData name="Marielen Heiderich" userId="77feb0a0-54ce-4772-afe8-d7c7d3cbfe37" providerId="ADAL" clId="{71A8F877-BC9F-4697-B895-3D8DB980F630}" dt="2023-06-11T19:31:53.219" v="836" actId="20577"/>
          <ac:spMkLst>
            <pc:docMk/>
            <pc:sldMk cId="100550534" sldId="259"/>
            <ac:spMk id="8" creationId="{D006A499-9AD0-3F35-0397-7A9DDD92E63E}"/>
          </ac:spMkLst>
        </pc:spChg>
        <pc:spChg chg="add del mod">
          <ac:chgData name="Marielen Heiderich" userId="77feb0a0-54ce-4772-afe8-d7c7d3cbfe37" providerId="ADAL" clId="{71A8F877-BC9F-4697-B895-3D8DB980F630}" dt="2023-06-11T19:14:50.294" v="666" actId="21"/>
          <ac:spMkLst>
            <pc:docMk/>
            <pc:sldMk cId="100550534" sldId="259"/>
            <ac:spMk id="9" creationId="{70079F0B-D996-4CD9-B54D-36EC878A3372}"/>
          </ac:spMkLst>
        </pc:spChg>
        <pc:spChg chg="add del mod">
          <ac:chgData name="Marielen Heiderich" userId="77feb0a0-54ce-4772-afe8-d7c7d3cbfe37" providerId="ADAL" clId="{71A8F877-BC9F-4697-B895-3D8DB980F630}" dt="2023-06-11T19:31:29.813" v="824" actId="20577"/>
          <ac:spMkLst>
            <pc:docMk/>
            <pc:sldMk cId="100550534" sldId="259"/>
            <ac:spMk id="10" creationId="{3441802B-8A64-C6D5-CB81-CD6E5AE941FA}"/>
          </ac:spMkLst>
        </pc:spChg>
        <pc:spChg chg="add mod ord">
          <ac:chgData name="Marielen Heiderich" userId="77feb0a0-54ce-4772-afe8-d7c7d3cbfe37" providerId="ADAL" clId="{71A8F877-BC9F-4697-B895-3D8DB980F630}" dt="2023-06-11T19:31:21.181" v="818" actId="20577"/>
          <ac:spMkLst>
            <pc:docMk/>
            <pc:sldMk cId="100550534" sldId="259"/>
            <ac:spMk id="11" creationId="{48E1D667-A933-3B47-6F70-881385D827D5}"/>
          </ac:spMkLst>
        </pc:spChg>
        <pc:spChg chg="add mod ord">
          <ac:chgData name="Marielen Heiderich" userId="77feb0a0-54ce-4772-afe8-d7c7d3cbfe37" providerId="ADAL" clId="{71A8F877-BC9F-4697-B895-3D8DB980F630}" dt="2023-06-11T19:31:34.189" v="828" actId="20577"/>
          <ac:spMkLst>
            <pc:docMk/>
            <pc:sldMk cId="100550534" sldId="259"/>
            <ac:spMk id="12" creationId="{7A124074-16E3-AB76-D786-5977080FDF16}"/>
          </ac:spMkLst>
        </pc:spChg>
        <pc:spChg chg="add mod ord">
          <ac:chgData name="Marielen Heiderich" userId="77feb0a0-54ce-4772-afe8-d7c7d3cbfe37" providerId="ADAL" clId="{71A8F877-BC9F-4697-B895-3D8DB980F630}" dt="2023-06-11T19:31:38.717" v="830" actId="20577"/>
          <ac:spMkLst>
            <pc:docMk/>
            <pc:sldMk cId="100550534" sldId="259"/>
            <ac:spMk id="13" creationId="{49BFCF67-63F6-5EEE-AE2A-0EB982A3DB99}"/>
          </ac:spMkLst>
        </pc:spChg>
        <pc:spChg chg="add mod ord">
          <ac:chgData name="Marielen Heiderich" userId="77feb0a0-54ce-4772-afe8-d7c7d3cbfe37" providerId="ADAL" clId="{71A8F877-BC9F-4697-B895-3D8DB980F630}" dt="2023-06-11T19:31:05.773" v="810" actId="20577"/>
          <ac:spMkLst>
            <pc:docMk/>
            <pc:sldMk cId="100550534" sldId="259"/>
            <ac:spMk id="22" creationId="{1D35148F-7654-EFC8-039F-E0F87BBC062A}"/>
          </ac:spMkLst>
        </pc:spChg>
        <pc:spChg chg="add mod ord">
          <ac:chgData name="Marielen Heiderich" userId="77feb0a0-54ce-4772-afe8-d7c7d3cbfe37" providerId="ADAL" clId="{71A8F877-BC9F-4697-B895-3D8DB980F630}" dt="2023-06-11T19:31:01.885" v="808" actId="20577"/>
          <ac:spMkLst>
            <pc:docMk/>
            <pc:sldMk cId="100550534" sldId="259"/>
            <ac:spMk id="23" creationId="{A821AA21-A46D-86C3-E3B6-FDA54FB252BC}"/>
          </ac:spMkLst>
        </pc:spChg>
        <pc:spChg chg="add mod">
          <ac:chgData name="Marielen Heiderich" userId="77feb0a0-54ce-4772-afe8-d7c7d3cbfe37" providerId="ADAL" clId="{71A8F877-BC9F-4697-B895-3D8DB980F630}" dt="2023-06-11T19:31:08.661" v="812" actId="20577"/>
          <ac:spMkLst>
            <pc:docMk/>
            <pc:sldMk cId="100550534" sldId="259"/>
            <ac:spMk id="24" creationId="{06960950-83E1-1428-FC07-FB25B9A44A9F}"/>
          </ac:spMkLst>
        </pc:spChg>
        <pc:spChg chg="add mod ord">
          <ac:chgData name="Marielen Heiderich" userId="77feb0a0-54ce-4772-afe8-d7c7d3cbfe37" providerId="ADAL" clId="{71A8F877-BC9F-4697-B895-3D8DB980F630}" dt="2023-06-11T19:31:11.365" v="814" actId="20577"/>
          <ac:spMkLst>
            <pc:docMk/>
            <pc:sldMk cId="100550534" sldId="259"/>
            <ac:spMk id="25" creationId="{0CCA528B-FA2D-5080-E7F3-DE1FCD0CAB8D}"/>
          </ac:spMkLst>
        </pc:spChg>
        <pc:spChg chg="add del mod">
          <ac:chgData name="Marielen Heiderich" userId="77feb0a0-54ce-4772-afe8-d7c7d3cbfe37" providerId="ADAL" clId="{71A8F877-BC9F-4697-B895-3D8DB980F630}" dt="2023-06-11T19:14:56.487" v="669" actId="21"/>
          <ac:spMkLst>
            <pc:docMk/>
            <pc:sldMk cId="100550534" sldId="259"/>
            <ac:spMk id="26" creationId="{8A68A0A4-A8E6-5B24-927B-FBDA5669284D}"/>
          </ac:spMkLst>
        </pc:spChg>
        <pc:spChg chg="add del mod">
          <ac:chgData name="Marielen Heiderich" userId="77feb0a0-54ce-4772-afe8-d7c7d3cbfe37" providerId="ADAL" clId="{71A8F877-BC9F-4697-B895-3D8DB980F630}" dt="2023-06-11T19:15:00.441" v="671" actId="21"/>
          <ac:spMkLst>
            <pc:docMk/>
            <pc:sldMk cId="100550534" sldId="259"/>
            <ac:spMk id="27" creationId="{43C897C8-24C2-ECB7-B7C2-B2B980A1F880}"/>
          </ac:spMkLst>
        </pc:spChg>
        <pc:spChg chg="add del mod">
          <ac:chgData name="Marielen Heiderich" userId="77feb0a0-54ce-4772-afe8-d7c7d3cbfe37" providerId="ADAL" clId="{71A8F877-BC9F-4697-B895-3D8DB980F630}" dt="2023-06-11T19:16:29.827" v="681"/>
          <ac:spMkLst>
            <pc:docMk/>
            <pc:sldMk cId="100550534" sldId="259"/>
            <ac:spMk id="50" creationId="{CA0616F1-CDB6-50EA-89D7-1498C814033A}"/>
          </ac:spMkLst>
        </pc:spChg>
        <pc:spChg chg="add mod ord">
          <ac:chgData name="Marielen Heiderich" userId="77feb0a0-54ce-4772-afe8-d7c7d3cbfe37" providerId="ADAL" clId="{71A8F877-BC9F-4697-B895-3D8DB980F630}" dt="2023-06-11T19:37:15.069" v="863" actId="164"/>
          <ac:spMkLst>
            <pc:docMk/>
            <pc:sldMk cId="100550534" sldId="259"/>
            <ac:spMk id="77" creationId="{AD5E1E88-B912-8A3A-D0B7-F539A1621D6A}"/>
          </ac:spMkLst>
        </pc:spChg>
        <pc:spChg chg="add mod ord">
          <ac:chgData name="Marielen Heiderich" userId="77feb0a0-54ce-4772-afe8-d7c7d3cbfe37" providerId="ADAL" clId="{71A8F877-BC9F-4697-B895-3D8DB980F630}" dt="2023-06-11T19:37:15.069" v="863" actId="164"/>
          <ac:spMkLst>
            <pc:docMk/>
            <pc:sldMk cId="100550534" sldId="259"/>
            <ac:spMk id="85" creationId="{FE537110-922F-92BC-B084-A20EC6BAB3AF}"/>
          </ac:spMkLst>
        </pc:spChg>
        <pc:spChg chg="add mod ord">
          <ac:chgData name="Marielen Heiderich" userId="77feb0a0-54ce-4772-afe8-d7c7d3cbfe37" providerId="ADAL" clId="{71A8F877-BC9F-4697-B895-3D8DB980F630}" dt="2023-06-11T19:37:15.069" v="863" actId="164"/>
          <ac:spMkLst>
            <pc:docMk/>
            <pc:sldMk cId="100550534" sldId="259"/>
            <ac:spMk id="86" creationId="{78C65DF9-336B-EC16-3C04-D93C93299B61}"/>
          </ac:spMkLst>
        </pc:spChg>
        <pc:grpChg chg="add mod">
          <ac:chgData name="Marielen Heiderich" userId="77feb0a0-54ce-4772-afe8-d7c7d3cbfe37" providerId="ADAL" clId="{71A8F877-BC9F-4697-B895-3D8DB980F630}" dt="2023-06-11T19:22:00.367" v="736" actId="962"/>
          <ac:grpSpMkLst>
            <pc:docMk/>
            <pc:sldMk cId="100550534" sldId="259"/>
            <ac:grpSpMk id="78" creationId="{232F36D8-4A0A-6031-F5E1-0EDEF6734DF5}"/>
          </ac:grpSpMkLst>
        </pc:grpChg>
        <pc:grpChg chg="add mod">
          <ac:chgData name="Marielen Heiderich" userId="77feb0a0-54ce-4772-afe8-d7c7d3cbfe37" providerId="ADAL" clId="{71A8F877-BC9F-4697-B895-3D8DB980F630}" dt="2023-06-11T19:22:55.094" v="741" actId="962"/>
          <ac:grpSpMkLst>
            <pc:docMk/>
            <pc:sldMk cId="100550534" sldId="259"/>
            <ac:grpSpMk id="79" creationId="{35691B07-6D24-C15C-1E48-918583A2F138}"/>
          </ac:grpSpMkLst>
        </pc:grpChg>
        <pc:grpChg chg="add mod">
          <ac:chgData name="Marielen Heiderich" userId="77feb0a0-54ce-4772-afe8-d7c7d3cbfe37" providerId="ADAL" clId="{71A8F877-BC9F-4697-B895-3D8DB980F630}" dt="2023-06-11T19:23:35.230" v="747" actId="962"/>
          <ac:grpSpMkLst>
            <pc:docMk/>
            <pc:sldMk cId="100550534" sldId="259"/>
            <ac:grpSpMk id="80" creationId="{3C6584D8-3884-2225-7DF2-BE8762A39C1C}"/>
          </ac:grpSpMkLst>
        </pc:grpChg>
        <pc:grpChg chg="add mod">
          <ac:chgData name="Marielen Heiderich" userId="77feb0a0-54ce-4772-afe8-d7c7d3cbfe37" providerId="ADAL" clId="{71A8F877-BC9F-4697-B895-3D8DB980F630}" dt="2023-06-11T19:29:10.667" v="782" actId="962"/>
          <ac:grpSpMkLst>
            <pc:docMk/>
            <pc:sldMk cId="100550534" sldId="259"/>
            <ac:grpSpMk id="81" creationId="{63DD7D7F-EDB1-196D-CDB7-CEE36507C936}"/>
          </ac:grpSpMkLst>
        </pc:grpChg>
        <pc:grpChg chg="add mod">
          <ac:chgData name="Marielen Heiderich" userId="77feb0a0-54ce-4772-afe8-d7c7d3cbfe37" providerId="ADAL" clId="{71A8F877-BC9F-4697-B895-3D8DB980F630}" dt="2023-06-11T19:29:17.676" v="783" actId="962"/>
          <ac:grpSpMkLst>
            <pc:docMk/>
            <pc:sldMk cId="100550534" sldId="259"/>
            <ac:grpSpMk id="82" creationId="{4B0C7E77-8DCD-DE50-3F80-1F8CF9BAAF1D}"/>
          </ac:grpSpMkLst>
        </pc:grpChg>
        <pc:grpChg chg="add mod">
          <ac:chgData name="Marielen Heiderich" userId="77feb0a0-54ce-4772-afe8-d7c7d3cbfe37" providerId="ADAL" clId="{71A8F877-BC9F-4697-B895-3D8DB980F630}" dt="2023-06-11T19:37:19.939" v="865" actId="1076"/>
          <ac:grpSpMkLst>
            <pc:docMk/>
            <pc:sldMk cId="100550534" sldId="259"/>
            <ac:grpSpMk id="83" creationId="{DDFB28BE-2D2C-B1FC-26FB-131DBC32A8B9}"/>
          </ac:grpSpMkLst>
        </pc:grpChg>
        <pc:grpChg chg="add mod">
          <ac:chgData name="Marielen Heiderich" userId="77feb0a0-54ce-4772-afe8-d7c7d3cbfe37" providerId="ADAL" clId="{71A8F877-BC9F-4697-B895-3D8DB980F630}" dt="2023-06-11T19:32:43.986" v="840" actId="962"/>
          <ac:grpSpMkLst>
            <pc:docMk/>
            <pc:sldMk cId="100550534" sldId="259"/>
            <ac:grpSpMk id="84" creationId="{07B8EDDB-7C02-91F2-B9A8-7BA37737FE0A}"/>
          </ac:grpSpMkLst>
        </pc:grpChg>
        <pc:grpChg chg="add mod">
          <ac:chgData name="Marielen Heiderich" userId="77feb0a0-54ce-4772-afe8-d7c7d3cbfe37" providerId="ADAL" clId="{71A8F877-BC9F-4697-B895-3D8DB980F630}" dt="2023-06-11T19:37:15.069" v="863" actId="164"/>
          <ac:grpSpMkLst>
            <pc:docMk/>
            <pc:sldMk cId="100550534" sldId="259"/>
            <ac:grpSpMk id="87" creationId="{B547DBF8-88CA-E5F7-9B3B-09FA0C22CBC5}"/>
          </ac:grpSpMkLst>
        </pc:grpChg>
        <pc:cxnChg chg="add del mod">
          <ac:chgData name="Marielen Heiderich" userId="77feb0a0-54ce-4772-afe8-d7c7d3cbfe37" providerId="ADAL" clId="{71A8F877-BC9F-4697-B895-3D8DB980F630}" dt="2023-06-11T19:11:00.141" v="620" actId="478"/>
          <ac:cxnSpMkLst>
            <pc:docMk/>
            <pc:sldMk cId="100550534" sldId="259"/>
            <ac:cxnSpMk id="15" creationId="{B265FE58-06E8-BEF7-A1FD-272BF28B593D}"/>
          </ac:cxnSpMkLst>
        </pc:cxnChg>
        <pc:cxnChg chg="add del mod">
          <ac:chgData name="Marielen Heiderich" userId="77feb0a0-54ce-4772-afe8-d7c7d3cbfe37" providerId="ADAL" clId="{71A8F877-BC9F-4697-B895-3D8DB980F630}" dt="2023-06-11T19:13:43.538" v="644" actId="478"/>
          <ac:cxnSpMkLst>
            <pc:docMk/>
            <pc:sldMk cId="100550534" sldId="259"/>
            <ac:cxnSpMk id="18" creationId="{810E83AB-923C-5AF1-3E1E-8A1F3F87BAF9}"/>
          </ac:cxnSpMkLst>
        </pc:cxnChg>
        <pc:cxnChg chg="add mod ord">
          <ac:chgData name="Marielen Heiderich" userId="77feb0a0-54ce-4772-afe8-d7c7d3cbfe37" providerId="ADAL" clId="{71A8F877-BC9F-4697-B895-3D8DB980F630}" dt="2023-06-11T19:33:05.455" v="843" actId="962"/>
          <ac:cxnSpMkLst>
            <pc:docMk/>
            <pc:sldMk cId="100550534" sldId="259"/>
            <ac:cxnSpMk id="29" creationId="{07C177E0-2CFA-1528-5F4C-887F75AF87F0}"/>
          </ac:cxnSpMkLst>
        </pc:cxnChg>
        <pc:cxnChg chg="add mod">
          <ac:chgData name="Marielen Heiderich" userId="77feb0a0-54ce-4772-afe8-d7c7d3cbfe37" providerId="ADAL" clId="{71A8F877-BC9F-4697-B895-3D8DB980F630}" dt="2023-06-11T19:33:09.784" v="844" actId="962"/>
          <ac:cxnSpMkLst>
            <pc:docMk/>
            <pc:sldMk cId="100550534" sldId="259"/>
            <ac:cxnSpMk id="31" creationId="{D74B013F-BAE3-078D-CE85-594538CC1C8E}"/>
          </ac:cxnSpMkLst>
        </pc:cxnChg>
        <pc:cxnChg chg="add mod ord">
          <ac:chgData name="Marielen Heiderich" userId="77feb0a0-54ce-4772-afe8-d7c7d3cbfe37" providerId="ADAL" clId="{71A8F877-BC9F-4697-B895-3D8DB980F630}" dt="2023-06-11T19:33:14.740" v="845" actId="962"/>
          <ac:cxnSpMkLst>
            <pc:docMk/>
            <pc:sldMk cId="100550534" sldId="259"/>
            <ac:cxnSpMk id="34" creationId="{C2214DEE-9F7C-22BD-66CD-4BA55BCE2CB2}"/>
          </ac:cxnSpMkLst>
        </pc:cxnChg>
        <pc:cxnChg chg="add mod">
          <ac:chgData name="Marielen Heiderich" userId="77feb0a0-54ce-4772-afe8-d7c7d3cbfe37" providerId="ADAL" clId="{71A8F877-BC9F-4697-B895-3D8DB980F630}" dt="2023-06-11T19:33:00.894" v="842" actId="962"/>
          <ac:cxnSpMkLst>
            <pc:docMk/>
            <pc:sldMk cId="100550534" sldId="259"/>
            <ac:cxnSpMk id="38" creationId="{20E23671-022F-33AD-783D-10B26F914B39}"/>
          </ac:cxnSpMkLst>
        </pc:cxnChg>
        <pc:cxnChg chg="add mod">
          <ac:chgData name="Marielen Heiderich" userId="77feb0a0-54ce-4772-afe8-d7c7d3cbfe37" providerId="ADAL" clId="{71A8F877-BC9F-4697-B895-3D8DB980F630}" dt="2023-06-11T19:32:55.249" v="841" actId="962"/>
          <ac:cxnSpMkLst>
            <pc:docMk/>
            <pc:sldMk cId="100550534" sldId="259"/>
            <ac:cxnSpMk id="39" creationId="{D532D67A-C8CC-7E59-0682-DA510633976D}"/>
          </ac:cxnSpMkLst>
        </pc:cxnChg>
        <pc:cxnChg chg="add del mod">
          <ac:chgData name="Marielen Heiderich" userId="77feb0a0-54ce-4772-afe8-d7c7d3cbfe37" providerId="ADAL" clId="{71A8F877-BC9F-4697-B895-3D8DB980F630}" dt="2023-06-11T19:14:44.938" v="663" actId="478"/>
          <ac:cxnSpMkLst>
            <pc:docMk/>
            <pc:sldMk cId="100550534" sldId="259"/>
            <ac:cxnSpMk id="44" creationId="{3D9F1A9B-80C4-5D2E-AE59-E68781BB8220}"/>
          </ac:cxnSpMkLst>
        </pc:cxnChg>
        <pc:cxnChg chg="add mod ord">
          <ac:chgData name="Marielen Heiderich" userId="77feb0a0-54ce-4772-afe8-d7c7d3cbfe37" providerId="ADAL" clId="{71A8F877-BC9F-4697-B895-3D8DB980F630}" dt="2023-06-11T19:31:25.071" v="820" actId="478"/>
          <ac:cxnSpMkLst>
            <pc:docMk/>
            <pc:sldMk cId="100550534" sldId="259"/>
            <ac:cxnSpMk id="48" creationId="{16620F6B-A7F3-6340-D8DB-1D29292C6EAE}"/>
          </ac:cxnSpMkLst>
        </pc:cxnChg>
        <pc:cxnChg chg="add mod">
          <ac:chgData name="Marielen Heiderich" userId="77feb0a0-54ce-4772-afe8-d7c7d3cbfe37" providerId="ADAL" clId="{71A8F877-BC9F-4697-B895-3D8DB980F630}" dt="2023-06-11T19:30:06.099" v="790" actId="962"/>
          <ac:cxnSpMkLst>
            <pc:docMk/>
            <pc:sldMk cId="100550534" sldId="259"/>
            <ac:cxnSpMk id="51" creationId="{05EEA22D-09A3-AAA8-3C9C-71DF38A674BE}"/>
          </ac:cxnSpMkLst>
        </pc:cxnChg>
        <pc:cxnChg chg="add mod">
          <ac:chgData name="Marielen Heiderich" userId="77feb0a0-54ce-4772-afe8-d7c7d3cbfe37" providerId="ADAL" clId="{71A8F877-BC9F-4697-B895-3D8DB980F630}" dt="2023-06-11T19:29:27.390" v="785" actId="962"/>
          <ac:cxnSpMkLst>
            <pc:docMk/>
            <pc:sldMk cId="100550534" sldId="259"/>
            <ac:cxnSpMk id="55" creationId="{E187E491-5CC7-63B9-2E2E-7547B5E9CCFE}"/>
          </ac:cxnSpMkLst>
        </pc:cxnChg>
        <pc:cxnChg chg="add mod">
          <ac:chgData name="Marielen Heiderich" userId="77feb0a0-54ce-4772-afe8-d7c7d3cbfe37" providerId="ADAL" clId="{71A8F877-BC9F-4697-B895-3D8DB980F630}" dt="2023-06-11T19:31:25.071" v="820" actId="478"/>
          <ac:cxnSpMkLst>
            <pc:docMk/>
            <pc:sldMk cId="100550534" sldId="259"/>
            <ac:cxnSpMk id="58" creationId="{B21E77E2-72B3-5137-1854-265859F53423}"/>
          </ac:cxnSpMkLst>
        </pc:cxnChg>
        <pc:cxnChg chg="add mod ord">
          <ac:chgData name="Marielen Heiderich" userId="77feb0a0-54ce-4772-afe8-d7c7d3cbfe37" providerId="ADAL" clId="{71A8F877-BC9F-4697-B895-3D8DB980F630}" dt="2023-06-11T19:27:21.331" v="775" actId="962"/>
          <ac:cxnSpMkLst>
            <pc:docMk/>
            <pc:sldMk cId="100550534" sldId="259"/>
            <ac:cxnSpMk id="61" creationId="{9FDA9BD3-2F22-81C4-5C32-DD1B5F94EDCC}"/>
          </ac:cxnSpMkLst>
        </pc:cxnChg>
        <pc:cxnChg chg="add mod ord">
          <ac:chgData name="Marielen Heiderich" userId="77feb0a0-54ce-4772-afe8-d7c7d3cbfe37" providerId="ADAL" clId="{71A8F877-BC9F-4697-B895-3D8DB980F630}" dt="2023-06-11T19:27:26.033" v="776" actId="962"/>
          <ac:cxnSpMkLst>
            <pc:docMk/>
            <pc:sldMk cId="100550534" sldId="259"/>
            <ac:cxnSpMk id="67" creationId="{5E0FDA87-36E7-4250-7695-80CDE968BA6C}"/>
          </ac:cxnSpMkLst>
        </pc:cxnChg>
        <pc:cxnChg chg="add mod ord">
          <ac:chgData name="Marielen Heiderich" userId="77feb0a0-54ce-4772-afe8-d7c7d3cbfe37" providerId="ADAL" clId="{71A8F877-BC9F-4697-B895-3D8DB980F630}" dt="2023-06-11T19:27:29.408" v="777" actId="962"/>
          <ac:cxnSpMkLst>
            <pc:docMk/>
            <pc:sldMk cId="100550534" sldId="259"/>
            <ac:cxnSpMk id="70" creationId="{E7EA4896-16FC-2CC4-A7B6-52A8BBDC6DEF}"/>
          </ac:cxnSpMkLst>
        </pc:cxnChg>
        <pc:cxnChg chg="add mod">
          <ac:chgData name="Marielen Heiderich" userId="77feb0a0-54ce-4772-afe8-d7c7d3cbfe37" providerId="ADAL" clId="{71A8F877-BC9F-4697-B895-3D8DB980F630}" dt="2023-06-11T19:27:33.591" v="778" actId="962"/>
          <ac:cxnSpMkLst>
            <pc:docMk/>
            <pc:sldMk cId="100550534" sldId="259"/>
            <ac:cxnSpMk id="73" creationId="{09659088-5463-1CE2-D09E-E0B318442ECA}"/>
          </ac:cxnSpMkLst>
        </pc:cxnChg>
      </pc:sldChg>
      <pc:sldChg chg="addSp delSp modSp add mod modTransition modNotesTx">
        <pc:chgData name="Marielen Heiderich" userId="77feb0a0-54ce-4772-afe8-d7c7d3cbfe37" providerId="ADAL" clId="{71A8F877-BC9F-4697-B895-3D8DB980F630}" dt="2023-06-11T21:31:11.614" v="1996" actId="20577"/>
        <pc:sldMkLst>
          <pc:docMk/>
          <pc:sldMk cId="1068882557" sldId="260"/>
        </pc:sldMkLst>
        <pc:spChg chg="mod">
          <ac:chgData name="Marielen Heiderich" userId="77feb0a0-54ce-4772-afe8-d7c7d3cbfe37" providerId="ADAL" clId="{71A8F877-BC9F-4697-B895-3D8DB980F630}" dt="2023-06-11T20:10:36.060" v="1051"/>
          <ac:spMkLst>
            <pc:docMk/>
            <pc:sldMk cId="1068882557" sldId="260"/>
            <ac:spMk id="2" creationId="{577B69EA-647A-3766-2E2B-D670C2EF443A}"/>
          </ac:spMkLst>
        </pc:spChg>
        <pc:spChg chg="mod">
          <ac:chgData name="Marielen Heiderich" userId="77feb0a0-54ce-4772-afe8-d7c7d3cbfe37" providerId="ADAL" clId="{71A8F877-BC9F-4697-B895-3D8DB980F630}" dt="2023-06-11T19:43:06.980" v="894" actId="20577"/>
          <ac:spMkLst>
            <pc:docMk/>
            <pc:sldMk cId="1068882557" sldId="260"/>
            <ac:spMk id="10" creationId="{3441802B-8A64-C6D5-CB81-CD6E5AE941FA}"/>
          </ac:spMkLst>
        </pc:spChg>
        <pc:spChg chg="mod">
          <ac:chgData name="Marielen Heiderich" userId="77feb0a0-54ce-4772-afe8-d7c7d3cbfe37" providerId="ADAL" clId="{71A8F877-BC9F-4697-B895-3D8DB980F630}" dt="2023-06-11T19:40:18.436" v="869" actId="1076"/>
          <ac:spMkLst>
            <pc:docMk/>
            <pc:sldMk cId="1068882557" sldId="260"/>
            <ac:spMk id="11" creationId="{48E1D667-A933-3B47-6F70-881385D827D5}"/>
          </ac:spMkLst>
        </pc:spChg>
        <pc:spChg chg="mod">
          <ac:chgData name="Marielen Heiderich" userId="77feb0a0-54ce-4772-afe8-d7c7d3cbfe37" providerId="ADAL" clId="{71A8F877-BC9F-4697-B895-3D8DB980F630}" dt="2023-06-11T19:40:23.923" v="871" actId="1076"/>
          <ac:spMkLst>
            <pc:docMk/>
            <pc:sldMk cId="1068882557" sldId="260"/>
            <ac:spMk id="12" creationId="{7A124074-16E3-AB76-D786-5977080FDF16}"/>
          </ac:spMkLst>
        </pc:spChg>
        <pc:spChg chg="mod">
          <ac:chgData name="Marielen Heiderich" userId="77feb0a0-54ce-4772-afe8-d7c7d3cbfe37" providerId="ADAL" clId="{71A8F877-BC9F-4697-B895-3D8DB980F630}" dt="2023-06-11T19:43:10.205" v="896" actId="20577"/>
          <ac:spMkLst>
            <pc:docMk/>
            <pc:sldMk cId="1068882557" sldId="260"/>
            <ac:spMk id="13" creationId="{49BFCF67-63F6-5EEE-AE2A-0EB982A3DB99}"/>
          </ac:spMkLst>
        </pc:spChg>
        <pc:spChg chg="mod">
          <ac:chgData name="Marielen Heiderich" userId="77feb0a0-54ce-4772-afe8-d7c7d3cbfe37" providerId="ADAL" clId="{71A8F877-BC9F-4697-B895-3D8DB980F630}" dt="2023-06-11T19:41:08.030" v="879" actId="1076"/>
          <ac:spMkLst>
            <pc:docMk/>
            <pc:sldMk cId="1068882557" sldId="260"/>
            <ac:spMk id="22" creationId="{1D35148F-7654-EFC8-039F-E0F87BBC062A}"/>
          </ac:spMkLst>
        </pc:spChg>
        <pc:spChg chg="mod">
          <ac:chgData name="Marielen Heiderich" userId="77feb0a0-54ce-4772-afe8-d7c7d3cbfe37" providerId="ADAL" clId="{71A8F877-BC9F-4697-B895-3D8DB980F630}" dt="2023-06-11T19:41:05.438" v="878" actId="1076"/>
          <ac:spMkLst>
            <pc:docMk/>
            <pc:sldMk cId="1068882557" sldId="260"/>
            <ac:spMk id="23" creationId="{A821AA21-A46D-86C3-E3B6-FDA54FB252BC}"/>
          </ac:spMkLst>
        </pc:spChg>
        <pc:spChg chg="mod">
          <ac:chgData name="Marielen Heiderich" userId="77feb0a0-54ce-4772-afe8-d7c7d3cbfe37" providerId="ADAL" clId="{71A8F877-BC9F-4697-B895-3D8DB980F630}" dt="2023-06-11T19:41:10.514" v="880" actId="1076"/>
          <ac:spMkLst>
            <pc:docMk/>
            <pc:sldMk cId="1068882557" sldId="260"/>
            <ac:spMk id="24" creationId="{06960950-83E1-1428-FC07-FB25B9A44A9F}"/>
          </ac:spMkLst>
        </pc:spChg>
        <pc:spChg chg="mod">
          <ac:chgData name="Marielen Heiderich" userId="77feb0a0-54ce-4772-afe8-d7c7d3cbfe37" providerId="ADAL" clId="{71A8F877-BC9F-4697-B895-3D8DB980F630}" dt="2023-06-11T19:42:09.446" v="889" actId="1076"/>
          <ac:spMkLst>
            <pc:docMk/>
            <pc:sldMk cId="1068882557" sldId="260"/>
            <ac:spMk id="25" creationId="{0CCA528B-FA2D-5080-E7F3-DE1FCD0CAB8D}"/>
          </ac:spMkLst>
        </pc:spChg>
        <pc:spChg chg="add mod">
          <ac:chgData name="Marielen Heiderich" userId="77feb0a0-54ce-4772-afe8-d7c7d3cbfe37" providerId="ADAL" clId="{71A8F877-BC9F-4697-B895-3D8DB980F630}" dt="2023-06-11T21:07:52.202" v="1272" actId="14100"/>
          <ac:spMkLst>
            <pc:docMk/>
            <pc:sldMk cId="1068882557" sldId="260"/>
            <ac:spMk id="53" creationId="{F73CB392-50DC-256F-56BC-D150DBB019F4}"/>
          </ac:spMkLst>
        </pc:spChg>
        <pc:spChg chg="mod">
          <ac:chgData name="Marielen Heiderich" userId="77feb0a0-54ce-4772-afe8-d7c7d3cbfe37" providerId="ADAL" clId="{71A8F877-BC9F-4697-B895-3D8DB980F630}" dt="2023-06-11T21:07:36.057" v="1269" actId="1076"/>
          <ac:spMkLst>
            <pc:docMk/>
            <pc:sldMk cId="1068882557" sldId="260"/>
            <ac:spMk id="85" creationId="{FE537110-922F-92BC-B084-A20EC6BAB3AF}"/>
          </ac:spMkLst>
        </pc:spChg>
        <pc:grpChg chg="mod">
          <ac:chgData name="Marielen Heiderich" userId="77feb0a0-54ce-4772-afe8-d7c7d3cbfe37" providerId="ADAL" clId="{71A8F877-BC9F-4697-B895-3D8DB980F630}" dt="2023-06-11T19:42:02.532" v="888" actId="1076"/>
          <ac:grpSpMkLst>
            <pc:docMk/>
            <pc:sldMk cId="1068882557" sldId="260"/>
            <ac:grpSpMk id="78" creationId="{232F36D8-4A0A-6031-F5E1-0EDEF6734DF5}"/>
          </ac:grpSpMkLst>
        </pc:grpChg>
        <pc:grpChg chg="mod">
          <ac:chgData name="Marielen Heiderich" userId="77feb0a0-54ce-4772-afe8-d7c7d3cbfe37" providerId="ADAL" clId="{71A8F877-BC9F-4697-B895-3D8DB980F630}" dt="2023-06-11T19:41:23.506" v="883" actId="1076"/>
          <ac:grpSpMkLst>
            <pc:docMk/>
            <pc:sldMk cId="1068882557" sldId="260"/>
            <ac:grpSpMk id="79" creationId="{35691B07-6D24-C15C-1E48-918583A2F138}"/>
          </ac:grpSpMkLst>
        </pc:grpChg>
        <pc:grpChg chg="mod">
          <ac:chgData name="Marielen Heiderich" userId="77feb0a0-54ce-4772-afe8-d7c7d3cbfe37" providerId="ADAL" clId="{71A8F877-BC9F-4697-B895-3D8DB980F630}" dt="2023-06-11T19:40:11.657" v="868" actId="1076"/>
          <ac:grpSpMkLst>
            <pc:docMk/>
            <pc:sldMk cId="1068882557" sldId="260"/>
            <ac:grpSpMk id="84" creationId="{07B8EDDB-7C02-91F2-B9A8-7BA37737FE0A}"/>
          </ac:grpSpMkLst>
        </pc:grpChg>
        <pc:cxnChg chg="mod">
          <ac:chgData name="Marielen Heiderich" userId="77feb0a0-54ce-4772-afe8-d7c7d3cbfe37" providerId="ADAL" clId="{71A8F877-BC9F-4697-B895-3D8DB980F630}" dt="2023-06-11T19:41:23.506" v="883" actId="1076"/>
          <ac:cxnSpMkLst>
            <pc:docMk/>
            <pc:sldMk cId="1068882557" sldId="260"/>
            <ac:cxnSpMk id="29" creationId="{07C177E0-2CFA-1528-5F4C-887F75AF87F0}"/>
          </ac:cxnSpMkLst>
        </pc:cxnChg>
        <pc:cxnChg chg="mod">
          <ac:chgData name="Marielen Heiderich" userId="77feb0a0-54ce-4772-afe8-d7c7d3cbfe37" providerId="ADAL" clId="{71A8F877-BC9F-4697-B895-3D8DB980F630}" dt="2023-06-11T19:41:37.963" v="885" actId="14100"/>
          <ac:cxnSpMkLst>
            <pc:docMk/>
            <pc:sldMk cId="1068882557" sldId="260"/>
            <ac:cxnSpMk id="31" creationId="{D74B013F-BAE3-078D-CE85-594538CC1C8E}"/>
          </ac:cxnSpMkLst>
        </pc:cxnChg>
        <pc:cxnChg chg="mod">
          <ac:chgData name="Marielen Heiderich" userId="77feb0a0-54ce-4772-afe8-d7c7d3cbfe37" providerId="ADAL" clId="{71A8F877-BC9F-4697-B895-3D8DB980F630}" dt="2023-06-11T19:42:37.891" v="890" actId="14100"/>
          <ac:cxnSpMkLst>
            <pc:docMk/>
            <pc:sldMk cId="1068882557" sldId="260"/>
            <ac:cxnSpMk id="34" creationId="{C2214DEE-9F7C-22BD-66CD-4BA55BCE2CB2}"/>
          </ac:cxnSpMkLst>
        </pc:cxnChg>
        <pc:cxnChg chg="mod">
          <ac:chgData name="Marielen Heiderich" userId="77feb0a0-54ce-4772-afe8-d7c7d3cbfe37" providerId="ADAL" clId="{71A8F877-BC9F-4697-B895-3D8DB980F630}" dt="2023-06-11T19:41:23.506" v="883" actId="1076"/>
          <ac:cxnSpMkLst>
            <pc:docMk/>
            <pc:sldMk cId="1068882557" sldId="260"/>
            <ac:cxnSpMk id="38" creationId="{20E23671-022F-33AD-783D-10B26F914B39}"/>
          </ac:cxnSpMkLst>
        </pc:cxnChg>
        <pc:cxnChg chg="mod">
          <ac:chgData name="Marielen Heiderich" userId="77feb0a0-54ce-4772-afe8-d7c7d3cbfe37" providerId="ADAL" clId="{71A8F877-BC9F-4697-B895-3D8DB980F630}" dt="2023-06-11T19:41:30.730" v="884" actId="14100"/>
          <ac:cxnSpMkLst>
            <pc:docMk/>
            <pc:sldMk cId="1068882557" sldId="260"/>
            <ac:cxnSpMk id="39" creationId="{D532D67A-C8CC-7E59-0682-DA510633976D}"/>
          </ac:cxnSpMkLst>
        </pc:cxnChg>
        <pc:cxnChg chg="mod">
          <ac:chgData name="Marielen Heiderich" userId="77feb0a0-54ce-4772-afe8-d7c7d3cbfe37" providerId="ADAL" clId="{71A8F877-BC9F-4697-B895-3D8DB980F630}" dt="2023-06-11T19:41:23.506" v="883" actId="1076"/>
          <ac:cxnSpMkLst>
            <pc:docMk/>
            <pc:sldMk cId="1068882557" sldId="260"/>
            <ac:cxnSpMk id="48" creationId="{16620F6B-A7F3-6340-D8DB-1D29292C6EAE}"/>
          </ac:cxnSpMkLst>
        </pc:cxnChg>
        <pc:cxnChg chg="mod">
          <ac:chgData name="Marielen Heiderich" userId="77feb0a0-54ce-4772-afe8-d7c7d3cbfe37" providerId="ADAL" clId="{71A8F877-BC9F-4697-B895-3D8DB980F630}" dt="2023-06-11T19:41:23.506" v="883" actId="1076"/>
          <ac:cxnSpMkLst>
            <pc:docMk/>
            <pc:sldMk cId="1068882557" sldId="260"/>
            <ac:cxnSpMk id="51" creationId="{05EEA22D-09A3-AAA8-3C9C-71DF38A674BE}"/>
          </ac:cxnSpMkLst>
        </pc:cxnChg>
        <pc:cxnChg chg="mod">
          <ac:chgData name="Marielen Heiderich" userId="77feb0a0-54ce-4772-afe8-d7c7d3cbfe37" providerId="ADAL" clId="{71A8F877-BC9F-4697-B895-3D8DB980F630}" dt="2023-06-11T19:41:44.781" v="886" actId="14100"/>
          <ac:cxnSpMkLst>
            <pc:docMk/>
            <pc:sldMk cId="1068882557" sldId="260"/>
            <ac:cxnSpMk id="55" creationId="{E187E491-5CC7-63B9-2E2E-7547B5E9CCFE}"/>
          </ac:cxnSpMkLst>
        </pc:cxnChg>
        <pc:cxnChg chg="mod">
          <ac:chgData name="Marielen Heiderich" userId="77feb0a0-54ce-4772-afe8-d7c7d3cbfe37" providerId="ADAL" clId="{71A8F877-BC9F-4697-B895-3D8DB980F630}" dt="2023-06-11T19:41:23.506" v="883" actId="1076"/>
          <ac:cxnSpMkLst>
            <pc:docMk/>
            <pc:sldMk cId="1068882557" sldId="260"/>
            <ac:cxnSpMk id="58" creationId="{B21E77E2-72B3-5137-1854-265859F53423}"/>
          </ac:cxnSpMkLst>
        </pc:cxnChg>
        <pc:cxnChg chg="mod">
          <ac:chgData name="Marielen Heiderich" userId="77feb0a0-54ce-4772-afe8-d7c7d3cbfe37" providerId="ADAL" clId="{71A8F877-BC9F-4697-B895-3D8DB980F630}" dt="2023-06-11T19:42:02.532" v="888" actId="1076"/>
          <ac:cxnSpMkLst>
            <pc:docMk/>
            <pc:sldMk cId="1068882557" sldId="260"/>
            <ac:cxnSpMk id="61" creationId="{9FDA9BD3-2F22-81C4-5C32-DD1B5F94EDCC}"/>
          </ac:cxnSpMkLst>
        </pc:cxnChg>
        <pc:cxnChg chg="del mod">
          <ac:chgData name="Marielen Heiderich" userId="77feb0a0-54ce-4772-afe8-d7c7d3cbfe37" providerId="ADAL" clId="{71A8F877-BC9F-4697-B895-3D8DB980F630}" dt="2023-06-11T19:40:32.422" v="873" actId="478"/>
          <ac:cxnSpMkLst>
            <pc:docMk/>
            <pc:sldMk cId="1068882557" sldId="260"/>
            <ac:cxnSpMk id="67" creationId="{5E0FDA87-36E7-4250-7695-80CDE968BA6C}"/>
          </ac:cxnSpMkLst>
        </pc:cxnChg>
        <pc:cxnChg chg="mod">
          <ac:chgData name="Marielen Heiderich" userId="77feb0a0-54ce-4772-afe8-d7c7d3cbfe37" providerId="ADAL" clId="{71A8F877-BC9F-4697-B895-3D8DB980F630}" dt="2023-06-11T19:42:02.532" v="888" actId="1076"/>
          <ac:cxnSpMkLst>
            <pc:docMk/>
            <pc:sldMk cId="1068882557" sldId="260"/>
            <ac:cxnSpMk id="70" creationId="{E7EA4896-16FC-2CC4-A7B6-52A8BBDC6DEF}"/>
          </ac:cxnSpMkLst>
        </pc:cxnChg>
        <pc:cxnChg chg="mod">
          <ac:chgData name="Marielen Heiderich" userId="77feb0a0-54ce-4772-afe8-d7c7d3cbfe37" providerId="ADAL" clId="{71A8F877-BC9F-4697-B895-3D8DB980F630}" dt="2023-06-11T19:42:09.446" v="889" actId="1076"/>
          <ac:cxnSpMkLst>
            <pc:docMk/>
            <pc:sldMk cId="1068882557" sldId="260"/>
            <ac:cxnSpMk id="73" creationId="{09659088-5463-1CE2-D09E-E0B318442ECA}"/>
          </ac:cxnSpMkLst>
        </pc:cxnChg>
      </pc:sldChg>
      <pc:sldChg chg="addSp delSp modSp new mod modTransition setBg modClrScheme chgLayout modNotesTx">
        <pc:chgData name="Marielen Heiderich" userId="77feb0a0-54ce-4772-afe8-d7c7d3cbfe37" providerId="ADAL" clId="{71A8F877-BC9F-4697-B895-3D8DB980F630}" dt="2023-06-11T21:32:45.587" v="2135" actId="20577"/>
        <pc:sldMkLst>
          <pc:docMk/>
          <pc:sldMk cId="1917538329" sldId="261"/>
        </pc:sldMkLst>
        <pc:spChg chg="del mod ord">
          <ac:chgData name="Marielen Heiderich" userId="77feb0a0-54ce-4772-afe8-d7c7d3cbfe37" providerId="ADAL" clId="{71A8F877-BC9F-4697-B895-3D8DB980F630}" dt="2023-06-11T20:21:46.715" v="1131" actId="478"/>
          <ac:spMkLst>
            <pc:docMk/>
            <pc:sldMk cId="1917538329" sldId="261"/>
            <ac:spMk id="2" creationId="{680DB897-740E-EC7F-74D8-D0A54CF0A5F0}"/>
          </ac:spMkLst>
        </pc:spChg>
        <pc:spChg chg="del">
          <ac:chgData name="Marielen Heiderich" userId="77feb0a0-54ce-4772-afe8-d7c7d3cbfe37" providerId="ADAL" clId="{71A8F877-BC9F-4697-B895-3D8DB980F630}" dt="2023-06-11T20:09:15.309" v="1034" actId="21"/>
          <ac:spMkLst>
            <pc:docMk/>
            <pc:sldMk cId="1917538329" sldId="261"/>
            <ac:spMk id="3" creationId="{5EF92C4D-C983-250A-2CEA-FA5D93AD4FF0}"/>
          </ac:spMkLst>
        </pc:spChg>
        <pc:spChg chg="add del mod ord">
          <ac:chgData name="Marielen Heiderich" userId="77feb0a0-54ce-4772-afe8-d7c7d3cbfe37" providerId="ADAL" clId="{71A8F877-BC9F-4697-B895-3D8DB980F630}" dt="2023-06-11T20:25:21.190" v="1169" actId="478"/>
          <ac:spMkLst>
            <pc:docMk/>
            <pc:sldMk cId="1917538329" sldId="261"/>
            <ac:spMk id="4" creationId="{5868E514-C0DD-E653-366A-37A3B954C094}"/>
          </ac:spMkLst>
        </pc:spChg>
        <pc:spChg chg="add del">
          <ac:chgData name="Marielen Heiderich" userId="77feb0a0-54ce-4772-afe8-d7c7d3cbfe37" providerId="ADAL" clId="{71A8F877-BC9F-4697-B895-3D8DB980F630}" dt="2023-06-11T20:25:27.269" v="1171" actId="26606"/>
          <ac:spMkLst>
            <pc:docMk/>
            <pc:sldMk cId="1917538329" sldId="261"/>
            <ac:spMk id="19" creationId="{85C2136B-77EC-41E9-BDB6-58A4AE1429B7}"/>
          </ac:spMkLst>
        </pc:spChg>
        <pc:spChg chg="add del mod">
          <ac:chgData name="Marielen Heiderich" userId="77feb0a0-54ce-4772-afe8-d7c7d3cbfe37" providerId="ADAL" clId="{71A8F877-BC9F-4697-B895-3D8DB980F630}" dt="2023-06-11T20:22:03.329" v="1133" actId="478"/>
          <ac:spMkLst>
            <pc:docMk/>
            <pc:sldMk cId="1917538329" sldId="261"/>
            <ac:spMk id="20" creationId="{FC4387AF-00A9-58B6-E429-61147A65A579}"/>
          </ac:spMkLst>
        </pc:spChg>
        <pc:spChg chg="add del">
          <ac:chgData name="Marielen Heiderich" userId="77feb0a0-54ce-4772-afe8-d7c7d3cbfe37" providerId="ADAL" clId="{71A8F877-BC9F-4697-B895-3D8DB980F630}" dt="2023-06-11T20:25:27.269" v="1171" actId="26606"/>
          <ac:spMkLst>
            <pc:docMk/>
            <pc:sldMk cId="1917538329" sldId="261"/>
            <ac:spMk id="25" creationId="{7FBCF2A6-1F18-4B68-B5D2-5B763ED4159A}"/>
          </ac:spMkLst>
        </pc:spChg>
        <pc:spChg chg="add del">
          <ac:chgData name="Marielen Heiderich" userId="77feb0a0-54ce-4772-afe8-d7c7d3cbfe37" providerId="ADAL" clId="{71A8F877-BC9F-4697-B895-3D8DB980F630}" dt="2023-06-11T20:25:27.269" v="1171" actId="26606"/>
          <ac:spMkLst>
            <pc:docMk/>
            <pc:sldMk cId="1917538329" sldId="261"/>
            <ac:spMk id="27" creationId="{FF3A27FB-A693-4A75-951E-0C77CD98F032}"/>
          </ac:spMkLst>
        </pc:spChg>
        <pc:spChg chg="add">
          <ac:chgData name="Marielen Heiderich" userId="77feb0a0-54ce-4772-afe8-d7c7d3cbfe37" providerId="ADAL" clId="{71A8F877-BC9F-4697-B895-3D8DB980F630}" dt="2023-06-11T20:25:38.508" v="1175" actId="26606"/>
          <ac:spMkLst>
            <pc:docMk/>
            <pc:sldMk cId="1917538329" sldId="261"/>
            <ac:spMk id="55" creationId="{21029ED5-F105-4DD2-99C8-1E4422817978}"/>
          </ac:spMkLst>
        </pc:spChg>
        <pc:spChg chg="add">
          <ac:chgData name="Marielen Heiderich" userId="77feb0a0-54ce-4772-afe8-d7c7d3cbfe37" providerId="ADAL" clId="{71A8F877-BC9F-4697-B895-3D8DB980F630}" dt="2023-06-11T20:25:38.508" v="1175" actId="26606"/>
          <ac:spMkLst>
            <pc:docMk/>
            <pc:sldMk cId="1917538329" sldId="261"/>
            <ac:spMk id="68" creationId="{5C9652B3-A450-4ED6-8FBF-F536BA60B4D8}"/>
          </ac:spMkLst>
        </pc:spChg>
        <pc:grpChg chg="add del">
          <ac:chgData name="Marielen Heiderich" userId="77feb0a0-54ce-4772-afe8-d7c7d3cbfe37" providerId="ADAL" clId="{71A8F877-BC9F-4697-B895-3D8DB980F630}" dt="2023-06-11T20:25:27.269" v="1171" actId="26606"/>
          <ac:grpSpMkLst>
            <pc:docMk/>
            <pc:sldMk cId="1917538329" sldId="261"/>
            <ac:grpSpMk id="7" creationId="{0565C35A-C6FA-4269-822E-6DB5B9C48882}"/>
          </ac:grpSpMkLst>
        </pc:grpChg>
        <pc:grpChg chg="add del">
          <ac:chgData name="Marielen Heiderich" userId="77feb0a0-54ce-4772-afe8-d7c7d3cbfe37" providerId="ADAL" clId="{71A8F877-BC9F-4697-B895-3D8DB980F630}" dt="2023-06-11T20:25:38.508" v="1175" actId="26606"/>
          <ac:grpSpMkLst>
            <pc:docMk/>
            <pc:sldMk cId="1917538329" sldId="261"/>
            <ac:grpSpMk id="32" creationId="{6CE6E43D-FC44-4F15-89C6-7C08E9BDC3FF}"/>
          </ac:grpSpMkLst>
        </pc:grpChg>
        <pc:grpChg chg="add">
          <ac:chgData name="Marielen Heiderich" userId="77feb0a0-54ce-4772-afe8-d7c7d3cbfe37" providerId="ADAL" clId="{71A8F877-BC9F-4697-B895-3D8DB980F630}" dt="2023-06-11T20:25:38.508" v="1175" actId="26606"/>
          <ac:grpSpMkLst>
            <pc:docMk/>
            <pc:sldMk cId="1917538329" sldId="261"/>
            <ac:grpSpMk id="43" creationId="{0565C35A-C6FA-4269-822E-6DB5B9C48882}"/>
          </ac:grpSpMkLst>
        </pc:grpChg>
        <pc:grpChg chg="add">
          <ac:chgData name="Marielen Heiderich" userId="77feb0a0-54ce-4772-afe8-d7c7d3cbfe37" providerId="ADAL" clId="{71A8F877-BC9F-4697-B895-3D8DB980F630}" dt="2023-06-11T20:25:38.508" v="1175" actId="26606"/>
          <ac:grpSpMkLst>
            <pc:docMk/>
            <pc:sldMk cId="1917538329" sldId="261"/>
            <ac:grpSpMk id="57" creationId="{2D621E68-BF28-4A1C-B1A2-4E55E139E79A}"/>
          </ac:grpSpMkLst>
        </pc:grpChg>
        <pc:picChg chg="add del mod">
          <ac:chgData name="Marielen Heiderich" userId="77feb0a0-54ce-4772-afe8-d7c7d3cbfe37" providerId="ADAL" clId="{71A8F877-BC9F-4697-B895-3D8DB980F630}" dt="2023-06-11T20:24:29.832" v="1156" actId="478"/>
          <ac:picMkLst>
            <pc:docMk/>
            <pc:sldMk cId="1917538329" sldId="261"/>
            <ac:picMk id="6" creationId="{072A334A-0F5A-4D67-039F-2726C2642E82}"/>
          </ac:picMkLst>
        </pc:picChg>
        <pc:picChg chg="add del mod">
          <ac:chgData name="Marielen Heiderich" userId="77feb0a0-54ce-4772-afe8-d7c7d3cbfe37" providerId="ADAL" clId="{71A8F877-BC9F-4697-B895-3D8DB980F630}" dt="2023-06-11T20:24:30.887" v="1158" actId="478"/>
          <ac:picMkLst>
            <pc:docMk/>
            <pc:sldMk cId="1917538329" sldId="261"/>
            <ac:picMk id="8" creationId="{8CF88B54-1B6B-0E29-027F-DED5E70BACBB}"/>
          </ac:picMkLst>
        </pc:picChg>
        <pc:picChg chg="add del mod">
          <ac:chgData name="Marielen Heiderich" userId="77feb0a0-54ce-4772-afe8-d7c7d3cbfe37" providerId="ADAL" clId="{71A8F877-BC9F-4697-B895-3D8DB980F630}" dt="2023-06-11T20:13:07.422" v="1077" actId="478"/>
          <ac:picMkLst>
            <pc:docMk/>
            <pc:sldMk cId="1917538329" sldId="261"/>
            <ac:picMk id="10" creationId="{6577EE85-ACA9-FA87-785B-CE61CFB19973}"/>
          </ac:picMkLst>
        </pc:picChg>
        <pc:picChg chg="add del mod">
          <ac:chgData name="Marielen Heiderich" userId="77feb0a0-54ce-4772-afe8-d7c7d3cbfe37" providerId="ADAL" clId="{71A8F877-BC9F-4697-B895-3D8DB980F630}" dt="2023-06-11T20:17:02.195" v="1117" actId="478"/>
          <ac:picMkLst>
            <pc:docMk/>
            <pc:sldMk cId="1917538329" sldId="261"/>
            <ac:picMk id="12" creationId="{87480278-C0FB-4B7A-CA43-1BA427E706F5}"/>
          </ac:picMkLst>
        </pc:picChg>
        <pc:picChg chg="add del mod ord">
          <ac:chgData name="Marielen Heiderich" userId="77feb0a0-54ce-4772-afe8-d7c7d3cbfe37" providerId="ADAL" clId="{71A8F877-BC9F-4697-B895-3D8DB980F630}" dt="2023-06-11T20:24:30.316" v="1157" actId="478"/>
          <ac:picMkLst>
            <pc:docMk/>
            <pc:sldMk cId="1917538329" sldId="261"/>
            <ac:picMk id="14" creationId="{131E96B9-8694-2496-4DBF-034E1784458C}"/>
          </ac:picMkLst>
        </pc:picChg>
        <pc:picChg chg="add del mod">
          <ac:chgData name="Marielen Heiderich" userId="77feb0a0-54ce-4772-afe8-d7c7d3cbfe37" providerId="ADAL" clId="{71A8F877-BC9F-4697-B895-3D8DB980F630}" dt="2023-06-11T20:24:31.350" v="1159" actId="478"/>
          <ac:picMkLst>
            <pc:docMk/>
            <pc:sldMk cId="1917538329" sldId="261"/>
            <ac:picMk id="16" creationId="{76A6F03A-35CB-47E6-5A15-55EBD69A7A8A}"/>
          </ac:picMkLst>
        </pc:picChg>
        <pc:picChg chg="add del mod">
          <ac:chgData name="Marielen Heiderich" userId="77feb0a0-54ce-4772-afe8-d7c7d3cbfe37" providerId="ADAL" clId="{71A8F877-BC9F-4697-B895-3D8DB980F630}" dt="2023-06-11T20:25:19.046" v="1168" actId="478"/>
          <ac:picMkLst>
            <pc:docMk/>
            <pc:sldMk cId="1917538329" sldId="261"/>
            <ac:picMk id="18" creationId="{AAE98B2F-20CC-84ED-7A27-E2F6DFC389AB}"/>
          </ac:picMkLst>
        </pc:picChg>
        <pc:picChg chg="add del mod">
          <ac:chgData name="Marielen Heiderich" userId="77feb0a0-54ce-4772-afe8-d7c7d3cbfe37" providerId="ADAL" clId="{71A8F877-BC9F-4697-B895-3D8DB980F630}" dt="2023-06-11T20:24:26.551" v="1155" actId="478"/>
          <ac:picMkLst>
            <pc:docMk/>
            <pc:sldMk cId="1917538329" sldId="261"/>
            <ac:picMk id="22" creationId="{893BE286-A72F-E380-DEAE-4543E3C25398}"/>
          </ac:picMkLst>
        </pc:picChg>
        <pc:picChg chg="add del">
          <ac:chgData name="Marielen Heiderich" userId="77feb0a0-54ce-4772-afe8-d7c7d3cbfe37" providerId="ADAL" clId="{71A8F877-BC9F-4697-B895-3D8DB980F630}" dt="2023-06-11T20:25:27.269" v="1171" actId="26606"/>
          <ac:picMkLst>
            <pc:docMk/>
            <pc:sldMk cId="1917538329" sldId="261"/>
            <ac:picMk id="30" creationId="{EE22DBC6-48A2-7B76-5CBC-04291F1D8C65}"/>
          </ac:picMkLst>
        </pc:picChg>
        <pc:picChg chg="add mod">
          <ac:chgData name="Marielen Heiderich" userId="77feb0a0-54ce-4772-afe8-d7c7d3cbfe37" providerId="ADAL" clId="{71A8F877-BC9F-4697-B895-3D8DB980F630}" dt="2023-06-11T20:25:38.508" v="1175" actId="26606"/>
          <ac:picMkLst>
            <pc:docMk/>
            <pc:sldMk cId="1917538329" sldId="261"/>
            <ac:picMk id="38" creationId="{0B9E10B2-3690-A994-524E-027005CAA86D}"/>
          </ac:picMkLst>
        </pc:picChg>
        <pc:picChg chg="add del">
          <ac:chgData name="Marielen Heiderich" userId="77feb0a0-54ce-4772-afe8-d7c7d3cbfe37" providerId="ADAL" clId="{71A8F877-BC9F-4697-B895-3D8DB980F630}" dt="2023-06-11T20:25:32.022" v="1174" actId="22"/>
          <ac:picMkLst>
            <pc:docMk/>
            <pc:sldMk cId="1917538329" sldId="261"/>
            <ac:picMk id="39" creationId="{66FB9B0E-E6D3-EB71-93AE-CD261180A893}"/>
          </ac:picMkLst>
        </pc:picChg>
        <pc:picChg chg="add">
          <ac:chgData name="Marielen Heiderich" userId="77feb0a0-54ce-4772-afe8-d7c7d3cbfe37" providerId="ADAL" clId="{71A8F877-BC9F-4697-B895-3D8DB980F630}" dt="2023-06-11T20:26:07.117" v="1176" actId="22"/>
          <ac:picMkLst>
            <pc:docMk/>
            <pc:sldMk cId="1917538329" sldId="261"/>
            <ac:picMk id="41" creationId="{12298C29-9BFE-111D-5973-FDBD933781CA}"/>
          </ac:picMkLst>
        </pc:picChg>
        <pc:cxnChg chg="add del">
          <ac:chgData name="Marielen Heiderich" userId="77feb0a0-54ce-4772-afe8-d7c7d3cbfe37" providerId="ADAL" clId="{71A8F877-BC9F-4697-B895-3D8DB980F630}" dt="2023-06-11T20:25:27.269" v="1171" actId="26606"/>
          <ac:cxnSpMkLst>
            <pc:docMk/>
            <pc:sldMk cId="1917538329" sldId="261"/>
            <ac:cxnSpMk id="21" creationId="{E55891F3-A5E2-4418-8950-25FA2B731209}"/>
          </ac:cxnSpMkLst>
        </pc:cxnChg>
        <pc:cxnChg chg="add del">
          <ac:chgData name="Marielen Heiderich" userId="77feb0a0-54ce-4772-afe8-d7c7d3cbfe37" providerId="ADAL" clId="{71A8F877-BC9F-4697-B895-3D8DB980F630}" dt="2023-06-11T20:25:27.269" v="1171" actId="26606"/>
          <ac:cxnSpMkLst>
            <pc:docMk/>
            <pc:sldMk cId="1917538329" sldId="261"/>
            <ac:cxnSpMk id="23" creationId="{FB1FCEB1-A7E1-417C-A7EF-AA30D5A0859F}"/>
          </ac:cxnSpMkLst>
        </pc:cxnChg>
      </pc:sldChg>
      <pc:sldChg chg="addSp delSp modSp add mod modTransition setBg modNotesTx">
        <pc:chgData name="Marielen Heiderich" userId="77feb0a0-54ce-4772-afe8-d7c7d3cbfe37" providerId="ADAL" clId="{71A8F877-BC9F-4697-B895-3D8DB980F630}" dt="2023-06-11T21:33:12.707" v="2160" actId="20577"/>
        <pc:sldMkLst>
          <pc:docMk/>
          <pc:sldMk cId="2622930301" sldId="262"/>
        </pc:sldMkLst>
        <pc:spChg chg="add del">
          <ac:chgData name="Marielen Heiderich" userId="77feb0a0-54ce-4772-afe8-d7c7d3cbfe37" providerId="ADAL" clId="{71A8F877-BC9F-4697-B895-3D8DB980F630}" dt="2023-06-11T20:44:15.659" v="1190" actId="26606"/>
          <ac:spMkLst>
            <pc:docMk/>
            <pc:sldMk cId="2622930301" sldId="262"/>
            <ac:spMk id="55" creationId="{21029ED5-F105-4DD2-99C8-1E4422817978}"/>
          </ac:spMkLst>
        </pc:spChg>
        <pc:spChg chg="add del">
          <ac:chgData name="Marielen Heiderich" userId="77feb0a0-54ce-4772-afe8-d7c7d3cbfe37" providerId="ADAL" clId="{71A8F877-BC9F-4697-B895-3D8DB980F630}" dt="2023-06-11T20:44:15.659" v="1190" actId="26606"/>
          <ac:spMkLst>
            <pc:docMk/>
            <pc:sldMk cId="2622930301" sldId="262"/>
            <ac:spMk id="68" creationId="{5C9652B3-A450-4ED6-8FBF-F536BA60B4D8}"/>
          </ac:spMkLst>
        </pc:spChg>
        <pc:spChg chg="add del">
          <ac:chgData name="Marielen Heiderich" userId="77feb0a0-54ce-4772-afe8-d7c7d3cbfe37" providerId="ADAL" clId="{71A8F877-BC9F-4697-B895-3D8DB980F630}" dt="2023-06-11T20:44:11.460" v="1187" actId="26606"/>
          <ac:spMkLst>
            <pc:docMk/>
            <pc:sldMk cId="2622930301" sldId="262"/>
            <ac:spMk id="85" creationId="{B7DC91FD-5FB4-4F19-BBF0-A5792A2E684F}"/>
          </ac:spMkLst>
        </pc:spChg>
        <pc:spChg chg="add del">
          <ac:chgData name="Marielen Heiderich" userId="77feb0a0-54ce-4772-afe8-d7c7d3cbfe37" providerId="ADAL" clId="{71A8F877-BC9F-4697-B895-3D8DB980F630}" dt="2023-06-11T20:44:11.460" v="1187" actId="26606"/>
          <ac:spMkLst>
            <pc:docMk/>
            <pc:sldMk cId="2622930301" sldId="262"/>
            <ac:spMk id="87" creationId="{96E3985B-1D61-4D32-9CAA-B9C53E7C6E58}"/>
          </ac:spMkLst>
        </pc:spChg>
        <pc:spChg chg="add del">
          <ac:chgData name="Marielen Heiderich" userId="77feb0a0-54ce-4772-afe8-d7c7d3cbfe37" providerId="ADAL" clId="{71A8F877-BC9F-4697-B895-3D8DB980F630}" dt="2023-06-11T20:44:15.654" v="1189" actId="26606"/>
          <ac:spMkLst>
            <pc:docMk/>
            <pc:sldMk cId="2622930301" sldId="262"/>
            <ac:spMk id="90" creationId="{6C2997EE-0889-44C3-AC0D-18F26AC9AAAB}"/>
          </ac:spMkLst>
        </pc:spChg>
        <pc:spChg chg="add del">
          <ac:chgData name="Marielen Heiderich" userId="77feb0a0-54ce-4772-afe8-d7c7d3cbfe37" providerId="ADAL" clId="{71A8F877-BC9F-4697-B895-3D8DB980F630}" dt="2023-06-11T20:44:44.674" v="1200" actId="26606"/>
          <ac:spMkLst>
            <pc:docMk/>
            <pc:sldMk cId="2622930301" sldId="262"/>
            <ac:spMk id="93" creationId="{FFD1226F-41E4-4B63-A038-BDC25FE625B7}"/>
          </ac:spMkLst>
        </pc:spChg>
        <pc:spChg chg="del">
          <ac:chgData name="Marielen Heiderich" userId="77feb0a0-54ce-4772-afe8-d7c7d3cbfe37" providerId="ADAL" clId="{71A8F877-BC9F-4697-B895-3D8DB980F630}" dt="2023-06-11T20:46:12.430" v="1218" actId="478"/>
          <ac:spMkLst>
            <pc:docMk/>
            <pc:sldMk cId="2622930301" sldId="262"/>
            <ac:spMk id="101" creationId="{32C9DF5B-371A-4170-9F46-B6EE7EF028C4}"/>
          </ac:spMkLst>
        </pc:spChg>
        <pc:spChg chg="del">
          <ac:chgData name="Marielen Heiderich" userId="77feb0a0-54ce-4772-afe8-d7c7d3cbfe37" providerId="ADAL" clId="{71A8F877-BC9F-4697-B895-3D8DB980F630}" dt="2023-06-11T20:46:11.815" v="1217" actId="478"/>
          <ac:spMkLst>
            <pc:docMk/>
            <pc:sldMk cId="2622930301" sldId="262"/>
            <ac:spMk id="102" creationId="{00EAEF78-4C36-4EC9-855A-C27427C36B8F}"/>
          </ac:spMkLst>
        </pc:spChg>
        <pc:spChg chg="del">
          <ac:chgData name="Marielen Heiderich" userId="77feb0a0-54ce-4772-afe8-d7c7d3cbfe37" providerId="ADAL" clId="{71A8F877-BC9F-4697-B895-3D8DB980F630}" dt="2023-06-11T20:46:11.230" v="1216" actId="478"/>
          <ac:spMkLst>
            <pc:docMk/>
            <pc:sldMk cId="2622930301" sldId="262"/>
            <ac:spMk id="103" creationId="{5E397A22-38A0-4816-926B-740F8E1899B2}"/>
          </ac:spMkLst>
        </pc:spChg>
        <pc:spChg chg="del">
          <ac:chgData name="Marielen Heiderich" userId="77feb0a0-54ce-4772-afe8-d7c7d3cbfe37" providerId="ADAL" clId="{71A8F877-BC9F-4697-B895-3D8DB980F630}" dt="2023-06-11T20:46:10.591" v="1215" actId="478"/>
          <ac:spMkLst>
            <pc:docMk/>
            <pc:sldMk cId="2622930301" sldId="262"/>
            <ac:spMk id="104" creationId="{A4756C8A-87DB-494D-999F-E6C0EB0BDA13}"/>
          </ac:spMkLst>
        </pc:spChg>
        <pc:spChg chg="del">
          <ac:chgData name="Marielen Heiderich" userId="77feb0a0-54ce-4772-afe8-d7c7d3cbfe37" providerId="ADAL" clId="{71A8F877-BC9F-4697-B895-3D8DB980F630}" dt="2023-06-11T20:46:09.959" v="1214" actId="478"/>
          <ac:spMkLst>
            <pc:docMk/>
            <pc:sldMk cId="2622930301" sldId="262"/>
            <ac:spMk id="105" creationId="{FB60A164-1613-43A9-A23E-870E89DD9028}"/>
          </ac:spMkLst>
        </pc:spChg>
        <pc:spChg chg="del">
          <ac:chgData name="Marielen Heiderich" userId="77feb0a0-54ce-4772-afe8-d7c7d3cbfe37" providerId="ADAL" clId="{71A8F877-BC9F-4697-B895-3D8DB980F630}" dt="2023-06-11T20:46:09.319" v="1213" actId="478"/>
          <ac:spMkLst>
            <pc:docMk/>
            <pc:sldMk cId="2622930301" sldId="262"/>
            <ac:spMk id="106" creationId="{CA0CF5DE-8A99-4138-A0F0-C84DA0C7322F}"/>
          </ac:spMkLst>
        </pc:spChg>
        <pc:spChg chg="del mod">
          <ac:chgData name="Marielen Heiderich" userId="77feb0a0-54ce-4772-afe8-d7c7d3cbfe37" providerId="ADAL" clId="{71A8F877-BC9F-4697-B895-3D8DB980F630}" dt="2023-06-11T20:46:08.543" v="1212" actId="478"/>
          <ac:spMkLst>
            <pc:docMk/>
            <pc:sldMk cId="2622930301" sldId="262"/>
            <ac:spMk id="107" creationId="{B41D911B-1F2A-43C3-BDE4-77A1F3D85455}"/>
          </ac:spMkLst>
        </pc:spChg>
        <pc:spChg chg="del">
          <ac:chgData name="Marielen Heiderich" userId="77feb0a0-54ce-4772-afe8-d7c7d3cbfe37" providerId="ADAL" clId="{71A8F877-BC9F-4697-B895-3D8DB980F630}" dt="2023-06-11T20:46:07.503" v="1211" actId="478"/>
          <ac:spMkLst>
            <pc:docMk/>
            <pc:sldMk cId="2622930301" sldId="262"/>
            <ac:spMk id="108" creationId="{A429A86E-CFC2-4521-9A58-DF4BF96D9505}"/>
          </ac:spMkLst>
        </pc:spChg>
        <pc:spChg chg="add del">
          <ac:chgData name="Marielen Heiderich" userId="77feb0a0-54ce-4772-afe8-d7c7d3cbfe37" providerId="ADAL" clId="{71A8F877-BC9F-4697-B895-3D8DB980F630}" dt="2023-06-11T20:44:22.647" v="1193" actId="26606"/>
          <ac:spMkLst>
            <pc:docMk/>
            <pc:sldMk cId="2622930301" sldId="262"/>
            <ac:spMk id="110" creationId="{03E8462A-FEBA-4848-81CC-3F8DA3E477BE}"/>
          </ac:spMkLst>
        </pc:spChg>
        <pc:spChg chg="add mod">
          <ac:chgData name="Marielen Heiderich" userId="77feb0a0-54ce-4772-afe8-d7c7d3cbfe37" providerId="ADAL" clId="{71A8F877-BC9F-4697-B895-3D8DB980F630}" dt="2023-06-11T20:47:11.857" v="1224" actId="207"/>
          <ac:spMkLst>
            <pc:docMk/>
            <pc:sldMk cId="2622930301" sldId="262"/>
            <ac:spMk id="116" creationId="{7FBCF2A6-1F18-4B68-B5D2-5B763ED4159A}"/>
          </ac:spMkLst>
        </pc:spChg>
        <pc:spChg chg="add mod ord">
          <ac:chgData name="Marielen Heiderich" userId="77feb0a0-54ce-4772-afe8-d7c7d3cbfe37" providerId="ADAL" clId="{71A8F877-BC9F-4697-B895-3D8DB980F630}" dt="2023-06-11T20:45:14.996" v="1204" actId="13244"/>
          <ac:spMkLst>
            <pc:docMk/>
            <pc:sldMk cId="2622930301" sldId="262"/>
            <ac:spMk id="118" creationId="{FF3A27FB-A693-4A75-951E-0C77CD98F032}"/>
          </ac:spMkLst>
        </pc:spChg>
        <pc:spChg chg="add del">
          <ac:chgData name="Marielen Heiderich" userId="77feb0a0-54ce-4772-afe8-d7c7d3cbfe37" providerId="ADAL" clId="{71A8F877-BC9F-4697-B895-3D8DB980F630}" dt="2023-06-11T20:44:22.647" v="1193" actId="26606"/>
          <ac:spMkLst>
            <pc:docMk/>
            <pc:sldMk cId="2622930301" sldId="262"/>
            <ac:spMk id="123" creationId="{7941F9B1-B01B-4A84-89D9-B169AEB4E456}"/>
          </ac:spMkLst>
        </pc:spChg>
        <pc:spChg chg="add del">
          <ac:chgData name="Marielen Heiderich" userId="77feb0a0-54ce-4772-afe8-d7c7d3cbfe37" providerId="ADAL" clId="{71A8F877-BC9F-4697-B895-3D8DB980F630}" dt="2023-06-11T20:44:37.470" v="1195" actId="26606"/>
          <ac:spMkLst>
            <pc:docMk/>
            <pc:sldMk cId="2622930301" sldId="262"/>
            <ac:spMk id="126" creationId="{21029ED5-F105-4DD2-99C8-1E4422817978}"/>
          </ac:spMkLst>
        </pc:spChg>
        <pc:spChg chg="add del">
          <ac:chgData name="Marielen Heiderich" userId="77feb0a0-54ce-4772-afe8-d7c7d3cbfe37" providerId="ADAL" clId="{71A8F877-BC9F-4697-B895-3D8DB980F630}" dt="2023-06-11T20:44:37.470" v="1195" actId="26606"/>
          <ac:spMkLst>
            <pc:docMk/>
            <pc:sldMk cId="2622930301" sldId="262"/>
            <ac:spMk id="128" creationId="{5C9652B3-A450-4ED6-8FBF-F536BA60B4D8}"/>
          </ac:spMkLst>
        </pc:spChg>
        <pc:spChg chg="add del">
          <ac:chgData name="Marielen Heiderich" userId="77feb0a0-54ce-4772-afe8-d7c7d3cbfe37" providerId="ADAL" clId="{71A8F877-BC9F-4697-B895-3D8DB980F630}" dt="2023-06-11T20:44:42.286" v="1197" actId="26606"/>
          <ac:spMkLst>
            <pc:docMk/>
            <pc:sldMk cId="2622930301" sldId="262"/>
            <ac:spMk id="131" creationId="{41DC778F-EF1A-4C1B-B1AD-BA37A74E5DD7}"/>
          </ac:spMkLst>
        </pc:spChg>
        <pc:spChg chg="add del">
          <ac:chgData name="Marielen Heiderich" userId="77feb0a0-54ce-4772-afe8-d7c7d3cbfe37" providerId="ADAL" clId="{71A8F877-BC9F-4697-B895-3D8DB980F630}" dt="2023-06-11T20:44:42.286" v="1197" actId="26606"/>
          <ac:spMkLst>
            <pc:docMk/>
            <pc:sldMk cId="2622930301" sldId="262"/>
            <ac:spMk id="132" creationId="{613FCDB4-670C-4568-96EE-093382A9E682}"/>
          </ac:spMkLst>
        </pc:spChg>
        <pc:spChg chg="add del">
          <ac:chgData name="Marielen Heiderich" userId="77feb0a0-54ce-4772-afe8-d7c7d3cbfe37" providerId="ADAL" clId="{71A8F877-BC9F-4697-B895-3D8DB980F630}" dt="2023-06-11T20:44:44.665" v="1199" actId="26606"/>
          <ac:spMkLst>
            <pc:docMk/>
            <pc:sldMk cId="2622930301" sldId="262"/>
            <ac:spMk id="135" creationId="{21029ED5-F105-4DD2-99C8-1E4422817978}"/>
          </ac:spMkLst>
        </pc:spChg>
        <pc:spChg chg="add del">
          <ac:chgData name="Marielen Heiderich" userId="77feb0a0-54ce-4772-afe8-d7c7d3cbfe37" providerId="ADAL" clId="{71A8F877-BC9F-4697-B895-3D8DB980F630}" dt="2023-06-11T20:44:44.665" v="1199" actId="26606"/>
          <ac:spMkLst>
            <pc:docMk/>
            <pc:sldMk cId="2622930301" sldId="262"/>
            <ac:spMk id="137" creationId="{5C9652B3-A450-4ED6-8FBF-F536BA60B4D8}"/>
          </ac:spMkLst>
        </pc:spChg>
        <pc:spChg chg="add">
          <ac:chgData name="Marielen Heiderich" userId="77feb0a0-54ce-4772-afe8-d7c7d3cbfe37" providerId="ADAL" clId="{71A8F877-BC9F-4697-B895-3D8DB980F630}" dt="2023-06-11T20:44:44.674" v="1200" actId="26606"/>
          <ac:spMkLst>
            <pc:docMk/>
            <pc:sldMk cId="2622930301" sldId="262"/>
            <ac:spMk id="140" creationId="{85C2136B-77EC-41E9-BDB6-58A4AE1429B7}"/>
          </ac:spMkLst>
        </pc:spChg>
        <pc:grpChg chg="add del">
          <ac:chgData name="Marielen Heiderich" userId="77feb0a0-54ce-4772-afe8-d7c7d3cbfe37" providerId="ADAL" clId="{71A8F877-BC9F-4697-B895-3D8DB980F630}" dt="2023-06-11T20:44:15.659" v="1190" actId="26606"/>
          <ac:grpSpMkLst>
            <pc:docMk/>
            <pc:sldMk cId="2622930301" sldId="262"/>
            <ac:grpSpMk id="43" creationId="{0565C35A-C6FA-4269-822E-6DB5B9C48882}"/>
          </ac:grpSpMkLst>
        </pc:grpChg>
        <pc:grpChg chg="add del">
          <ac:chgData name="Marielen Heiderich" userId="77feb0a0-54ce-4772-afe8-d7c7d3cbfe37" providerId="ADAL" clId="{71A8F877-BC9F-4697-B895-3D8DB980F630}" dt="2023-06-11T20:44:15.659" v="1190" actId="26606"/>
          <ac:grpSpMkLst>
            <pc:docMk/>
            <pc:sldMk cId="2622930301" sldId="262"/>
            <ac:grpSpMk id="57" creationId="{2D621E68-BF28-4A1C-B1A2-4E55E139E79A}"/>
          </ac:grpSpMkLst>
        </pc:grpChg>
        <pc:grpChg chg="add del">
          <ac:chgData name="Marielen Heiderich" userId="77feb0a0-54ce-4772-afe8-d7c7d3cbfe37" providerId="ADAL" clId="{71A8F877-BC9F-4697-B895-3D8DB980F630}" dt="2023-06-11T20:44:11.460" v="1187" actId="26606"/>
          <ac:grpSpMkLst>
            <pc:docMk/>
            <pc:sldMk cId="2622930301" sldId="262"/>
            <ac:grpSpMk id="73" creationId="{387ADDF3-96F2-4CFC-A961-14113FC2443B}"/>
          </ac:grpSpMkLst>
        </pc:grpChg>
        <pc:grpChg chg="add del">
          <ac:chgData name="Marielen Heiderich" userId="77feb0a0-54ce-4772-afe8-d7c7d3cbfe37" providerId="ADAL" clId="{71A8F877-BC9F-4697-B895-3D8DB980F630}" dt="2023-06-11T20:44:15.654" v="1189" actId="26606"/>
          <ac:grpSpMkLst>
            <pc:docMk/>
            <pc:sldMk cId="2622930301" sldId="262"/>
            <ac:grpSpMk id="89" creationId="{387ADDF3-96F2-4CFC-A961-14113FC2443B}"/>
          </ac:grpSpMkLst>
        </pc:grpChg>
        <pc:grpChg chg="add del">
          <ac:chgData name="Marielen Heiderich" userId="77feb0a0-54ce-4772-afe8-d7c7d3cbfe37" providerId="ADAL" clId="{71A8F877-BC9F-4697-B895-3D8DB980F630}" dt="2023-06-11T20:44:44.674" v="1200" actId="26606"/>
          <ac:grpSpMkLst>
            <pc:docMk/>
            <pc:sldMk cId="2622930301" sldId="262"/>
            <ac:grpSpMk id="92" creationId="{7664F850-BA8B-47AE-B11A-225CAB8969F1}"/>
          </ac:grpSpMkLst>
        </pc:grpChg>
        <pc:grpChg chg="add del">
          <ac:chgData name="Marielen Heiderich" userId="77feb0a0-54ce-4772-afe8-d7c7d3cbfe37" providerId="ADAL" clId="{71A8F877-BC9F-4697-B895-3D8DB980F630}" dt="2023-06-11T20:44:22.647" v="1193" actId="26606"/>
          <ac:grpSpMkLst>
            <pc:docMk/>
            <pc:sldMk cId="2622930301" sldId="262"/>
            <ac:grpSpMk id="98" creationId="{609316A9-990D-4EC3-A671-70EE5C1493A4}"/>
          </ac:grpSpMkLst>
        </pc:grpChg>
        <pc:grpChg chg="add del">
          <ac:chgData name="Marielen Heiderich" userId="77feb0a0-54ce-4772-afe8-d7c7d3cbfe37" providerId="ADAL" clId="{71A8F877-BC9F-4697-B895-3D8DB980F630}" dt="2023-06-11T20:44:22.647" v="1193" actId="26606"/>
          <ac:grpSpMkLst>
            <pc:docMk/>
            <pc:sldMk cId="2622930301" sldId="262"/>
            <ac:grpSpMk id="112" creationId="{2109F83F-40FE-4DB3-84CC-09FB3340D06D}"/>
          </ac:grpSpMkLst>
        </pc:grpChg>
        <pc:grpChg chg="add del">
          <ac:chgData name="Marielen Heiderich" userId="77feb0a0-54ce-4772-afe8-d7c7d3cbfe37" providerId="ADAL" clId="{71A8F877-BC9F-4697-B895-3D8DB980F630}" dt="2023-06-11T20:44:37.470" v="1195" actId="26606"/>
          <ac:grpSpMkLst>
            <pc:docMk/>
            <pc:sldMk cId="2622930301" sldId="262"/>
            <ac:grpSpMk id="125" creationId="{DDE8DE2B-61C1-46D5-BEB8-521321C182C4}"/>
          </ac:grpSpMkLst>
        </pc:grpChg>
        <pc:grpChg chg="add del">
          <ac:chgData name="Marielen Heiderich" userId="77feb0a0-54ce-4772-afe8-d7c7d3cbfe37" providerId="ADAL" clId="{71A8F877-BC9F-4697-B895-3D8DB980F630}" dt="2023-06-11T20:44:37.470" v="1195" actId="26606"/>
          <ac:grpSpMkLst>
            <pc:docMk/>
            <pc:sldMk cId="2622930301" sldId="262"/>
            <ac:grpSpMk id="127" creationId="{2D621E68-BF28-4A1C-B1A2-4E55E139E79A}"/>
          </ac:grpSpMkLst>
        </pc:grpChg>
        <pc:grpChg chg="add del">
          <ac:chgData name="Marielen Heiderich" userId="77feb0a0-54ce-4772-afe8-d7c7d3cbfe37" providerId="ADAL" clId="{71A8F877-BC9F-4697-B895-3D8DB980F630}" dt="2023-06-11T20:44:42.286" v="1197" actId="26606"/>
          <ac:grpSpMkLst>
            <pc:docMk/>
            <pc:sldMk cId="2622930301" sldId="262"/>
            <ac:grpSpMk id="130" creationId="{0565C35A-C6FA-4269-822E-6DB5B9C48882}"/>
          </ac:grpSpMkLst>
        </pc:grpChg>
        <pc:grpChg chg="add del">
          <ac:chgData name="Marielen Heiderich" userId="77feb0a0-54ce-4772-afe8-d7c7d3cbfe37" providerId="ADAL" clId="{71A8F877-BC9F-4697-B895-3D8DB980F630}" dt="2023-06-11T20:44:44.665" v="1199" actId="26606"/>
          <ac:grpSpMkLst>
            <pc:docMk/>
            <pc:sldMk cId="2622930301" sldId="262"/>
            <ac:grpSpMk id="134" creationId="{0565C35A-C6FA-4269-822E-6DB5B9C48882}"/>
          </ac:grpSpMkLst>
        </pc:grpChg>
        <pc:grpChg chg="add del">
          <ac:chgData name="Marielen Heiderich" userId="77feb0a0-54ce-4772-afe8-d7c7d3cbfe37" providerId="ADAL" clId="{71A8F877-BC9F-4697-B895-3D8DB980F630}" dt="2023-06-11T20:44:44.665" v="1199" actId="26606"/>
          <ac:grpSpMkLst>
            <pc:docMk/>
            <pc:sldMk cId="2622930301" sldId="262"/>
            <ac:grpSpMk id="136" creationId="{2D621E68-BF28-4A1C-B1A2-4E55E139E79A}"/>
          </ac:grpSpMkLst>
        </pc:grpChg>
        <pc:grpChg chg="add del mod">
          <ac:chgData name="Marielen Heiderich" userId="77feb0a0-54ce-4772-afe8-d7c7d3cbfe37" providerId="ADAL" clId="{71A8F877-BC9F-4697-B895-3D8DB980F630}" dt="2023-06-11T20:46:13.119" v="1219" actId="478"/>
          <ac:grpSpMkLst>
            <pc:docMk/>
            <pc:sldMk cId="2622930301" sldId="262"/>
            <ac:grpSpMk id="139" creationId="{0565C35A-C6FA-4269-822E-6DB5B9C48882}"/>
          </ac:grpSpMkLst>
        </pc:grpChg>
        <pc:picChg chg="add del mod">
          <ac:chgData name="Marielen Heiderich" userId="77feb0a0-54ce-4772-afe8-d7c7d3cbfe37" providerId="ADAL" clId="{71A8F877-BC9F-4697-B895-3D8DB980F630}" dt="2023-06-11T20:43:58.505" v="1184" actId="478"/>
          <ac:picMkLst>
            <pc:docMk/>
            <pc:sldMk cId="2622930301" sldId="262"/>
            <ac:picMk id="3" creationId="{B2FCE34B-546C-BC4B-F2F6-B6343201B718}"/>
          </ac:picMkLst>
        </pc:picChg>
        <pc:picChg chg="add mod ord">
          <ac:chgData name="Marielen Heiderich" userId="77feb0a0-54ce-4772-afe8-d7c7d3cbfe37" providerId="ADAL" clId="{71A8F877-BC9F-4697-B895-3D8DB980F630}" dt="2023-06-11T20:45:44.665" v="1208" actId="1076"/>
          <ac:picMkLst>
            <pc:docMk/>
            <pc:sldMk cId="2622930301" sldId="262"/>
            <ac:picMk id="5" creationId="{FDF6A33A-2971-FDA2-F379-E5DFD090A232}"/>
          </ac:picMkLst>
        </pc:picChg>
        <pc:picChg chg="del mod ord">
          <ac:chgData name="Marielen Heiderich" userId="77feb0a0-54ce-4772-afe8-d7c7d3cbfe37" providerId="ADAL" clId="{71A8F877-BC9F-4697-B895-3D8DB980F630}" dt="2023-06-11T20:44:19.328" v="1191" actId="478"/>
          <ac:picMkLst>
            <pc:docMk/>
            <pc:sldMk cId="2622930301" sldId="262"/>
            <ac:picMk id="38" creationId="{0B9E10B2-3690-A994-524E-027005CAA86D}"/>
          </ac:picMkLst>
        </pc:picChg>
        <pc:picChg chg="del">
          <ac:chgData name="Marielen Heiderich" userId="77feb0a0-54ce-4772-afe8-d7c7d3cbfe37" providerId="ADAL" clId="{71A8F877-BC9F-4697-B895-3D8DB980F630}" dt="2023-06-11T20:26:23.013" v="1178" actId="478"/>
          <ac:picMkLst>
            <pc:docMk/>
            <pc:sldMk cId="2622930301" sldId="262"/>
            <ac:picMk id="41" creationId="{12298C29-9BFE-111D-5973-FDBD933781CA}"/>
          </ac:picMkLst>
        </pc:picChg>
        <pc:cxnChg chg="del topLvl">
          <ac:chgData name="Marielen Heiderich" userId="77feb0a0-54ce-4772-afe8-d7c7d3cbfe37" providerId="ADAL" clId="{71A8F877-BC9F-4697-B895-3D8DB980F630}" dt="2023-06-11T20:46:14.294" v="1220" actId="478"/>
          <ac:cxnSpMkLst>
            <pc:docMk/>
            <pc:sldMk cId="2622930301" sldId="262"/>
            <ac:cxnSpMk id="99" creationId="{F8BBEF76-F066-4551-8A87-AAFD9969E529}"/>
          </ac:cxnSpMkLst>
        </pc:cxnChg>
        <pc:cxnChg chg="del topLvl">
          <ac:chgData name="Marielen Heiderich" userId="77feb0a0-54ce-4772-afe8-d7c7d3cbfe37" providerId="ADAL" clId="{71A8F877-BC9F-4697-B895-3D8DB980F630}" dt="2023-06-11T20:46:13.119" v="1219" actId="478"/>
          <ac:cxnSpMkLst>
            <pc:docMk/>
            <pc:sldMk cId="2622930301" sldId="262"/>
            <ac:cxnSpMk id="100" creationId="{97E701E2-9884-4313-A922-224D075A7C67}"/>
          </ac:cxnSpMkLst>
        </pc:cxnChg>
        <pc:cxnChg chg="add del">
          <ac:chgData name="Marielen Heiderich" userId="77feb0a0-54ce-4772-afe8-d7c7d3cbfe37" providerId="ADAL" clId="{71A8F877-BC9F-4697-B895-3D8DB980F630}" dt="2023-06-11T20:46:22.262" v="1222" actId="478"/>
          <ac:cxnSpMkLst>
            <pc:docMk/>
            <pc:sldMk cId="2622930301" sldId="262"/>
            <ac:cxnSpMk id="114" creationId="{FB1FCEB1-A7E1-417C-A7EF-AA30D5A0859F}"/>
          </ac:cxnSpMkLst>
        </pc:cxnChg>
        <pc:cxnChg chg="add del">
          <ac:chgData name="Marielen Heiderich" userId="77feb0a0-54ce-4772-afe8-d7c7d3cbfe37" providerId="ADAL" clId="{71A8F877-BC9F-4697-B895-3D8DB980F630}" dt="2023-06-11T20:46:20.454" v="1221" actId="478"/>
          <ac:cxnSpMkLst>
            <pc:docMk/>
            <pc:sldMk cId="2622930301" sldId="262"/>
            <ac:cxnSpMk id="141" creationId="{E55891F3-A5E2-4418-8950-25FA2B731209}"/>
          </ac:cxnSpMkLst>
        </pc:cxnChg>
      </pc:sldChg>
      <pc:sldChg chg="addSp delSp modSp new mod modTransition setBg modClrScheme chgLayout modNotesTx">
        <pc:chgData name="Marielen Heiderich" userId="77feb0a0-54ce-4772-afe8-d7c7d3cbfe37" providerId="ADAL" clId="{71A8F877-BC9F-4697-B895-3D8DB980F630}" dt="2023-06-11T21:33:45.883" v="2246" actId="20577"/>
        <pc:sldMkLst>
          <pc:docMk/>
          <pc:sldMk cId="4118694287" sldId="263"/>
        </pc:sldMkLst>
        <pc:spChg chg="del">
          <ac:chgData name="Marielen Heiderich" userId="77feb0a0-54ce-4772-afe8-d7c7d3cbfe37" providerId="ADAL" clId="{71A8F877-BC9F-4697-B895-3D8DB980F630}" dt="2023-06-11T20:47:34.391" v="1226" actId="700"/>
          <ac:spMkLst>
            <pc:docMk/>
            <pc:sldMk cId="4118694287" sldId="263"/>
            <ac:spMk id="2" creationId="{98F1E688-D255-A28B-A430-110C2E0217E4}"/>
          </ac:spMkLst>
        </pc:spChg>
        <pc:spChg chg="add del">
          <ac:chgData name="Marielen Heiderich" userId="77feb0a0-54ce-4772-afe8-d7c7d3cbfe37" providerId="ADAL" clId="{71A8F877-BC9F-4697-B895-3D8DB980F630}" dt="2023-06-11T21:01:42.229" v="1230" actId="26606"/>
          <ac:spMkLst>
            <pc:docMk/>
            <pc:sldMk cId="4118694287" sldId="263"/>
            <ac:spMk id="9" creationId="{85C2136B-77EC-41E9-BDB6-58A4AE1429B7}"/>
          </ac:spMkLst>
        </pc:spChg>
        <pc:spChg chg="add del">
          <ac:chgData name="Marielen Heiderich" userId="77feb0a0-54ce-4772-afe8-d7c7d3cbfe37" providerId="ADAL" clId="{71A8F877-BC9F-4697-B895-3D8DB980F630}" dt="2023-06-11T21:01:42.229" v="1230" actId="26606"/>
          <ac:spMkLst>
            <pc:docMk/>
            <pc:sldMk cId="4118694287" sldId="263"/>
            <ac:spMk id="15" creationId="{7FBCF2A6-1F18-4B68-B5D2-5B763ED4159A}"/>
          </ac:spMkLst>
        </pc:spChg>
        <pc:spChg chg="add del">
          <ac:chgData name="Marielen Heiderich" userId="77feb0a0-54ce-4772-afe8-d7c7d3cbfe37" providerId="ADAL" clId="{71A8F877-BC9F-4697-B895-3D8DB980F630}" dt="2023-06-11T21:01:42.229" v="1230" actId="26606"/>
          <ac:spMkLst>
            <pc:docMk/>
            <pc:sldMk cId="4118694287" sldId="263"/>
            <ac:spMk id="17" creationId="{FF3A27FB-A693-4A75-951E-0C77CD98F032}"/>
          </ac:spMkLst>
        </pc:spChg>
        <pc:spChg chg="add del">
          <ac:chgData name="Marielen Heiderich" userId="77feb0a0-54ce-4772-afe8-d7c7d3cbfe37" providerId="ADAL" clId="{71A8F877-BC9F-4697-B895-3D8DB980F630}" dt="2023-06-11T21:01:44.981" v="1232" actId="26606"/>
          <ac:spMkLst>
            <pc:docMk/>
            <pc:sldMk cId="4118694287" sldId="263"/>
            <ac:spMk id="21" creationId="{21029ED5-F105-4DD2-99C8-1E4422817978}"/>
          </ac:spMkLst>
        </pc:spChg>
        <pc:spChg chg="add del">
          <ac:chgData name="Marielen Heiderich" userId="77feb0a0-54ce-4772-afe8-d7c7d3cbfe37" providerId="ADAL" clId="{71A8F877-BC9F-4697-B895-3D8DB980F630}" dt="2023-06-11T21:01:44.981" v="1232" actId="26606"/>
          <ac:spMkLst>
            <pc:docMk/>
            <pc:sldMk cId="4118694287" sldId="263"/>
            <ac:spMk id="22" creationId="{5C9652B3-A450-4ED6-8FBF-F536BA60B4D8}"/>
          </ac:spMkLst>
        </pc:spChg>
        <pc:spChg chg="add del">
          <ac:chgData name="Marielen Heiderich" userId="77feb0a0-54ce-4772-afe8-d7c7d3cbfe37" providerId="ADAL" clId="{71A8F877-BC9F-4697-B895-3D8DB980F630}" dt="2023-06-11T21:01:49.723" v="1234" actId="26606"/>
          <ac:spMkLst>
            <pc:docMk/>
            <pc:sldMk cId="4118694287" sldId="263"/>
            <ac:spMk id="28" creationId="{85C2136B-77EC-41E9-BDB6-58A4AE1429B7}"/>
          </ac:spMkLst>
        </pc:spChg>
        <pc:spChg chg="add del">
          <ac:chgData name="Marielen Heiderich" userId="77feb0a0-54ce-4772-afe8-d7c7d3cbfe37" providerId="ADAL" clId="{71A8F877-BC9F-4697-B895-3D8DB980F630}" dt="2023-06-11T21:01:49.723" v="1234" actId="26606"/>
          <ac:spMkLst>
            <pc:docMk/>
            <pc:sldMk cId="4118694287" sldId="263"/>
            <ac:spMk id="31" creationId="{7FBCF2A6-1F18-4B68-B5D2-5B763ED4159A}"/>
          </ac:spMkLst>
        </pc:spChg>
        <pc:spChg chg="add del">
          <ac:chgData name="Marielen Heiderich" userId="77feb0a0-54ce-4772-afe8-d7c7d3cbfe37" providerId="ADAL" clId="{71A8F877-BC9F-4697-B895-3D8DB980F630}" dt="2023-06-11T21:01:49.723" v="1234" actId="26606"/>
          <ac:spMkLst>
            <pc:docMk/>
            <pc:sldMk cId="4118694287" sldId="263"/>
            <ac:spMk id="32" creationId="{FF3A27FB-A693-4A75-951E-0C77CD98F032}"/>
          </ac:spMkLst>
        </pc:spChg>
        <pc:spChg chg="add del">
          <ac:chgData name="Marielen Heiderich" userId="77feb0a0-54ce-4772-afe8-d7c7d3cbfe37" providerId="ADAL" clId="{71A8F877-BC9F-4697-B895-3D8DB980F630}" dt="2023-06-11T21:01:52.569" v="1236" actId="26606"/>
          <ac:spMkLst>
            <pc:docMk/>
            <pc:sldMk cId="4118694287" sldId="263"/>
            <ac:spMk id="34" creationId="{21029ED5-F105-4DD2-99C8-1E4422817978}"/>
          </ac:spMkLst>
        </pc:spChg>
        <pc:spChg chg="add del">
          <ac:chgData name="Marielen Heiderich" userId="77feb0a0-54ce-4772-afe8-d7c7d3cbfe37" providerId="ADAL" clId="{71A8F877-BC9F-4697-B895-3D8DB980F630}" dt="2023-06-11T21:01:52.569" v="1236" actId="26606"/>
          <ac:spMkLst>
            <pc:docMk/>
            <pc:sldMk cId="4118694287" sldId="263"/>
            <ac:spMk id="39" creationId="{5C9652B3-A450-4ED6-8FBF-F536BA60B4D8}"/>
          </ac:spMkLst>
        </pc:spChg>
        <pc:spChg chg="add del">
          <ac:chgData name="Marielen Heiderich" userId="77feb0a0-54ce-4772-afe8-d7c7d3cbfe37" providerId="ADAL" clId="{71A8F877-BC9F-4697-B895-3D8DB980F630}" dt="2023-06-11T21:01:54.352" v="1238" actId="26606"/>
          <ac:spMkLst>
            <pc:docMk/>
            <pc:sldMk cId="4118694287" sldId="263"/>
            <ac:spMk id="41" creationId="{377F545A-A4BF-4D23-B82E-2D33535D6006}"/>
          </ac:spMkLst>
        </pc:spChg>
        <pc:spChg chg="add del">
          <ac:chgData name="Marielen Heiderich" userId="77feb0a0-54ce-4772-afe8-d7c7d3cbfe37" providerId="ADAL" clId="{71A8F877-BC9F-4697-B895-3D8DB980F630}" dt="2023-06-11T21:01:58.254" v="1240" actId="26606"/>
          <ac:spMkLst>
            <pc:docMk/>
            <pc:sldMk cId="4118694287" sldId="263"/>
            <ac:spMk id="43" creationId="{41DC778F-EF1A-4C1B-B1AD-BA37A74E5DD7}"/>
          </ac:spMkLst>
        </pc:spChg>
        <pc:spChg chg="add del">
          <ac:chgData name="Marielen Heiderich" userId="77feb0a0-54ce-4772-afe8-d7c7d3cbfe37" providerId="ADAL" clId="{71A8F877-BC9F-4697-B895-3D8DB980F630}" dt="2023-06-11T21:01:58.254" v="1240" actId="26606"/>
          <ac:spMkLst>
            <pc:docMk/>
            <pc:sldMk cId="4118694287" sldId="263"/>
            <ac:spMk id="44" creationId="{613FCDB4-670C-4568-96EE-093382A9E682}"/>
          </ac:spMkLst>
        </pc:spChg>
        <pc:spChg chg="add del">
          <ac:chgData name="Marielen Heiderich" userId="77feb0a0-54ce-4772-afe8-d7c7d3cbfe37" providerId="ADAL" clId="{71A8F877-BC9F-4697-B895-3D8DB980F630}" dt="2023-06-11T21:02:02.131" v="1242" actId="26606"/>
          <ac:spMkLst>
            <pc:docMk/>
            <pc:sldMk cId="4118694287" sldId="263"/>
            <ac:spMk id="46" creationId="{85C2136B-77EC-41E9-BDB6-58A4AE1429B7}"/>
          </ac:spMkLst>
        </pc:spChg>
        <pc:spChg chg="add del">
          <ac:chgData name="Marielen Heiderich" userId="77feb0a0-54ce-4772-afe8-d7c7d3cbfe37" providerId="ADAL" clId="{71A8F877-BC9F-4697-B895-3D8DB980F630}" dt="2023-06-11T21:02:02.131" v="1242" actId="26606"/>
          <ac:spMkLst>
            <pc:docMk/>
            <pc:sldMk cId="4118694287" sldId="263"/>
            <ac:spMk id="49" creationId="{7FBCF2A6-1F18-4B68-B5D2-5B763ED4159A}"/>
          </ac:spMkLst>
        </pc:spChg>
        <pc:spChg chg="add del">
          <ac:chgData name="Marielen Heiderich" userId="77feb0a0-54ce-4772-afe8-d7c7d3cbfe37" providerId="ADAL" clId="{71A8F877-BC9F-4697-B895-3D8DB980F630}" dt="2023-06-11T21:02:02.131" v="1242" actId="26606"/>
          <ac:spMkLst>
            <pc:docMk/>
            <pc:sldMk cId="4118694287" sldId="263"/>
            <ac:spMk id="50" creationId="{FF3A27FB-A693-4A75-951E-0C77CD98F032}"/>
          </ac:spMkLst>
        </pc:spChg>
        <pc:grpChg chg="add del">
          <ac:chgData name="Marielen Heiderich" userId="77feb0a0-54ce-4772-afe8-d7c7d3cbfe37" providerId="ADAL" clId="{71A8F877-BC9F-4697-B895-3D8DB980F630}" dt="2023-06-11T21:01:44.981" v="1232" actId="26606"/>
          <ac:grpSpMkLst>
            <pc:docMk/>
            <pc:sldMk cId="4118694287" sldId="263"/>
            <ac:grpSpMk id="23" creationId="{2D621E68-BF28-4A1C-B1A2-4E55E139E79A}"/>
          </ac:grpSpMkLst>
        </pc:grpChg>
        <pc:grpChg chg="add del">
          <ac:chgData name="Marielen Heiderich" userId="77feb0a0-54ce-4772-afe8-d7c7d3cbfe37" providerId="ADAL" clId="{71A8F877-BC9F-4697-B895-3D8DB980F630}" dt="2023-06-11T21:01:52.569" v="1236" actId="26606"/>
          <ac:grpSpMkLst>
            <pc:docMk/>
            <pc:sldMk cId="4118694287" sldId="263"/>
            <ac:grpSpMk id="35" creationId="{2D621E68-BF28-4A1C-B1A2-4E55E139E79A}"/>
          </ac:grpSpMkLst>
        </pc:grpChg>
        <pc:picChg chg="add del mod">
          <ac:chgData name="Marielen Heiderich" userId="77feb0a0-54ce-4772-afe8-d7c7d3cbfe37" providerId="ADAL" clId="{71A8F877-BC9F-4697-B895-3D8DB980F630}" dt="2023-06-11T21:02:02.595" v="1243" actId="22"/>
          <ac:picMkLst>
            <pc:docMk/>
            <pc:sldMk cId="4118694287" sldId="263"/>
            <ac:picMk id="4" creationId="{BFEAC6FE-49EC-6C01-458E-8F73FC204AEA}"/>
          </ac:picMkLst>
        </pc:picChg>
        <pc:picChg chg="add mod">
          <ac:chgData name="Marielen Heiderich" userId="77feb0a0-54ce-4772-afe8-d7c7d3cbfe37" providerId="ADAL" clId="{71A8F877-BC9F-4697-B895-3D8DB980F630}" dt="2023-06-11T21:02:18.181" v="1247" actId="26606"/>
          <ac:picMkLst>
            <pc:docMk/>
            <pc:sldMk cId="4118694287" sldId="263"/>
            <ac:picMk id="6" creationId="{301CBC6C-67DE-40A9-359E-F8EC5E435CDE}"/>
          </ac:picMkLst>
        </pc:picChg>
        <pc:cxnChg chg="add del">
          <ac:chgData name="Marielen Heiderich" userId="77feb0a0-54ce-4772-afe8-d7c7d3cbfe37" providerId="ADAL" clId="{71A8F877-BC9F-4697-B895-3D8DB980F630}" dt="2023-06-11T21:01:42.229" v="1230" actId="26606"/>
          <ac:cxnSpMkLst>
            <pc:docMk/>
            <pc:sldMk cId="4118694287" sldId="263"/>
            <ac:cxnSpMk id="11" creationId="{E55891F3-A5E2-4418-8950-25FA2B731209}"/>
          </ac:cxnSpMkLst>
        </pc:cxnChg>
        <pc:cxnChg chg="add del">
          <ac:chgData name="Marielen Heiderich" userId="77feb0a0-54ce-4772-afe8-d7c7d3cbfe37" providerId="ADAL" clId="{71A8F877-BC9F-4697-B895-3D8DB980F630}" dt="2023-06-11T21:01:42.229" v="1230" actId="26606"/>
          <ac:cxnSpMkLst>
            <pc:docMk/>
            <pc:sldMk cId="4118694287" sldId="263"/>
            <ac:cxnSpMk id="13" creationId="{FB1FCEB1-A7E1-417C-A7EF-AA30D5A0859F}"/>
          </ac:cxnSpMkLst>
        </pc:cxnChg>
        <pc:cxnChg chg="add del">
          <ac:chgData name="Marielen Heiderich" userId="77feb0a0-54ce-4772-afe8-d7c7d3cbfe37" providerId="ADAL" clId="{71A8F877-BC9F-4697-B895-3D8DB980F630}" dt="2023-06-11T21:01:49.723" v="1234" actId="26606"/>
          <ac:cxnSpMkLst>
            <pc:docMk/>
            <pc:sldMk cId="4118694287" sldId="263"/>
            <ac:cxnSpMk id="29" creationId="{E55891F3-A5E2-4418-8950-25FA2B731209}"/>
          </ac:cxnSpMkLst>
        </pc:cxnChg>
        <pc:cxnChg chg="add del">
          <ac:chgData name="Marielen Heiderich" userId="77feb0a0-54ce-4772-afe8-d7c7d3cbfe37" providerId="ADAL" clId="{71A8F877-BC9F-4697-B895-3D8DB980F630}" dt="2023-06-11T21:01:49.723" v="1234" actId="26606"/>
          <ac:cxnSpMkLst>
            <pc:docMk/>
            <pc:sldMk cId="4118694287" sldId="263"/>
            <ac:cxnSpMk id="30" creationId="{FB1FCEB1-A7E1-417C-A7EF-AA30D5A0859F}"/>
          </ac:cxnSpMkLst>
        </pc:cxnChg>
        <pc:cxnChg chg="add del">
          <ac:chgData name="Marielen Heiderich" userId="77feb0a0-54ce-4772-afe8-d7c7d3cbfe37" providerId="ADAL" clId="{71A8F877-BC9F-4697-B895-3D8DB980F630}" dt="2023-06-11T21:02:02.131" v="1242" actId="26606"/>
          <ac:cxnSpMkLst>
            <pc:docMk/>
            <pc:sldMk cId="4118694287" sldId="263"/>
            <ac:cxnSpMk id="47" creationId="{E55891F3-A5E2-4418-8950-25FA2B731209}"/>
          </ac:cxnSpMkLst>
        </pc:cxnChg>
        <pc:cxnChg chg="add del">
          <ac:chgData name="Marielen Heiderich" userId="77feb0a0-54ce-4772-afe8-d7c7d3cbfe37" providerId="ADAL" clId="{71A8F877-BC9F-4697-B895-3D8DB980F630}" dt="2023-06-11T21:02:02.131" v="1242" actId="26606"/>
          <ac:cxnSpMkLst>
            <pc:docMk/>
            <pc:sldMk cId="4118694287" sldId="263"/>
            <ac:cxnSpMk id="48" creationId="{FB1FCEB1-A7E1-417C-A7EF-AA30D5A0859F}"/>
          </ac:cxnSpMkLst>
        </pc:cxnChg>
      </pc:sldChg>
      <pc:sldChg chg="addSp delSp modSp new mod modTransition modClrScheme chgLayout modNotesTx">
        <pc:chgData name="Marielen Heiderich" userId="77feb0a0-54ce-4772-afe8-d7c7d3cbfe37" providerId="ADAL" clId="{71A8F877-BC9F-4697-B895-3D8DB980F630}" dt="2023-06-11T21:34:44.610" v="2321" actId="20577"/>
        <pc:sldMkLst>
          <pc:docMk/>
          <pc:sldMk cId="1834150357" sldId="264"/>
        </pc:sldMkLst>
        <pc:spChg chg="add mod">
          <ac:chgData name="Marielen Heiderich" userId="77feb0a0-54ce-4772-afe8-d7c7d3cbfe37" providerId="ADAL" clId="{71A8F877-BC9F-4697-B895-3D8DB980F630}" dt="2023-06-11T21:12:52.258" v="1281" actId="122"/>
          <ac:spMkLst>
            <pc:docMk/>
            <pc:sldMk cId="1834150357" sldId="264"/>
            <ac:spMk id="2" creationId="{5802804B-2F4B-CD3F-C3D5-30832AA460EB}"/>
          </ac:spMkLst>
        </pc:spChg>
        <pc:spChg chg="add mod">
          <ac:chgData name="Marielen Heiderich" userId="77feb0a0-54ce-4772-afe8-d7c7d3cbfe37" providerId="ADAL" clId="{71A8F877-BC9F-4697-B895-3D8DB980F630}" dt="2023-06-11T21:18:57.054" v="1373" actId="1076"/>
          <ac:spMkLst>
            <pc:docMk/>
            <pc:sldMk cId="1834150357" sldId="264"/>
            <ac:spMk id="3" creationId="{777DDF07-2BDA-F90D-D6C3-89EE2F9ED224}"/>
          </ac:spMkLst>
        </pc:spChg>
        <pc:spChg chg="add del mod">
          <ac:chgData name="Marielen Heiderich" userId="77feb0a0-54ce-4772-afe8-d7c7d3cbfe37" providerId="ADAL" clId="{71A8F877-BC9F-4697-B895-3D8DB980F630}" dt="2023-06-11T21:15:31.475" v="1306"/>
          <ac:spMkLst>
            <pc:docMk/>
            <pc:sldMk cId="1834150357" sldId="264"/>
            <ac:spMk id="4" creationId="{1F73A9EC-19C5-7CB2-5C05-0AC0E469B08A}"/>
          </ac:spMkLst>
        </pc:spChg>
        <pc:spChg chg="add mod">
          <ac:chgData name="Marielen Heiderich" userId="77feb0a0-54ce-4772-afe8-d7c7d3cbfe37" providerId="ADAL" clId="{71A8F877-BC9F-4697-B895-3D8DB980F630}" dt="2023-06-11T21:16:04.340" v="1313" actId="1076"/>
          <ac:spMkLst>
            <pc:docMk/>
            <pc:sldMk cId="1834150357" sldId="264"/>
            <ac:spMk id="5" creationId="{7BC42904-72E7-7664-5DE5-5F2A8CC8C08D}"/>
          </ac:spMkLst>
        </pc:spChg>
        <pc:spChg chg="add mod">
          <ac:chgData name="Marielen Heiderich" userId="77feb0a0-54ce-4772-afe8-d7c7d3cbfe37" providerId="ADAL" clId="{71A8F877-BC9F-4697-B895-3D8DB980F630}" dt="2023-06-11T21:18:49.581" v="1372" actId="14100"/>
          <ac:spMkLst>
            <pc:docMk/>
            <pc:sldMk cId="1834150357" sldId="264"/>
            <ac:spMk id="6" creationId="{13DAA57E-45BD-FC4C-8195-BCCFF9F8BC45}"/>
          </ac:spMkLst>
        </pc:spChg>
        <pc:spChg chg="add mod">
          <ac:chgData name="Marielen Heiderich" userId="77feb0a0-54ce-4772-afe8-d7c7d3cbfe37" providerId="ADAL" clId="{71A8F877-BC9F-4697-B895-3D8DB980F630}" dt="2023-06-11T21:18:14.430" v="1369" actId="20577"/>
          <ac:spMkLst>
            <pc:docMk/>
            <pc:sldMk cId="1834150357" sldId="264"/>
            <ac:spMk id="7" creationId="{C146198A-F811-F360-2FE0-9376C17C1986}"/>
          </ac:spMkLst>
        </pc:spChg>
        <pc:picChg chg="add mod">
          <ac:chgData name="Marielen Heiderich" userId="77feb0a0-54ce-4772-afe8-d7c7d3cbfe37" providerId="ADAL" clId="{71A8F877-BC9F-4697-B895-3D8DB980F630}" dt="2023-06-11T21:13:27.176" v="1285" actId="1076"/>
          <ac:picMkLst>
            <pc:docMk/>
            <pc:sldMk cId="1834150357" sldId="264"/>
            <ac:picMk id="2050" creationId="{FA3505FA-D894-8F22-2A77-748EA0591664}"/>
          </ac:picMkLst>
        </pc:picChg>
      </pc:sldChg>
      <pc:sldChg chg="new del">
        <pc:chgData name="Marielen Heiderich" userId="77feb0a0-54ce-4772-afe8-d7c7d3cbfe37" providerId="ADAL" clId="{71A8F877-BC9F-4697-B895-3D8DB980F630}" dt="2023-06-11T21:02:59.242" v="1249" actId="2696"/>
        <pc:sldMkLst>
          <pc:docMk/>
          <pc:sldMk cId="4243778092" sldId="264"/>
        </pc:sldMkLst>
      </pc:sldChg>
      <pc:sldMasterChg chg="add del addSldLayout delSldLayout">
        <pc:chgData name="Marielen Heiderich" userId="77feb0a0-54ce-4772-afe8-d7c7d3cbfe37" providerId="ADAL" clId="{71A8F877-BC9F-4697-B895-3D8DB980F630}" dt="2023-06-10T12:14:07.454" v="6" actId="26606"/>
        <pc:sldMasterMkLst>
          <pc:docMk/>
          <pc:sldMasterMk cId="4019377655" sldId="2147483660"/>
        </pc:sldMasterMkLst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1769149773" sldId="2147483661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2391666971" sldId="2147483662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3041899716" sldId="2147483663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3965299930" sldId="2147483664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2171624773" sldId="2147483665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3583013200" sldId="2147483666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1527859907" sldId="2147483667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1097998548" sldId="2147483668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2813479817" sldId="2147483669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572901504" sldId="2147483670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1426533538" sldId="2147483671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3069404840" sldId="2147483672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1641563517" sldId="2147483673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2464394756" sldId="2147483674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2673489462" sldId="2147483675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3808877250" sldId="2147483676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4019377655" sldId="2147483660"/>
            <pc:sldLayoutMk cId="1201259077" sldId="2147483677"/>
          </pc:sldLayoutMkLst>
        </pc:sldLayoutChg>
      </pc:sldMasterChg>
      <pc:sldMasterChg chg="add del addSldLayout delSldLayout">
        <pc:chgData name="Marielen Heiderich" userId="77feb0a0-54ce-4772-afe8-d7c7d3cbfe37" providerId="ADAL" clId="{71A8F877-BC9F-4697-B895-3D8DB980F630}" dt="2023-06-10T12:14:02.339" v="3" actId="26606"/>
        <pc:sldMasterMkLst>
          <pc:docMk/>
          <pc:sldMasterMk cId="3199606490" sldId="2147483698"/>
        </pc:sldMasterMkLst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1683305477" sldId="2147483687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1232155434" sldId="2147483688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1613073588" sldId="2147483689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310359319" sldId="2147483690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2733615137" sldId="2147483691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1900922962" sldId="2147483692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2604954082" sldId="2147483693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2521728909" sldId="2147483694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3019785895" sldId="2147483695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1834187809" sldId="2147483696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2.339" v="3" actId="26606"/>
          <pc:sldLayoutMkLst>
            <pc:docMk/>
            <pc:sldMasterMk cId="3199606490" sldId="2147483698"/>
            <pc:sldLayoutMk cId="1379414173" sldId="2147483697"/>
          </pc:sldLayoutMkLst>
        </pc:sldLayoutChg>
      </pc:sldMasterChg>
      <pc:sldMasterChg chg="add del addSldLayout delSldLayout">
        <pc:chgData name="Marielen Heiderich" userId="77feb0a0-54ce-4772-afe8-d7c7d3cbfe37" providerId="ADAL" clId="{71A8F877-BC9F-4697-B895-3D8DB980F630}" dt="2023-06-10T12:14:07.407" v="5" actId="26606"/>
        <pc:sldMasterMkLst>
          <pc:docMk/>
          <pc:sldMasterMk cId="799679286" sldId="2147483724"/>
        </pc:sldMasterMkLst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3861470698" sldId="2147483713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1305994176" sldId="2147483714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1191072682" sldId="2147483715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1735250128" sldId="2147483716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3394115313" sldId="2147483717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1094269709" sldId="2147483718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352802037" sldId="2147483719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3398501686" sldId="2147483720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1614908973" sldId="2147483721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3641672706" sldId="2147483722"/>
          </pc:sldLayoutMkLst>
        </pc:sldLayoutChg>
        <pc:sldLayoutChg chg="add del">
          <pc:chgData name="Marielen Heiderich" userId="77feb0a0-54ce-4772-afe8-d7c7d3cbfe37" providerId="ADAL" clId="{71A8F877-BC9F-4697-B895-3D8DB980F630}" dt="2023-06-10T12:14:07.407" v="5" actId="26606"/>
          <pc:sldLayoutMkLst>
            <pc:docMk/>
            <pc:sldMasterMk cId="799679286" sldId="2147483724"/>
            <pc:sldLayoutMk cId="2725703946" sldId="2147483723"/>
          </pc:sldLayoutMkLst>
        </pc:sldLayoutChg>
      </pc:sldMasterChg>
      <pc:sldMasterChg chg="add addSldLayout">
        <pc:chgData name="Marielen Heiderich" userId="77feb0a0-54ce-4772-afe8-d7c7d3cbfe37" providerId="ADAL" clId="{71A8F877-BC9F-4697-B895-3D8DB980F630}" dt="2023-06-10T12:14:07.454" v="6" actId="26606"/>
        <pc:sldMasterMkLst>
          <pc:docMk/>
          <pc:sldMasterMk cId="1134418138" sldId="2147483750"/>
        </pc:sldMasterMkLst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3139910442" sldId="2147483739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3867986097" sldId="2147483740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3914262621" sldId="2147483741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3046383773" sldId="2147483742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2459457508" sldId="2147483743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2696491157" sldId="2147483744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1209307117" sldId="2147483745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3738927848" sldId="2147483746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2847455697" sldId="2147483747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535124673" sldId="2147483748"/>
          </pc:sldLayoutMkLst>
        </pc:sldLayoutChg>
        <pc:sldLayoutChg chg="add">
          <pc:chgData name="Marielen Heiderich" userId="77feb0a0-54ce-4772-afe8-d7c7d3cbfe37" providerId="ADAL" clId="{71A8F877-BC9F-4697-B895-3D8DB980F630}" dt="2023-06-10T12:14:07.454" v="6" actId="26606"/>
          <pc:sldLayoutMkLst>
            <pc:docMk/>
            <pc:sldMasterMk cId="1134418138" sldId="2147483750"/>
            <pc:sldLayoutMk cId="1931051464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A0C7-03D4-44FC-8A58-50E19083FA9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AEBFE-AF2B-4313-BA18-6F75EF2CAB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2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Content -&gt; The Theory -&gt; The Social Aspects and politics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Brain: connected neurons -&gt; neural network</a:t>
            </a:r>
          </a:p>
          <a:p>
            <a:r>
              <a:rPr lang="en-US" dirty="0"/>
              <a:t>Each neuron will pass charge if triggered by enough charge</a:t>
            </a:r>
          </a:p>
          <a:p>
            <a:r>
              <a:rPr lang="en-US" dirty="0"/>
              <a:t>How can we represent this in computer </a:t>
            </a:r>
            <a:r>
              <a:rPr lang="en-US" dirty="0" err="1"/>
              <a:t>sience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network, h0!=h0!=h1, different layers, different hidden layers, data types, connections, activation functions, clamping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Nonlinear, different ways to interpret outputs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own module for neural networks, python, no external libraries except for debugging, training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Short, nearly no one will understand your code! Just don’t be boring!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Stuttgart, JuLis, FDP, Europa parliament, law proposal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AEBFE-AF2B-4313-BA18-6F75EF2CAB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48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48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1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2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3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18EF7-BE1E-4ECB-84D4-67C2B4D8F0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harvard.edu/wp-content/uploads/2022/05/iStock-2500-1600x900.jpg" TargetMode="External"/><Relationship Id="rId5" Type="http://schemas.openxmlformats.org/officeDocument/2006/relationships/hyperlink" Target="https://upload.wikimedia.org/wikipedia/commons/thumb/1/10/Blausen_0657_MultipolarNeuron.png/1200px-Blausen_0657_MultipolarNeuron.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3tRFayqVt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fdphamburg.de%2Fsites%2Fdefault%2Ffiles%2Fstyles%2Fuv_full_content_16_9%2Fpublic%2F2023-02%2FSvenja%2520Hahn%2520EP.jpg%3Fitok%3D-cqRJiLW&amp;tbnid=zSq6b2UzJSs2XM&amp;vet=12ahUKEwi5uYOKkbz_AhVQzKQKHbzNDIsQMygJegUIARC-AQ..i&amp;imgrefurl=https%3A%2F%2Ffdphamburg.de%2Fbesucherfahrt-nach-bruessel&amp;docid=dT-UjxxNXmGinM&amp;w=414&amp;h=233&amp;q=svenja%20hahn&amp;client=firefox-b-d&amp;ved=2ahUKEwi5uYOKkbz_AhVQzKQKHbzNDIsQMygJegUIARC-A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dphamburg.de/sites/default/files/styles/uv_full_content_large_16_9/public/2023-02/Svenja%20Hahn%20EP.jpg?itok=elfRan2t" TargetMode="External"/><Relationship Id="rId5" Type="http://schemas.openxmlformats.org/officeDocument/2006/relationships/hyperlink" Target="https://www.europarl.europa.eu/meps/de/197444/SVENJA_HAHN/home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">
            <a:extLst>
              <a:ext uri="{FF2B5EF4-FFF2-40B4-BE49-F238E27FC236}">
                <a16:creationId xmlns:a16="http://schemas.microsoft.com/office/drawing/2014/main" id="{26B082EF-BB4A-2ADB-B892-618E161BC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92" r="8820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0F9B4268-0454-4CF0-4253-5DFDA1B19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956" y="2228238"/>
            <a:ext cx="4110087" cy="2852928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Artificial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intelligence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2A3597C0-B8CE-A5F4-CC9D-F4D13E52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957" y="4208104"/>
            <a:ext cx="4110086" cy="87306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Heiderich Valentin</a:t>
            </a:r>
          </a:p>
          <a:p>
            <a:pPr algn="ctr"/>
            <a:r>
              <a:rPr lang="de-DE" dirty="0">
                <a:solidFill>
                  <a:srgbClr val="FFFFFF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1223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55A44-309E-D286-A9AA-554C7FD7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8B017-EB3D-751B-7775-C316B6F4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83" y="155252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Theory</a:t>
            </a:r>
          </a:p>
          <a:p>
            <a:pPr lvl="1"/>
            <a:r>
              <a:rPr lang="en-US" dirty="0"/>
              <a:t>The Brain</a:t>
            </a:r>
          </a:p>
          <a:p>
            <a:pPr lvl="1"/>
            <a:r>
              <a:rPr lang="en-US" dirty="0"/>
              <a:t>Neural Networks in programming</a:t>
            </a:r>
          </a:p>
          <a:p>
            <a:r>
              <a:rPr lang="en-US" dirty="0"/>
              <a:t>Social Aspects and Politics</a:t>
            </a:r>
          </a:p>
          <a:p>
            <a:pPr lvl="1"/>
            <a:r>
              <a:rPr lang="en-US" dirty="0"/>
              <a:t>AI Act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3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1A80B-1B92-5F65-EC89-60A5077A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The Brain</a:t>
            </a: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8122F4A1-A741-A2F3-E27F-66D6E090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Neurons: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Neural Networks:</a:t>
            </a:r>
          </a:p>
        </p:txBody>
      </p:sp>
      <p:pic>
        <p:nvPicPr>
          <p:cNvPr id="47" name="Picture 46" descr="Digital art of brain">
            <a:extLst>
              <a:ext uri="{FF2B5EF4-FFF2-40B4-BE49-F238E27FC236}">
                <a16:creationId xmlns:a16="http://schemas.microsoft.com/office/drawing/2014/main" id="{3AEB864D-F934-6FD7-18A9-3AFBC26FD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21" r="2352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pic>
        <p:nvPicPr>
          <p:cNvPr id="4" name="Grafik 3" descr="Ein Bild, das Karte, Diagramm enthält.&#10;&#10;Automatisch generierte Beschreibung">
            <a:extLst>
              <a:ext uri="{FF2B5EF4-FFF2-40B4-BE49-F238E27FC236}">
                <a16:creationId xmlns:a16="http://schemas.microsoft.com/office/drawing/2014/main" id="{1E5A7361-2C23-1E3F-B951-ED23689B2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4" y="2470030"/>
            <a:ext cx="2528597" cy="16309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F4477D1-43C3-A0AD-47B5-A5087F1142B2}"/>
              </a:ext>
            </a:extLst>
          </p:cNvPr>
          <p:cNvSpPr txBox="1"/>
          <p:nvPr/>
        </p:nvSpPr>
        <p:spPr>
          <a:xfrm>
            <a:off x="9392640" y="2962336"/>
            <a:ext cx="2423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hlinkClick r:id="rId5"/>
              </a:rPr>
              <a:t>Image URL</a:t>
            </a:r>
            <a:endParaRPr lang="en-US" sz="900" i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08A1AD-A905-ECB3-B5A5-9BAF4EF7F574}"/>
              </a:ext>
            </a:extLst>
          </p:cNvPr>
          <p:cNvSpPr txBox="1"/>
          <p:nvPr/>
        </p:nvSpPr>
        <p:spPr>
          <a:xfrm>
            <a:off x="9392640" y="5263942"/>
            <a:ext cx="2423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hlinkClick r:id="rId6"/>
              </a:rPr>
              <a:t>Image URL</a:t>
            </a:r>
            <a:endParaRPr lang="en-US" sz="900" i="1" dirty="0"/>
          </a:p>
        </p:txBody>
      </p:sp>
      <p:pic>
        <p:nvPicPr>
          <p:cNvPr id="8" name="Grafik 7" descr="Ein Bild, das Wirbellose, Organismus, Schlangenstern, Stachelhäuter enthält.&#10;&#10;Automatisch generierte Beschreibung">
            <a:extLst>
              <a:ext uri="{FF2B5EF4-FFF2-40B4-BE49-F238E27FC236}">
                <a16:creationId xmlns:a16="http://schemas.microsoft.com/office/drawing/2014/main" id="{D4972940-40EE-64BD-F06C-00549CDD0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4" y="4671351"/>
            <a:ext cx="2528597" cy="14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4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utputLayer">
            <a:extLst>
              <a:ext uri="{FF2B5EF4-FFF2-40B4-BE49-F238E27FC236}">
                <a16:creationId xmlns:a16="http://schemas.microsoft.com/office/drawing/2014/main" id="{78C65DF9-336B-EC16-3C04-D93C93299B61}"/>
              </a:ext>
            </a:extLst>
          </p:cNvPr>
          <p:cNvSpPr/>
          <p:nvPr/>
        </p:nvSpPr>
        <p:spPr>
          <a:xfrm>
            <a:off x="7022969" y="0"/>
            <a:ext cx="1341122" cy="6858000"/>
          </a:xfrm>
          <a:prstGeom prst="rect">
            <a:avLst/>
          </a:prstGeom>
          <a:solidFill>
            <a:srgbClr val="E28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iddenLayers">
            <a:extLst>
              <a:ext uri="{FF2B5EF4-FFF2-40B4-BE49-F238E27FC236}">
                <a16:creationId xmlns:a16="http://schemas.microsoft.com/office/drawing/2014/main" id="{FE537110-922F-92BC-B084-A20EC6BAB3AF}"/>
              </a:ext>
            </a:extLst>
          </p:cNvPr>
          <p:cNvSpPr/>
          <p:nvPr/>
        </p:nvSpPr>
        <p:spPr>
          <a:xfrm>
            <a:off x="1953376" y="0"/>
            <a:ext cx="506959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nputLayer">
            <a:extLst>
              <a:ext uri="{FF2B5EF4-FFF2-40B4-BE49-F238E27FC236}">
                <a16:creationId xmlns:a16="http://schemas.microsoft.com/office/drawing/2014/main" id="{AD5E1E88-B912-8A3A-D0B7-F539A1621D6A}"/>
              </a:ext>
            </a:extLst>
          </p:cNvPr>
          <p:cNvSpPr/>
          <p:nvPr/>
        </p:nvSpPr>
        <p:spPr>
          <a:xfrm>
            <a:off x="438912" y="0"/>
            <a:ext cx="151446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InputNeurons">
            <a:extLst>
              <a:ext uri="{FF2B5EF4-FFF2-40B4-BE49-F238E27FC236}">
                <a16:creationId xmlns:a16="http://schemas.microsoft.com/office/drawing/2014/main" id="{3C6584D8-3884-2225-7DF2-BE8762A39C1C}"/>
              </a:ext>
            </a:extLst>
          </p:cNvPr>
          <p:cNvGrpSpPr/>
          <p:nvPr/>
        </p:nvGrpSpPr>
        <p:grpSpPr>
          <a:xfrm>
            <a:off x="1243584" y="2029968"/>
            <a:ext cx="612648" cy="3867912"/>
            <a:chOff x="1243584" y="2029968"/>
            <a:chExt cx="612648" cy="3867912"/>
          </a:xfrm>
        </p:grpSpPr>
        <p:sp>
          <p:nvSpPr>
            <p:cNvPr id="8" name="4">
              <a:extLst>
                <a:ext uri="{FF2B5EF4-FFF2-40B4-BE49-F238E27FC236}">
                  <a16:creationId xmlns:a16="http://schemas.microsoft.com/office/drawing/2014/main" id="{D006A499-9AD0-3F35-0397-7A9DDD92E63E}"/>
                </a:ext>
              </a:extLst>
            </p:cNvPr>
            <p:cNvSpPr/>
            <p:nvPr/>
          </p:nvSpPr>
          <p:spPr>
            <a:xfrm>
              <a:off x="1243584" y="532180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i4</a:t>
              </a:r>
            </a:p>
          </p:txBody>
        </p:sp>
        <p:sp>
          <p:nvSpPr>
            <p:cNvPr id="7" name="3">
              <a:extLst>
                <a:ext uri="{FF2B5EF4-FFF2-40B4-BE49-F238E27FC236}">
                  <a16:creationId xmlns:a16="http://schemas.microsoft.com/office/drawing/2014/main" id="{DE253383-066E-E994-AE94-4EE77402B37F}"/>
                </a:ext>
              </a:extLst>
            </p:cNvPr>
            <p:cNvSpPr/>
            <p:nvPr/>
          </p:nvSpPr>
          <p:spPr>
            <a:xfrm>
              <a:off x="1243584" y="449884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i3</a:t>
              </a:r>
            </a:p>
          </p:txBody>
        </p:sp>
        <p:sp>
          <p:nvSpPr>
            <p:cNvPr id="6" name="2">
              <a:extLst>
                <a:ext uri="{FF2B5EF4-FFF2-40B4-BE49-F238E27FC236}">
                  <a16:creationId xmlns:a16="http://schemas.microsoft.com/office/drawing/2014/main" id="{F078AFE2-2856-531A-BD88-1B3705AFA7DE}"/>
                </a:ext>
              </a:extLst>
            </p:cNvPr>
            <p:cNvSpPr/>
            <p:nvPr/>
          </p:nvSpPr>
          <p:spPr>
            <a:xfrm>
              <a:off x="1243584" y="367588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i2</a:t>
              </a:r>
            </a:p>
          </p:txBody>
        </p:sp>
        <p:sp>
          <p:nvSpPr>
            <p:cNvPr id="5" name="1">
              <a:extLst>
                <a:ext uri="{FF2B5EF4-FFF2-40B4-BE49-F238E27FC236}">
                  <a16:creationId xmlns:a16="http://schemas.microsoft.com/office/drawing/2014/main" id="{CB4AD19F-8CB4-46C4-886C-EF53CBA2D540}"/>
                </a:ext>
              </a:extLst>
            </p:cNvPr>
            <p:cNvSpPr/>
            <p:nvPr/>
          </p:nvSpPr>
          <p:spPr>
            <a:xfrm>
              <a:off x="1243584" y="285292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i1</a:t>
              </a:r>
            </a:p>
          </p:txBody>
        </p:sp>
        <p:sp>
          <p:nvSpPr>
            <p:cNvPr id="4" name="0">
              <a:extLst>
                <a:ext uri="{FF2B5EF4-FFF2-40B4-BE49-F238E27FC236}">
                  <a16:creationId xmlns:a16="http://schemas.microsoft.com/office/drawing/2014/main" id="{00EBD160-6692-62FC-DFE0-CA6C38BD686D}"/>
                </a:ext>
              </a:extLst>
            </p:cNvPr>
            <p:cNvSpPr/>
            <p:nvPr/>
          </p:nvSpPr>
          <p:spPr>
            <a:xfrm>
              <a:off x="1243584" y="202996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i0</a:t>
              </a:r>
            </a:p>
          </p:txBody>
        </p:sp>
      </p:grpSp>
      <p:grpSp>
        <p:nvGrpSpPr>
          <p:cNvPr id="79" name="HiddenNeurons">
            <a:extLst>
              <a:ext uri="{FF2B5EF4-FFF2-40B4-BE49-F238E27FC236}">
                <a16:creationId xmlns:a16="http://schemas.microsoft.com/office/drawing/2014/main" id="{35691B07-6D24-C15C-1E48-918583A2F138}"/>
              </a:ext>
            </a:extLst>
          </p:cNvPr>
          <p:cNvGrpSpPr/>
          <p:nvPr/>
        </p:nvGrpSpPr>
        <p:grpSpPr>
          <a:xfrm>
            <a:off x="2386584" y="2420874"/>
            <a:ext cx="4015740" cy="3230118"/>
            <a:chOff x="2386584" y="2420874"/>
            <a:chExt cx="4015740" cy="3230118"/>
          </a:xfrm>
        </p:grpSpPr>
        <p:sp>
          <p:nvSpPr>
            <p:cNvPr id="13" name="2-0">
              <a:extLst>
                <a:ext uri="{FF2B5EF4-FFF2-40B4-BE49-F238E27FC236}">
                  <a16:creationId xmlns:a16="http://schemas.microsoft.com/office/drawing/2014/main" id="{49BFCF67-63F6-5EEE-AE2A-0EB982A3DB99}"/>
                </a:ext>
              </a:extLst>
            </p:cNvPr>
            <p:cNvSpPr/>
            <p:nvPr/>
          </p:nvSpPr>
          <p:spPr>
            <a:xfrm>
              <a:off x="5789676" y="3675888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h0</a:t>
              </a:r>
            </a:p>
          </p:txBody>
        </p:sp>
        <p:sp>
          <p:nvSpPr>
            <p:cNvPr id="12" name="1-1">
              <a:extLst>
                <a:ext uri="{FF2B5EF4-FFF2-40B4-BE49-F238E27FC236}">
                  <a16:creationId xmlns:a16="http://schemas.microsoft.com/office/drawing/2014/main" id="{7A124074-16E3-AB76-D786-5977080FDF16}"/>
                </a:ext>
              </a:extLst>
            </p:cNvPr>
            <p:cNvSpPr/>
            <p:nvPr/>
          </p:nvSpPr>
          <p:spPr>
            <a:xfrm>
              <a:off x="3934968" y="5074920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sp>
          <p:nvSpPr>
            <p:cNvPr id="10" name="1-0">
              <a:extLst>
                <a:ext uri="{FF2B5EF4-FFF2-40B4-BE49-F238E27FC236}">
                  <a16:creationId xmlns:a16="http://schemas.microsoft.com/office/drawing/2014/main" id="{3441802B-8A64-C6D5-CB81-CD6E5AE941FA}"/>
                </a:ext>
              </a:extLst>
            </p:cNvPr>
            <p:cNvSpPr/>
            <p:nvPr/>
          </p:nvSpPr>
          <p:spPr>
            <a:xfrm>
              <a:off x="3934968" y="2420874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h0</a:t>
              </a:r>
            </a:p>
          </p:txBody>
        </p:sp>
        <p:sp>
          <p:nvSpPr>
            <p:cNvPr id="11" name="0-0">
              <a:extLst>
                <a:ext uri="{FF2B5EF4-FFF2-40B4-BE49-F238E27FC236}">
                  <a16:creationId xmlns:a16="http://schemas.microsoft.com/office/drawing/2014/main" id="{48E1D667-A933-3B47-6F70-881385D827D5}"/>
                </a:ext>
              </a:extLst>
            </p:cNvPr>
            <p:cNvSpPr/>
            <p:nvPr/>
          </p:nvSpPr>
          <p:spPr>
            <a:xfrm>
              <a:off x="2386584" y="3675888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h0</a:t>
              </a:r>
            </a:p>
          </p:txBody>
        </p:sp>
      </p:grpSp>
      <p:grpSp>
        <p:nvGrpSpPr>
          <p:cNvPr id="78" name="OutputNeurons">
            <a:extLst>
              <a:ext uri="{FF2B5EF4-FFF2-40B4-BE49-F238E27FC236}">
                <a16:creationId xmlns:a16="http://schemas.microsoft.com/office/drawing/2014/main" id="{232F36D8-4A0A-6031-F5E1-0EDEF6734DF5}"/>
              </a:ext>
            </a:extLst>
          </p:cNvPr>
          <p:cNvGrpSpPr/>
          <p:nvPr/>
        </p:nvGrpSpPr>
        <p:grpSpPr>
          <a:xfrm>
            <a:off x="7437122" y="2191004"/>
            <a:ext cx="612648" cy="3312668"/>
            <a:chOff x="7437122" y="2191004"/>
            <a:chExt cx="612648" cy="3312668"/>
          </a:xfrm>
        </p:grpSpPr>
        <p:sp>
          <p:nvSpPr>
            <p:cNvPr id="25" name="3">
              <a:extLst>
                <a:ext uri="{FF2B5EF4-FFF2-40B4-BE49-F238E27FC236}">
                  <a16:creationId xmlns:a16="http://schemas.microsoft.com/office/drawing/2014/main" id="{0CCA528B-FA2D-5080-E7F3-DE1FCD0CAB8D}"/>
                </a:ext>
              </a:extLst>
            </p:cNvPr>
            <p:cNvSpPr/>
            <p:nvPr/>
          </p:nvSpPr>
          <p:spPr>
            <a:xfrm>
              <a:off x="7437122" y="4927600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o3</a:t>
              </a: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06960950-83E1-1428-FC07-FB25B9A44A9F}"/>
                </a:ext>
              </a:extLst>
            </p:cNvPr>
            <p:cNvSpPr/>
            <p:nvPr/>
          </p:nvSpPr>
          <p:spPr>
            <a:xfrm>
              <a:off x="7437122" y="4032504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o2</a:t>
              </a: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1D35148F-7654-EFC8-039F-E0F87BBC062A}"/>
                </a:ext>
              </a:extLst>
            </p:cNvPr>
            <p:cNvSpPr/>
            <p:nvPr/>
          </p:nvSpPr>
          <p:spPr>
            <a:xfrm>
              <a:off x="7437122" y="3140964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o1</a:t>
              </a:r>
            </a:p>
          </p:txBody>
        </p:sp>
        <p:sp>
          <p:nvSpPr>
            <p:cNvPr id="23" name="0">
              <a:extLst>
                <a:ext uri="{FF2B5EF4-FFF2-40B4-BE49-F238E27FC236}">
                  <a16:creationId xmlns:a16="http://schemas.microsoft.com/office/drawing/2014/main" id="{A821AA21-A46D-86C3-E3B6-FDA54FB252BC}"/>
                </a:ext>
              </a:extLst>
            </p:cNvPr>
            <p:cNvSpPr/>
            <p:nvPr/>
          </p:nvSpPr>
          <p:spPr>
            <a:xfrm>
              <a:off x="7437122" y="2191004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o0</a:t>
              </a:r>
            </a:p>
          </p:txBody>
        </p:sp>
      </p:grpSp>
      <p:grpSp>
        <p:nvGrpSpPr>
          <p:cNvPr id="84" name="w:i-&gt;h0">
            <a:extLst>
              <a:ext uri="{FF2B5EF4-FFF2-40B4-BE49-F238E27FC236}">
                <a16:creationId xmlns:a16="http://schemas.microsoft.com/office/drawing/2014/main" id="{07B8EDDB-7C02-91F2-B9A8-7BA37737FE0A}"/>
              </a:ext>
            </a:extLst>
          </p:cNvPr>
          <p:cNvGrpSpPr/>
          <p:nvPr/>
        </p:nvGrpSpPr>
        <p:grpSpPr>
          <a:xfrm>
            <a:off x="1856232" y="2318004"/>
            <a:ext cx="836676" cy="3291840"/>
            <a:chOff x="1856232" y="2318004"/>
            <a:chExt cx="836676" cy="3291840"/>
          </a:xfrm>
        </p:grpSpPr>
        <p:cxnSp>
          <p:nvCxnSpPr>
            <p:cNvPr id="34" name="w4">
              <a:extLst>
                <a:ext uri="{FF2B5EF4-FFF2-40B4-BE49-F238E27FC236}">
                  <a16:creationId xmlns:a16="http://schemas.microsoft.com/office/drawing/2014/main" id="{C2214DEE-9F7C-22BD-66CD-4BA55BCE2CB2}"/>
                </a:ext>
              </a:extLst>
            </p:cNvPr>
            <p:cNvCxnSpPr>
              <a:cxnSpLocks/>
              <a:stCxn id="8" idx="6"/>
              <a:endCxn id="11" idx="4"/>
            </p:cNvCxnSpPr>
            <p:nvPr/>
          </p:nvCxnSpPr>
          <p:spPr>
            <a:xfrm flipV="1">
              <a:off x="1856232" y="4251960"/>
              <a:ext cx="836676" cy="135788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w3">
              <a:extLst>
                <a:ext uri="{FF2B5EF4-FFF2-40B4-BE49-F238E27FC236}">
                  <a16:creationId xmlns:a16="http://schemas.microsoft.com/office/drawing/2014/main" id="{D74B013F-BAE3-078D-CE85-594538CC1C8E}"/>
                </a:ext>
              </a:extLst>
            </p:cNvPr>
            <p:cNvCxnSpPr>
              <a:cxnSpLocks/>
              <a:stCxn id="7" idx="6"/>
              <a:endCxn id="11" idx="3"/>
            </p:cNvCxnSpPr>
            <p:nvPr/>
          </p:nvCxnSpPr>
          <p:spPr>
            <a:xfrm flipV="1">
              <a:off x="1856232" y="4167596"/>
              <a:ext cx="620072" cy="6192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w2">
              <a:extLst>
                <a:ext uri="{FF2B5EF4-FFF2-40B4-BE49-F238E27FC236}">
                  <a16:creationId xmlns:a16="http://schemas.microsoft.com/office/drawing/2014/main" id="{07C177E0-2CFA-1528-5F4C-887F75AF87F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856232" y="3963924"/>
              <a:ext cx="530352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w1">
              <a:extLst>
                <a:ext uri="{FF2B5EF4-FFF2-40B4-BE49-F238E27FC236}">
                  <a16:creationId xmlns:a16="http://schemas.microsoft.com/office/drawing/2014/main" id="{20E23671-022F-33AD-783D-10B26F914B39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>
              <a:off x="1856232" y="3140964"/>
              <a:ext cx="620072" cy="6192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w0">
              <a:extLst>
                <a:ext uri="{FF2B5EF4-FFF2-40B4-BE49-F238E27FC236}">
                  <a16:creationId xmlns:a16="http://schemas.microsoft.com/office/drawing/2014/main" id="{D532D67A-C8CC-7E59-0682-DA510633976D}"/>
                </a:ext>
              </a:extLst>
            </p:cNvPr>
            <p:cNvCxnSpPr>
              <a:cxnSpLocks/>
              <a:stCxn id="4" idx="6"/>
              <a:endCxn id="11" idx="0"/>
            </p:cNvCxnSpPr>
            <p:nvPr/>
          </p:nvCxnSpPr>
          <p:spPr>
            <a:xfrm>
              <a:off x="1856232" y="2318004"/>
              <a:ext cx="836676" cy="135788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w:h0-&gt;h1">
            <a:extLst>
              <a:ext uri="{FF2B5EF4-FFF2-40B4-BE49-F238E27FC236}">
                <a16:creationId xmlns:a16="http://schemas.microsoft.com/office/drawing/2014/main" id="{DDFB28BE-2D2C-B1FC-26FB-131DBC32A8B9}"/>
              </a:ext>
            </a:extLst>
          </p:cNvPr>
          <p:cNvGrpSpPr/>
          <p:nvPr/>
        </p:nvGrpSpPr>
        <p:grpSpPr>
          <a:xfrm>
            <a:off x="2890545" y="2739771"/>
            <a:ext cx="1025456" cy="2654046"/>
            <a:chOff x="2909512" y="2708910"/>
            <a:chExt cx="1025456" cy="2654046"/>
          </a:xfrm>
        </p:grpSpPr>
        <p:cxnSp>
          <p:nvCxnSpPr>
            <p:cNvPr id="51" name="w1">
              <a:extLst>
                <a:ext uri="{FF2B5EF4-FFF2-40B4-BE49-F238E27FC236}">
                  <a16:creationId xmlns:a16="http://schemas.microsoft.com/office/drawing/2014/main" id="{05EEA22D-09A3-AAA8-3C9C-71DF38A674BE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 rot="16200000" flipH="1">
              <a:off x="2824560" y="4252548"/>
              <a:ext cx="1195360" cy="102545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w0">
              <a:extLst>
                <a:ext uri="{FF2B5EF4-FFF2-40B4-BE49-F238E27FC236}">
                  <a16:creationId xmlns:a16="http://schemas.microsoft.com/office/drawing/2014/main" id="{16620F6B-A7F3-6340-D8DB-1D29292C6EAE}"/>
                </a:ext>
              </a:extLst>
            </p:cNvPr>
            <p:cNvCxnSpPr>
              <a:cxnSpLocks/>
              <a:stCxn id="11" idx="7"/>
              <a:endCxn id="10" idx="2"/>
            </p:cNvCxnSpPr>
            <p:nvPr/>
          </p:nvCxnSpPr>
          <p:spPr>
            <a:xfrm rot="5400000" flipH="1" flipV="1">
              <a:off x="2896569" y="2721853"/>
              <a:ext cx="1051342" cy="102545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w:h1-&gt;h2">
            <a:extLst>
              <a:ext uri="{FF2B5EF4-FFF2-40B4-BE49-F238E27FC236}">
                <a16:creationId xmlns:a16="http://schemas.microsoft.com/office/drawing/2014/main" id="{4B0C7E77-8DCD-DE50-3F80-1F8CF9BAAF1D}"/>
              </a:ext>
            </a:extLst>
          </p:cNvPr>
          <p:cNvGrpSpPr/>
          <p:nvPr/>
        </p:nvGrpSpPr>
        <p:grpSpPr>
          <a:xfrm>
            <a:off x="4547616" y="2708910"/>
            <a:ext cx="1331780" cy="2654046"/>
            <a:chOff x="4547616" y="2708910"/>
            <a:chExt cx="1331780" cy="2654046"/>
          </a:xfrm>
        </p:grpSpPr>
        <p:cxnSp>
          <p:nvCxnSpPr>
            <p:cNvPr id="55" name="w1">
              <a:extLst>
                <a:ext uri="{FF2B5EF4-FFF2-40B4-BE49-F238E27FC236}">
                  <a16:creationId xmlns:a16="http://schemas.microsoft.com/office/drawing/2014/main" id="{E187E491-5CC7-63B9-2E2E-7547B5E9CCFE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4547616" y="4167596"/>
              <a:ext cx="1331780" cy="11953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w0">
              <a:extLst>
                <a:ext uri="{FF2B5EF4-FFF2-40B4-BE49-F238E27FC236}">
                  <a16:creationId xmlns:a16="http://schemas.microsoft.com/office/drawing/2014/main" id="{B21E77E2-72B3-5137-1854-265859F53423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4547616" y="2708910"/>
              <a:ext cx="1331780" cy="105134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w:h2-&gt;o">
            <a:extLst>
              <a:ext uri="{FF2B5EF4-FFF2-40B4-BE49-F238E27FC236}">
                <a16:creationId xmlns:a16="http://schemas.microsoft.com/office/drawing/2014/main" id="{63DD7D7F-EDB1-196D-CDB7-CEE36507C936}"/>
              </a:ext>
            </a:extLst>
          </p:cNvPr>
          <p:cNvGrpSpPr/>
          <p:nvPr/>
        </p:nvGrpSpPr>
        <p:grpSpPr>
          <a:xfrm>
            <a:off x="6096000" y="2479040"/>
            <a:ext cx="1341122" cy="2736596"/>
            <a:chOff x="6096000" y="2479040"/>
            <a:chExt cx="1341122" cy="2736596"/>
          </a:xfrm>
        </p:grpSpPr>
        <p:cxnSp>
          <p:nvCxnSpPr>
            <p:cNvPr id="73" name="w3">
              <a:extLst>
                <a:ext uri="{FF2B5EF4-FFF2-40B4-BE49-F238E27FC236}">
                  <a16:creationId xmlns:a16="http://schemas.microsoft.com/office/drawing/2014/main" id="{09659088-5463-1CE2-D09E-E0B318442ECA}"/>
                </a:ext>
              </a:extLst>
            </p:cNvPr>
            <p:cNvCxnSpPr>
              <a:cxnSpLocks/>
              <a:stCxn id="13" idx="4"/>
              <a:endCxn id="25" idx="2"/>
            </p:cNvCxnSpPr>
            <p:nvPr/>
          </p:nvCxnSpPr>
          <p:spPr>
            <a:xfrm rot="16200000" flipH="1">
              <a:off x="6284723" y="4063237"/>
              <a:ext cx="963676" cy="13411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w2">
              <a:extLst>
                <a:ext uri="{FF2B5EF4-FFF2-40B4-BE49-F238E27FC236}">
                  <a16:creationId xmlns:a16="http://schemas.microsoft.com/office/drawing/2014/main" id="{E7EA4896-16FC-2CC4-A7B6-52A8BBDC6DEF}"/>
                </a:ext>
              </a:extLst>
            </p:cNvPr>
            <p:cNvCxnSpPr>
              <a:cxnSpLocks/>
              <a:stCxn id="13" idx="5"/>
              <a:endCxn id="24" idx="2"/>
            </p:cNvCxnSpPr>
            <p:nvPr/>
          </p:nvCxnSpPr>
          <p:spPr>
            <a:xfrm rot="16200000" flipH="1">
              <a:off x="6798391" y="3681809"/>
              <a:ext cx="152944" cy="112451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w1">
              <a:extLst>
                <a:ext uri="{FF2B5EF4-FFF2-40B4-BE49-F238E27FC236}">
                  <a16:creationId xmlns:a16="http://schemas.microsoft.com/office/drawing/2014/main" id="{5E0FDA87-36E7-4250-7695-80CDE968BA6C}"/>
                </a:ext>
              </a:extLst>
            </p:cNvPr>
            <p:cNvCxnSpPr>
              <a:cxnSpLocks/>
              <a:stCxn id="13" idx="7"/>
              <a:endCxn id="22" idx="2"/>
            </p:cNvCxnSpPr>
            <p:nvPr/>
          </p:nvCxnSpPr>
          <p:spPr>
            <a:xfrm rot="5400000" flipH="1" flipV="1">
              <a:off x="6709237" y="3032367"/>
              <a:ext cx="331252" cy="112451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w0">
              <a:extLst>
                <a:ext uri="{FF2B5EF4-FFF2-40B4-BE49-F238E27FC236}">
                  <a16:creationId xmlns:a16="http://schemas.microsoft.com/office/drawing/2014/main" id="{9FDA9BD3-2F22-81C4-5C32-DD1B5F94EDCC}"/>
                </a:ext>
              </a:extLst>
            </p:cNvPr>
            <p:cNvCxnSpPr>
              <a:cxnSpLocks/>
              <a:stCxn id="13" idx="0"/>
              <a:endCxn id="23" idx="2"/>
            </p:cNvCxnSpPr>
            <p:nvPr/>
          </p:nvCxnSpPr>
          <p:spPr>
            <a:xfrm rot="5400000" flipH="1" flipV="1">
              <a:off x="6168137" y="2406903"/>
              <a:ext cx="1196848" cy="13411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577B69EA-647A-3766-2E2B-D670C2EF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</a:t>
            </a:r>
            <a:r>
              <a:rPr lang="en-US" dirty="0"/>
              <a:t>l Networks in programmi</a:t>
            </a:r>
            <a:r>
              <a:rPr lang="en-US" dirty="0">
                <a:solidFill>
                  <a:schemeClr val="tx1"/>
                </a:solidFill>
              </a:rPr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10055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utputLayer">
            <a:extLst>
              <a:ext uri="{FF2B5EF4-FFF2-40B4-BE49-F238E27FC236}">
                <a16:creationId xmlns:a16="http://schemas.microsoft.com/office/drawing/2014/main" id="{78C65DF9-336B-EC16-3C04-D93C93299B61}"/>
              </a:ext>
            </a:extLst>
          </p:cNvPr>
          <p:cNvSpPr/>
          <p:nvPr/>
        </p:nvSpPr>
        <p:spPr>
          <a:xfrm>
            <a:off x="7022969" y="0"/>
            <a:ext cx="1341122" cy="6858000"/>
          </a:xfrm>
          <a:prstGeom prst="rect">
            <a:avLst/>
          </a:prstGeom>
          <a:solidFill>
            <a:srgbClr val="E28A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iddenLayers">
            <a:extLst>
              <a:ext uri="{FF2B5EF4-FFF2-40B4-BE49-F238E27FC236}">
                <a16:creationId xmlns:a16="http://schemas.microsoft.com/office/drawing/2014/main" id="{FE537110-922F-92BC-B084-A20EC6BAB3AF}"/>
              </a:ext>
            </a:extLst>
          </p:cNvPr>
          <p:cNvSpPr/>
          <p:nvPr/>
        </p:nvSpPr>
        <p:spPr>
          <a:xfrm>
            <a:off x="1953376" y="0"/>
            <a:ext cx="5069593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InputLayer">
            <a:extLst>
              <a:ext uri="{FF2B5EF4-FFF2-40B4-BE49-F238E27FC236}">
                <a16:creationId xmlns:a16="http://schemas.microsoft.com/office/drawing/2014/main" id="{AD5E1E88-B912-8A3A-D0B7-F539A1621D6A}"/>
              </a:ext>
            </a:extLst>
          </p:cNvPr>
          <p:cNvSpPr/>
          <p:nvPr/>
        </p:nvSpPr>
        <p:spPr>
          <a:xfrm>
            <a:off x="438912" y="0"/>
            <a:ext cx="151446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InputNeurons">
            <a:extLst>
              <a:ext uri="{FF2B5EF4-FFF2-40B4-BE49-F238E27FC236}">
                <a16:creationId xmlns:a16="http://schemas.microsoft.com/office/drawing/2014/main" id="{3C6584D8-3884-2225-7DF2-BE8762A39C1C}"/>
              </a:ext>
            </a:extLst>
          </p:cNvPr>
          <p:cNvGrpSpPr/>
          <p:nvPr/>
        </p:nvGrpSpPr>
        <p:grpSpPr>
          <a:xfrm>
            <a:off x="1243584" y="2029968"/>
            <a:ext cx="612648" cy="3867912"/>
            <a:chOff x="1243584" y="2029968"/>
            <a:chExt cx="612648" cy="3867912"/>
          </a:xfrm>
        </p:grpSpPr>
        <p:sp>
          <p:nvSpPr>
            <p:cNvPr id="8" name="4">
              <a:extLst>
                <a:ext uri="{FF2B5EF4-FFF2-40B4-BE49-F238E27FC236}">
                  <a16:creationId xmlns:a16="http://schemas.microsoft.com/office/drawing/2014/main" id="{D006A499-9AD0-3F35-0397-7A9DDD92E63E}"/>
                </a:ext>
              </a:extLst>
            </p:cNvPr>
            <p:cNvSpPr/>
            <p:nvPr/>
          </p:nvSpPr>
          <p:spPr>
            <a:xfrm>
              <a:off x="1243584" y="532180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i4</a:t>
              </a:r>
            </a:p>
          </p:txBody>
        </p:sp>
        <p:sp>
          <p:nvSpPr>
            <p:cNvPr id="7" name="3">
              <a:extLst>
                <a:ext uri="{FF2B5EF4-FFF2-40B4-BE49-F238E27FC236}">
                  <a16:creationId xmlns:a16="http://schemas.microsoft.com/office/drawing/2014/main" id="{DE253383-066E-E994-AE94-4EE77402B37F}"/>
                </a:ext>
              </a:extLst>
            </p:cNvPr>
            <p:cNvSpPr/>
            <p:nvPr/>
          </p:nvSpPr>
          <p:spPr>
            <a:xfrm>
              <a:off x="1243584" y="449884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i3</a:t>
              </a:r>
            </a:p>
          </p:txBody>
        </p:sp>
        <p:sp>
          <p:nvSpPr>
            <p:cNvPr id="6" name="2">
              <a:extLst>
                <a:ext uri="{FF2B5EF4-FFF2-40B4-BE49-F238E27FC236}">
                  <a16:creationId xmlns:a16="http://schemas.microsoft.com/office/drawing/2014/main" id="{F078AFE2-2856-531A-BD88-1B3705AFA7DE}"/>
                </a:ext>
              </a:extLst>
            </p:cNvPr>
            <p:cNvSpPr/>
            <p:nvPr/>
          </p:nvSpPr>
          <p:spPr>
            <a:xfrm>
              <a:off x="1243584" y="367588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i2</a:t>
              </a:r>
            </a:p>
          </p:txBody>
        </p:sp>
        <p:sp>
          <p:nvSpPr>
            <p:cNvPr id="5" name="1">
              <a:extLst>
                <a:ext uri="{FF2B5EF4-FFF2-40B4-BE49-F238E27FC236}">
                  <a16:creationId xmlns:a16="http://schemas.microsoft.com/office/drawing/2014/main" id="{CB4AD19F-8CB4-46C4-886C-EF53CBA2D540}"/>
                </a:ext>
              </a:extLst>
            </p:cNvPr>
            <p:cNvSpPr/>
            <p:nvPr/>
          </p:nvSpPr>
          <p:spPr>
            <a:xfrm>
              <a:off x="1243584" y="285292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i1</a:t>
              </a:r>
            </a:p>
          </p:txBody>
        </p:sp>
        <p:sp>
          <p:nvSpPr>
            <p:cNvPr id="4" name="0">
              <a:extLst>
                <a:ext uri="{FF2B5EF4-FFF2-40B4-BE49-F238E27FC236}">
                  <a16:creationId xmlns:a16="http://schemas.microsoft.com/office/drawing/2014/main" id="{00EBD160-6692-62FC-DFE0-CA6C38BD686D}"/>
                </a:ext>
              </a:extLst>
            </p:cNvPr>
            <p:cNvSpPr/>
            <p:nvPr/>
          </p:nvSpPr>
          <p:spPr>
            <a:xfrm>
              <a:off x="1243584" y="2029968"/>
              <a:ext cx="612648" cy="576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i0</a:t>
              </a:r>
            </a:p>
          </p:txBody>
        </p:sp>
      </p:grpSp>
      <p:grpSp>
        <p:nvGrpSpPr>
          <p:cNvPr id="79" name="HiddenNeurons">
            <a:extLst>
              <a:ext uri="{FF2B5EF4-FFF2-40B4-BE49-F238E27FC236}">
                <a16:creationId xmlns:a16="http://schemas.microsoft.com/office/drawing/2014/main" id="{35691B07-6D24-C15C-1E48-918583A2F138}"/>
              </a:ext>
            </a:extLst>
          </p:cNvPr>
          <p:cNvGrpSpPr/>
          <p:nvPr/>
        </p:nvGrpSpPr>
        <p:grpSpPr>
          <a:xfrm>
            <a:off x="2692908" y="2090226"/>
            <a:ext cx="2988939" cy="3413446"/>
            <a:chOff x="2692908" y="2090226"/>
            <a:chExt cx="2988939" cy="3413446"/>
          </a:xfrm>
        </p:grpSpPr>
        <p:sp>
          <p:nvSpPr>
            <p:cNvPr id="13" name="2-0">
              <a:extLst>
                <a:ext uri="{FF2B5EF4-FFF2-40B4-BE49-F238E27FC236}">
                  <a16:creationId xmlns:a16="http://schemas.microsoft.com/office/drawing/2014/main" id="{49BFCF67-63F6-5EEE-AE2A-0EB982A3DB99}"/>
                </a:ext>
              </a:extLst>
            </p:cNvPr>
            <p:cNvSpPr/>
            <p:nvPr/>
          </p:nvSpPr>
          <p:spPr>
            <a:xfrm>
              <a:off x="5069199" y="2693416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h3</a:t>
              </a:r>
            </a:p>
          </p:txBody>
        </p:sp>
        <p:sp>
          <p:nvSpPr>
            <p:cNvPr id="12" name="1-1">
              <a:extLst>
                <a:ext uri="{FF2B5EF4-FFF2-40B4-BE49-F238E27FC236}">
                  <a16:creationId xmlns:a16="http://schemas.microsoft.com/office/drawing/2014/main" id="{7A124074-16E3-AB76-D786-5977080FDF16}"/>
                </a:ext>
              </a:extLst>
            </p:cNvPr>
            <p:cNvSpPr/>
            <p:nvPr/>
          </p:nvSpPr>
          <p:spPr>
            <a:xfrm>
              <a:off x="4746632" y="4927600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sp>
          <p:nvSpPr>
            <p:cNvPr id="10" name="1-0">
              <a:extLst>
                <a:ext uri="{FF2B5EF4-FFF2-40B4-BE49-F238E27FC236}">
                  <a16:creationId xmlns:a16="http://schemas.microsoft.com/office/drawing/2014/main" id="{3441802B-8A64-C6D5-CB81-CD6E5AE941FA}"/>
                </a:ext>
              </a:extLst>
            </p:cNvPr>
            <p:cNvSpPr/>
            <p:nvPr/>
          </p:nvSpPr>
          <p:spPr>
            <a:xfrm>
              <a:off x="3327787" y="2090226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</a:t>
              </a:r>
            </a:p>
          </p:txBody>
        </p:sp>
        <p:sp>
          <p:nvSpPr>
            <p:cNvPr id="11" name="0-0">
              <a:extLst>
                <a:ext uri="{FF2B5EF4-FFF2-40B4-BE49-F238E27FC236}">
                  <a16:creationId xmlns:a16="http://schemas.microsoft.com/office/drawing/2014/main" id="{48E1D667-A933-3B47-6F70-881385D827D5}"/>
                </a:ext>
              </a:extLst>
            </p:cNvPr>
            <p:cNvSpPr/>
            <p:nvPr/>
          </p:nvSpPr>
          <p:spPr>
            <a:xfrm>
              <a:off x="2692908" y="3717036"/>
              <a:ext cx="612648" cy="5760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h0</a:t>
              </a:r>
            </a:p>
          </p:txBody>
        </p:sp>
      </p:grpSp>
      <p:grpSp>
        <p:nvGrpSpPr>
          <p:cNvPr id="78" name="OutputNeurons">
            <a:extLst>
              <a:ext uri="{FF2B5EF4-FFF2-40B4-BE49-F238E27FC236}">
                <a16:creationId xmlns:a16="http://schemas.microsoft.com/office/drawing/2014/main" id="{232F36D8-4A0A-6031-F5E1-0EDEF6734DF5}"/>
              </a:ext>
            </a:extLst>
          </p:cNvPr>
          <p:cNvGrpSpPr/>
          <p:nvPr/>
        </p:nvGrpSpPr>
        <p:grpSpPr>
          <a:xfrm>
            <a:off x="7430468" y="1642364"/>
            <a:ext cx="623424" cy="3383936"/>
            <a:chOff x="7460015" y="1642364"/>
            <a:chExt cx="623424" cy="3383936"/>
          </a:xfrm>
        </p:grpSpPr>
        <p:sp>
          <p:nvSpPr>
            <p:cNvPr id="25" name="3">
              <a:extLst>
                <a:ext uri="{FF2B5EF4-FFF2-40B4-BE49-F238E27FC236}">
                  <a16:creationId xmlns:a16="http://schemas.microsoft.com/office/drawing/2014/main" id="{0CCA528B-FA2D-5080-E7F3-DE1FCD0CAB8D}"/>
                </a:ext>
              </a:extLst>
            </p:cNvPr>
            <p:cNvSpPr/>
            <p:nvPr/>
          </p:nvSpPr>
          <p:spPr>
            <a:xfrm>
              <a:off x="7470791" y="4450228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o3</a:t>
              </a: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06960950-83E1-1428-FC07-FB25B9A44A9F}"/>
                </a:ext>
              </a:extLst>
            </p:cNvPr>
            <p:cNvSpPr/>
            <p:nvPr/>
          </p:nvSpPr>
          <p:spPr>
            <a:xfrm>
              <a:off x="7460015" y="3506256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o2</a:t>
              </a: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1D35148F-7654-EFC8-039F-E0F87BBC062A}"/>
                </a:ext>
              </a:extLst>
            </p:cNvPr>
            <p:cNvSpPr/>
            <p:nvPr/>
          </p:nvSpPr>
          <p:spPr>
            <a:xfrm>
              <a:off x="7460015" y="2586228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o1</a:t>
              </a:r>
            </a:p>
          </p:txBody>
        </p:sp>
        <p:sp>
          <p:nvSpPr>
            <p:cNvPr id="23" name="0">
              <a:extLst>
                <a:ext uri="{FF2B5EF4-FFF2-40B4-BE49-F238E27FC236}">
                  <a16:creationId xmlns:a16="http://schemas.microsoft.com/office/drawing/2014/main" id="{A821AA21-A46D-86C3-E3B6-FDA54FB252BC}"/>
                </a:ext>
              </a:extLst>
            </p:cNvPr>
            <p:cNvSpPr/>
            <p:nvPr/>
          </p:nvSpPr>
          <p:spPr>
            <a:xfrm>
              <a:off x="7460015" y="1642364"/>
              <a:ext cx="612648" cy="576072"/>
            </a:xfrm>
            <a:prstGeom prst="ellipse">
              <a:avLst/>
            </a:prstGeom>
            <a:solidFill>
              <a:srgbClr val="EF66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o0</a:t>
              </a:r>
            </a:p>
          </p:txBody>
        </p:sp>
      </p:grpSp>
      <p:grpSp>
        <p:nvGrpSpPr>
          <p:cNvPr id="84" name="w:i-&gt;h0">
            <a:extLst>
              <a:ext uri="{FF2B5EF4-FFF2-40B4-BE49-F238E27FC236}">
                <a16:creationId xmlns:a16="http://schemas.microsoft.com/office/drawing/2014/main" id="{07B8EDDB-7C02-91F2-B9A8-7BA37737FE0A}"/>
              </a:ext>
            </a:extLst>
          </p:cNvPr>
          <p:cNvGrpSpPr/>
          <p:nvPr/>
        </p:nvGrpSpPr>
        <p:grpSpPr>
          <a:xfrm>
            <a:off x="1856232" y="2174590"/>
            <a:ext cx="5574236" cy="3435254"/>
            <a:chOff x="1856232" y="2174590"/>
            <a:chExt cx="5574236" cy="3435254"/>
          </a:xfrm>
        </p:grpSpPr>
        <p:cxnSp>
          <p:nvCxnSpPr>
            <p:cNvPr id="34" name="w4">
              <a:extLst>
                <a:ext uri="{FF2B5EF4-FFF2-40B4-BE49-F238E27FC236}">
                  <a16:creationId xmlns:a16="http://schemas.microsoft.com/office/drawing/2014/main" id="{C2214DEE-9F7C-22BD-66CD-4BA55BCE2CB2}"/>
                </a:ext>
              </a:extLst>
            </p:cNvPr>
            <p:cNvCxnSpPr>
              <a:cxnSpLocks/>
              <a:stCxn id="8" idx="6"/>
              <a:endCxn id="22" idx="2"/>
            </p:cNvCxnSpPr>
            <p:nvPr/>
          </p:nvCxnSpPr>
          <p:spPr>
            <a:xfrm flipV="1">
              <a:off x="1856232" y="2874264"/>
              <a:ext cx="5574236" cy="27355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w3">
              <a:extLst>
                <a:ext uri="{FF2B5EF4-FFF2-40B4-BE49-F238E27FC236}">
                  <a16:creationId xmlns:a16="http://schemas.microsoft.com/office/drawing/2014/main" id="{D74B013F-BAE3-078D-CE85-594538CC1C8E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1856232" y="2981452"/>
              <a:ext cx="3212967" cy="1805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w2">
              <a:extLst>
                <a:ext uri="{FF2B5EF4-FFF2-40B4-BE49-F238E27FC236}">
                  <a16:creationId xmlns:a16="http://schemas.microsoft.com/office/drawing/2014/main" id="{07C177E0-2CFA-1528-5F4C-887F75AF87F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856232" y="3963924"/>
              <a:ext cx="836676" cy="4114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w1">
              <a:extLst>
                <a:ext uri="{FF2B5EF4-FFF2-40B4-BE49-F238E27FC236}">
                  <a16:creationId xmlns:a16="http://schemas.microsoft.com/office/drawing/2014/main" id="{20E23671-022F-33AD-783D-10B26F914B39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>
              <a:off x="1856232" y="3140964"/>
              <a:ext cx="926396" cy="66043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w0">
              <a:extLst>
                <a:ext uri="{FF2B5EF4-FFF2-40B4-BE49-F238E27FC236}">
                  <a16:creationId xmlns:a16="http://schemas.microsoft.com/office/drawing/2014/main" id="{D532D67A-C8CC-7E59-0682-DA510633976D}"/>
                </a:ext>
              </a:extLst>
            </p:cNvPr>
            <p:cNvCxnSpPr>
              <a:cxnSpLocks/>
              <a:stCxn id="4" idx="6"/>
              <a:endCxn id="10" idx="1"/>
            </p:cNvCxnSpPr>
            <p:nvPr/>
          </p:nvCxnSpPr>
          <p:spPr>
            <a:xfrm flipV="1">
              <a:off x="1856232" y="2174590"/>
              <a:ext cx="1561275" cy="143414"/>
            </a:xfrm>
            <a:prstGeom prst="curvedConnector4">
              <a:avLst>
                <a:gd name="adj1" fmla="val 47127"/>
                <a:gd name="adj2" fmla="val 3602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w:h0-&gt;h1">
            <a:extLst>
              <a:ext uri="{FF2B5EF4-FFF2-40B4-BE49-F238E27FC236}">
                <a16:creationId xmlns:a16="http://schemas.microsoft.com/office/drawing/2014/main" id="{DDFB28BE-2D2C-B1FC-26FB-131DBC32A8B9}"/>
              </a:ext>
            </a:extLst>
          </p:cNvPr>
          <p:cNvGrpSpPr/>
          <p:nvPr/>
        </p:nvGrpSpPr>
        <p:grpSpPr>
          <a:xfrm>
            <a:off x="3215835" y="2378263"/>
            <a:ext cx="1530797" cy="2837373"/>
            <a:chOff x="3234802" y="2347402"/>
            <a:chExt cx="1530797" cy="2837373"/>
          </a:xfrm>
        </p:grpSpPr>
        <p:cxnSp>
          <p:nvCxnSpPr>
            <p:cNvPr id="51" name="w1">
              <a:extLst>
                <a:ext uri="{FF2B5EF4-FFF2-40B4-BE49-F238E27FC236}">
                  <a16:creationId xmlns:a16="http://schemas.microsoft.com/office/drawing/2014/main" id="{05EEA22D-09A3-AAA8-3C9C-71DF38A674BE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 rot="16200000" flipH="1">
              <a:off x="3496755" y="3915931"/>
              <a:ext cx="1006892" cy="153079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w0">
              <a:extLst>
                <a:ext uri="{FF2B5EF4-FFF2-40B4-BE49-F238E27FC236}">
                  <a16:creationId xmlns:a16="http://schemas.microsoft.com/office/drawing/2014/main" id="{16620F6B-A7F3-6340-D8DB-1D29292C6EAE}"/>
                </a:ext>
              </a:extLst>
            </p:cNvPr>
            <p:cNvCxnSpPr>
              <a:cxnSpLocks/>
              <a:stCxn id="11" idx="7"/>
              <a:endCxn id="10" idx="2"/>
            </p:cNvCxnSpPr>
            <p:nvPr/>
          </p:nvCxnSpPr>
          <p:spPr>
            <a:xfrm rot="5400000" flipH="1" flipV="1">
              <a:off x="2579209" y="3002995"/>
              <a:ext cx="1423138" cy="1119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w:h1-&gt;h2">
            <a:extLst>
              <a:ext uri="{FF2B5EF4-FFF2-40B4-BE49-F238E27FC236}">
                <a16:creationId xmlns:a16="http://schemas.microsoft.com/office/drawing/2014/main" id="{4B0C7E77-8DCD-DE50-3F80-1F8CF9BAAF1D}"/>
              </a:ext>
            </a:extLst>
          </p:cNvPr>
          <p:cNvGrpSpPr/>
          <p:nvPr/>
        </p:nvGrpSpPr>
        <p:grpSpPr>
          <a:xfrm>
            <a:off x="3634111" y="2378262"/>
            <a:ext cx="1725169" cy="2837374"/>
            <a:chOff x="3634111" y="2378262"/>
            <a:chExt cx="1725169" cy="2837374"/>
          </a:xfrm>
        </p:grpSpPr>
        <p:cxnSp>
          <p:nvCxnSpPr>
            <p:cNvPr id="55" name="w1">
              <a:extLst>
                <a:ext uri="{FF2B5EF4-FFF2-40B4-BE49-F238E27FC236}">
                  <a16:creationId xmlns:a16="http://schemas.microsoft.com/office/drawing/2014/main" id="{E187E491-5CC7-63B9-2E2E-7547B5E9CCFE}"/>
                </a:ext>
              </a:extLst>
            </p:cNvPr>
            <p:cNvCxnSpPr>
              <a:cxnSpLocks/>
              <a:stCxn id="12" idx="6"/>
              <a:endCxn id="10" idx="4"/>
            </p:cNvCxnSpPr>
            <p:nvPr/>
          </p:nvCxnSpPr>
          <p:spPr>
            <a:xfrm flipH="1" flipV="1">
              <a:off x="3634111" y="2666298"/>
              <a:ext cx="1725169" cy="2549338"/>
            </a:xfrm>
            <a:prstGeom prst="curvedConnector4">
              <a:avLst>
                <a:gd name="adj1" fmla="val -13251"/>
                <a:gd name="adj2" fmla="val 556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w0">
              <a:extLst>
                <a:ext uri="{FF2B5EF4-FFF2-40B4-BE49-F238E27FC236}">
                  <a16:creationId xmlns:a16="http://schemas.microsoft.com/office/drawing/2014/main" id="{B21E77E2-72B3-5137-1854-265859F53423}"/>
                </a:ext>
              </a:extLst>
            </p:cNvPr>
            <p:cNvCxnSpPr>
              <a:cxnSpLocks/>
              <a:stCxn id="10" idx="6"/>
              <a:endCxn id="13" idx="1"/>
            </p:cNvCxnSpPr>
            <p:nvPr/>
          </p:nvCxnSpPr>
          <p:spPr>
            <a:xfrm>
              <a:off x="3940435" y="2378262"/>
              <a:ext cx="1218484" cy="39951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w:h2-&gt;o">
            <a:extLst>
              <a:ext uri="{FF2B5EF4-FFF2-40B4-BE49-F238E27FC236}">
                <a16:creationId xmlns:a16="http://schemas.microsoft.com/office/drawing/2014/main" id="{63DD7D7F-EDB1-196D-CDB7-CEE36507C936}"/>
              </a:ext>
            </a:extLst>
          </p:cNvPr>
          <p:cNvGrpSpPr/>
          <p:nvPr/>
        </p:nvGrpSpPr>
        <p:grpSpPr>
          <a:xfrm>
            <a:off x="3305556" y="1930401"/>
            <a:ext cx="4135687" cy="2807863"/>
            <a:chOff x="3305556" y="1930401"/>
            <a:chExt cx="4135687" cy="2807863"/>
          </a:xfrm>
        </p:grpSpPr>
        <p:cxnSp>
          <p:nvCxnSpPr>
            <p:cNvPr id="73" name="w3">
              <a:extLst>
                <a:ext uri="{FF2B5EF4-FFF2-40B4-BE49-F238E27FC236}">
                  <a16:creationId xmlns:a16="http://schemas.microsoft.com/office/drawing/2014/main" id="{09659088-5463-1CE2-D09E-E0B318442ECA}"/>
                </a:ext>
              </a:extLst>
            </p:cNvPr>
            <p:cNvCxnSpPr>
              <a:cxnSpLocks/>
              <a:stCxn id="13" idx="4"/>
              <a:endCxn id="25" idx="2"/>
            </p:cNvCxnSpPr>
            <p:nvPr/>
          </p:nvCxnSpPr>
          <p:spPr>
            <a:xfrm rot="16200000" flipH="1">
              <a:off x="5673995" y="2971015"/>
              <a:ext cx="1468776" cy="206572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w2">
              <a:extLst>
                <a:ext uri="{FF2B5EF4-FFF2-40B4-BE49-F238E27FC236}">
                  <a16:creationId xmlns:a16="http://schemas.microsoft.com/office/drawing/2014/main" id="{E7EA4896-16FC-2CC4-A7B6-52A8BBDC6DEF}"/>
                </a:ext>
              </a:extLst>
            </p:cNvPr>
            <p:cNvCxnSpPr>
              <a:cxnSpLocks/>
              <a:stCxn id="11" idx="6"/>
              <a:endCxn id="24" idx="2"/>
            </p:cNvCxnSpPr>
            <p:nvPr/>
          </p:nvCxnSpPr>
          <p:spPr>
            <a:xfrm flipV="1">
              <a:off x="3305556" y="3794292"/>
              <a:ext cx="4124912" cy="2107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w0">
              <a:extLst>
                <a:ext uri="{FF2B5EF4-FFF2-40B4-BE49-F238E27FC236}">
                  <a16:creationId xmlns:a16="http://schemas.microsoft.com/office/drawing/2014/main" id="{9FDA9BD3-2F22-81C4-5C32-DD1B5F94EDCC}"/>
                </a:ext>
              </a:extLst>
            </p:cNvPr>
            <p:cNvCxnSpPr>
              <a:cxnSpLocks/>
              <a:stCxn id="13" idx="0"/>
              <a:endCxn id="23" idx="2"/>
            </p:cNvCxnSpPr>
            <p:nvPr/>
          </p:nvCxnSpPr>
          <p:spPr>
            <a:xfrm rot="5400000" flipH="1" flipV="1">
              <a:off x="6021487" y="1284436"/>
              <a:ext cx="763016" cy="20549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">
            <a:extLst>
              <a:ext uri="{FF2B5EF4-FFF2-40B4-BE49-F238E27FC236}">
                <a16:creationId xmlns:a16="http://schemas.microsoft.com/office/drawing/2014/main" id="{577B69EA-647A-3766-2E2B-D670C2EF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</a:t>
            </a:r>
            <a:r>
              <a:rPr lang="en-US" dirty="0"/>
              <a:t>l Networks in programmi</a:t>
            </a:r>
            <a:r>
              <a:rPr lang="en-US" dirty="0">
                <a:solidFill>
                  <a:schemeClr val="tx1"/>
                </a:solidFill>
              </a:rPr>
              <a:t>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73CB392-50DC-256F-56BC-D150DBB019F4}"/>
              </a:ext>
            </a:extLst>
          </p:cNvPr>
          <p:cNvSpPr txBox="1"/>
          <p:nvPr/>
        </p:nvSpPr>
        <p:spPr>
          <a:xfrm>
            <a:off x="1953376" y="6328816"/>
            <a:ext cx="5069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hlinkClick r:id="rId3"/>
              </a:rPr>
              <a:t>h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ttps://www.youtube.com/watch?v=N3tRFayqVtk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88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0B9E10B2-3690-A994-524E-027005CAA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97" r="1" b="2600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2298C29-9BFE-111D-5973-FDBD93378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07" y="1528497"/>
            <a:ext cx="455358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3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DF6A33A-2971-FDA2-F379-E5DFD090A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0" name="Freeform: Shape 109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1CBC6C-67DE-40A9-359E-F8EC5E43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0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9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2804B-2F4B-CD3F-C3D5-30832AA4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 Act</a:t>
            </a:r>
          </a:p>
        </p:txBody>
      </p:sp>
      <p:pic>
        <p:nvPicPr>
          <p:cNvPr id="2050" name="Picture 2" descr="Besucherfahrt nach Brüssel! | FDP Hamburg">
            <a:hlinkClick r:id="rId3"/>
            <a:extLst>
              <a:ext uri="{FF2B5EF4-FFF2-40B4-BE49-F238E27FC236}">
                <a16:creationId xmlns:a16="http://schemas.microsoft.com/office/drawing/2014/main" id="{FA3505FA-D894-8F22-2A77-748EA059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77DDF07-2BDA-F90D-D6C3-89EE2F9ED224}"/>
              </a:ext>
            </a:extLst>
          </p:cNvPr>
          <p:cNvSpPr txBox="1"/>
          <p:nvPr/>
        </p:nvSpPr>
        <p:spPr>
          <a:xfrm>
            <a:off x="587407" y="149691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Svenja Hahn MEP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C42904-72E7-7664-5DE5-5F2A8CC8C08D}"/>
              </a:ext>
            </a:extLst>
          </p:cNvPr>
          <p:cNvSpPr txBox="1"/>
          <p:nvPr/>
        </p:nvSpPr>
        <p:spPr>
          <a:xfrm>
            <a:off x="417451" y="6596390"/>
            <a:ext cx="4866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https://www.europarl.europa.eu/meps/de/197444/SVENJA_HAHN/home</a:t>
            </a:r>
            <a:r>
              <a:rPr lang="en-US" sz="11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DAA57E-45BD-FC4C-8195-BCCFF9F8BC45}"/>
              </a:ext>
            </a:extLst>
          </p:cNvPr>
          <p:cNvSpPr txBox="1"/>
          <p:nvPr/>
        </p:nvSpPr>
        <p:spPr>
          <a:xfrm>
            <a:off x="587407" y="3630215"/>
            <a:ext cx="8989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6"/>
              </a:rPr>
              <a:t>https://fdphamburg.de/sites/default/files/styles/uv_full_content_large_16_9/public/2023-02/Svenja%20Hahn%20EP.jpg?itok=elfRan2t</a:t>
            </a:r>
            <a:r>
              <a:rPr lang="en-US" sz="1100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46198A-F811-F360-2FE0-9376C17C1986}"/>
              </a:ext>
            </a:extLst>
          </p:cNvPr>
          <p:cNvSpPr txBox="1"/>
          <p:nvPr/>
        </p:nvSpPr>
        <p:spPr>
          <a:xfrm>
            <a:off x="3615234" y="1930400"/>
            <a:ext cx="56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text ‘bout the AI Act</a:t>
            </a:r>
          </a:p>
        </p:txBody>
      </p:sp>
    </p:spTree>
    <p:extLst>
      <p:ext uri="{BB962C8B-B14F-4D97-AF65-F5344CB8AC3E}">
        <p14:creationId xmlns:p14="http://schemas.microsoft.com/office/powerpoint/2010/main" val="183415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277</Words>
  <Application>Microsoft Office PowerPoint</Application>
  <PresentationFormat>Breitbild</PresentationFormat>
  <Paragraphs>72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Artificial intelligence</vt:lpstr>
      <vt:lpstr>Content</vt:lpstr>
      <vt:lpstr>The Brain</vt:lpstr>
      <vt:lpstr>Neural Networks in programming</vt:lpstr>
      <vt:lpstr>Neural Networks in programming</vt:lpstr>
      <vt:lpstr>PowerPoint-Präsentation</vt:lpstr>
      <vt:lpstr>PowerPoint-Präsentation</vt:lpstr>
      <vt:lpstr>PowerPoint-Präsentation</vt:lpstr>
      <vt:lpstr>AI 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Marielen Heiderich</dc:creator>
  <cp:lastModifiedBy>Marielen Heiderich</cp:lastModifiedBy>
  <cp:revision>1</cp:revision>
  <dcterms:created xsi:type="dcterms:W3CDTF">2023-06-10T11:40:15Z</dcterms:created>
  <dcterms:modified xsi:type="dcterms:W3CDTF">2023-06-11T21:34:46Z</dcterms:modified>
</cp:coreProperties>
</file>