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4"/>
  </p:sldMasterIdLst>
  <p:sldIdLst>
    <p:sldId id="256" r:id="rId5"/>
    <p:sldId id="257" r:id="rId6"/>
    <p:sldId id="270" r:id="rId7"/>
    <p:sldId id="260" r:id="rId8"/>
    <p:sldId id="261" r:id="rId9"/>
    <p:sldId id="266" r:id="rId10"/>
    <p:sldId id="267" r:id="rId11"/>
    <p:sldId id="263" r:id="rId12"/>
    <p:sldId id="269" r:id="rId13"/>
    <p:sldId id="271" r:id="rId14"/>
    <p:sldId id="268"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15BBE-A49C-4CFC-A5A1-C1830511C101}" v="56" dt="2023-10-29T20:12:51.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D1B94B-472F-4860-97EC-B9542C2A9A95}"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6392A1B2-93AE-4383-A023-ED8B15B4CE93}">
      <dgm:prSet/>
      <dgm:spPr/>
      <dgm:t>
        <a:bodyPr/>
        <a:lstStyle/>
        <a:p>
          <a:r>
            <a:rPr lang="de-DE" dirty="0"/>
            <a:t>Quantenphysik</a:t>
          </a:r>
          <a:endParaRPr lang="en-US" dirty="0"/>
        </a:p>
      </dgm:t>
    </dgm:pt>
    <dgm:pt modelId="{AAAF4F73-28D0-412C-B524-752D428059F5}" type="parTrans" cxnId="{8247655C-2237-4609-895C-D9F2553EC6FD}">
      <dgm:prSet/>
      <dgm:spPr/>
      <dgm:t>
        <a:bodyPr/>
        <a:lstStyle/>
        <a:p>
          <a:endParaRPr lang="en-US"/>
        </a:p>
      </dgm:t>
    </dgm:pt>
    <dgm:pt modelId="{FB6FEBA3-F94B-43DB-BADB-92C9989BD1BF}" type="sibTrans" cxnId="{8247655C-2237-4609-895C-D9F2553EC6FD}">
      <dgm:prSet/>
      <dgm:spPr/>
      <dgm:t>
        <a:bodyPr/>
        <a:lstStyle/>
        <a:p>
          <a:endParaRPr lang="en-US"/>
        </a:p>
      </dgm:t>
    </dgm:pt>
    <dgm:pt modelId="{0ADAAFA7-FC9B-4947-937E-785C678F0A1F}">
      <dgm:prSet/>
      <dgm:spPr/>
      <dgm:t>
        <a:bodyPr/>
        <a:lstStyle/>
        <a:p>
          <a:r>
            <a:rPr lang="de-DE" dirty="0"/>
            <a:t>Generelle Relativitätstheorie</a:t>
          </a:r>
          <a:endParaRPr lang="en-US" dirty="0"/>
        </a:p>
      </dgm:t>
    </dgm:pt>
    <dgm:pt modelId="{931E37D9-0B9D-43F5-A60A-BFFF45E2A900}" type="parTrans" cxnId="{170D942A-15AC-4BC5-9925-36AA34357E3C}">
      <dgm:prSet/>
      <dgm:spPr/>
      <dgm:t>
        <a:bodyPr/>
        <a:lstStyle/>
        <a:p>
          <a:endParaRPr lang="en-US"/>
        </a:p>
      </dgm:t>
    </dgm:pt>
    <dgm:pt modelId="{E36B2BAD-63F1-4BAF-A5AC-C74254C525F0}" type="sibTrans" cxnId="{170D942A-15AC-4BC5-9925-36AA34357E3C}">
      <dgm:prSet/>
      <dgm:spPr/>
      <dgm:t>
        <a:bodyPr/>
        <a:lstStyle/>
        <a:p>
          <a:endParaRPr lang="en-US"/>
        </a:p>
      </dgm:t>
    </dgm:pt>
    <dgm:pt modelId="{5D446DDF-D3EE-4D59-B311-57BBD5ED223A}">
      <dgm:prSet/>
      <dgm:spPr/>
      <dgm:t>
        <a:bodyPr/>
        <a:lstStyle/>
        <a:p>
          <a:r>
            <a:rPr lang="de-DE"/>
            <a:t>Spezielle Relativitätstheorie</a:t>
          </a:r>
          <a:endParaRPr lang="en-US"/>
        </a:p>
      </dgm:t>
    </dgm:pt>
    <dgm:pt modelId="{A50E0E7F-53FA-4750-86B4-984002750AFC}" type="parTrans" cxnId="{3BE40715-2359-413A-A5F5-667961FDEE50}">
      <dgm:prSet/>
      <dgm:spPr/>
      <dgm:t>
        <a:bodyPr/>
        <a:lstStyle/>
        <a:p>
          <a:endParaRPr lang="en-US"/>
        </a:p>
      </dgm:t>
    </dgm:pt>
    <dgm:pt modelId="{EA3A7AA3-4B96-431F-895E-951F83E1D6D8}" type="sibTrans" cxnId="{3BE40715-2359-413A-A5F5-667961FDEE50}">
      <dgm:prSet/>
      <dgm:spPr/>
      <dgm:t>
        <a:bodyPr/>
        <a:lstStyle/>
        <a:p>
          <a:endParaRPr lang="en-US"/>
        </a:p>
      </dgm:t>
    </dgm:pt>
    <dgm:pt modelId="{6CB8FE39-DBB3-4A35-893C-5273678EA494}" type="pres">
      <dgm:prSet presAssocID="{16D1B94B-472F-4860-97EC-B9542C2A9A95}" presName="root" presStyleCnt="0">
        <dgm:presLayoutVars>
          <dgm:dir/>
          <dgm:resizeHandles val="exact"/>
        </dgm:presLayoutVars>
      </dgm:prSet>
      <dgm:spPr/>
    </dgm:pt>
    <dgm:pt modelId="{AA35EE71-ACC7-4C9D-B5E8-964AA437414A}" type="pres">
      <dgm:prSet presAssocID="{6392A1B2-93AE-4383-A023-ED8B15B4CE93}" presName="compNode" presStyleCnt="0"/>
      <dgm:spPr/>
    </dgm:pt>
    <dgm:pt modelId="{C88C612A-51D8-4290-83A9-4E43D07183AA}" type="pres">
      <dgm:prSet presAssocID="{6392A1B2-93AE-4383-A023-ED8B15B4CE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Änderungen &amp; Schneider mit einfarbiger Füllung"/>
        </a:ext>
      </dgm:extLst>
    </dgm:pt>
    <dgm:pt modelId="{A929B70D-8E23-4EC1-9C01-8D2662A301DB}" type="pres">
      <dgm:prSet presAssocID="{6392A1B2-93AE-4383-A023-ED8B15B4CE93}" presName="spaceRect" presStyleCnt="0"/>
      <dgm:spPr/>
    </dgm:pt>
    <dgm:pt modelId="{6741308D-0D86-4DCE-B2DC-89C1A1D8CA0D}" type="pres">
      <dgm:prSet presAssocID="{6392A1B2-93AE-4383-A023-ED8B15B4CE93}" presName="textRect" presStyleLbl="revTx" presStyleIdx="0" presStyleCnt="3">
        <dgm:presLayoutVars>
          <dgm:chMax val="1"/>
          <dgm:chPref val="1"/>
        </dgm:presLayoutVars>
      </dgm:prSet>
      <dgm:spPr/>
    </dgm:pt>
    <dgm:pt modelId="{1CA25266-3D2A-4E8D-8372-152F80E9A351}" type="pres">
      <dgm:prSet presAssocID="{FB6FEBA3-F94B-43DB-BADB-92C9989BD1BF}" presName="sibTrans" presStyleCnt="0"/>
      <dgm:spPr/>
    </dgm:pt>
    <dgm:pt modelId="{836E8868-9A73-4061-9D1A-BA91916FBFB5}" type="pres">
      <dgm:prSet presAssocID="{0ADAAFA7-FC9B-4947-937E-785C678F0A1F}" presName="compNode" presStyleCnt="0"/>
      <dgm:spPr/>
    </dgm:pt>
    <dgm:pt modelId="{F5843B76-3761-4A65-B42F-DE51BBD03417}" type="pres">
      <dgm:prSet presAssocID="{0ADAAFA7-FC9B-4947-937E-785C678F0A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kalierung mit einfarbiger Füllung"/>
        </a:ext>
      </dgm:extLst>
    </dgm:pt>
    <dgm:pt modelId="{17942862-7F9A-4338-A34A-B6D2DA4454F8}" type="pres">
      <dgm:prSet presAssocID="{0ADAAFA7-FC9B-4947-937E-785C678F0A1F}" presName="spaceRect" presStyleCnt="0"/>
      <dgm:spPr/>
    </dgm:pt>
    <dgm:pt modelId="{E02B53C9-E7CC-48FC-A4DD-EF45010B7D84}" type="pres">
      <dgm:prSet presAssocID="{0ADAAFA7-FC9B-4947-937E-785C678F0A1F}" presName="textRect" presStyleLbl="revTx" presStyleIdx="1" presStyleCnt="3">
        <dgm:presLayoutVars>
          <dgm:chMax val="1"/>
          <dgm:chPref val="1"/>
        </dgm:presLayoutVars>
      </dgm:prSet>
      <dgm:spPr/>
    </dgm:pt>
    <dgm:pt modelId="{93A9C2B2-DB46-4D9D-9A08-32229B43094B}" type="pres">
      <dgm:prSet presAssocID="{E36B2BAD-63F1-4BAF-A5AC-C74254C525F0}" presName="sibTrans" presStyleCnt="0"/>
      <dgm:spPr/>
    </dgm:pt>
    <dgm:pt modelId="{074AD3EF-6EB3-40B1-9B5B-3B7A7ACE516B}" type="pres">
      <dgm:prSet presAssocID="{5D446DDF-D3EE-4D59-B311-57BBD5ED223A}" presName="compNode" presStyleCnt="0"/>
      <dgm:spPr/>
    </dgm:pt>
    <dgm:pt modelId="{7B8C2E2D-9F66-4FC4-9FAD-57E3BE27488B}" type="pres">
      <dgm:prSet presAssocID="{5D446DDF-D3EE-4D59-B311-57BBD5ED22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ssgerät"/>
        </a:ext>
      </dgm:extLst>
    </dgm:pt>
    <dgm:pt modelId="{B7E2AE6B-921B-4D85-B407-81CBC02E7D30}" type="pres">
      <dgm:prSet presAssocID="{5D446DDF-D3EE-4D59-B311-57BBD5ED223A}" presName="spaceRect" presStyleCnt="0"/>
      <dgm:spPr/>
    </dgm:pt>
    <dgm:pt modelId="{B2242819-B696-46FB-9F20-CC249B92AD63}" type="pres">
      <dgm:prSet presAssocID="{5D446DDF-D3EE-4D59-B311-57BBD5ED223A}" presName="textRect" presStyleLbl="revTx" presStyleIdx="2" presStyleCnt="3">
        <dgm:presLayoutVars>
          <dgm:chMax val="1"/>
          <dgm:chPref val="1"/>
        </dgm:presLayoutVars>
      </dgm:prSet>
      <dgm:spPr/>
    </dgm:pt>
  </dgm:ptLst>
  <dgm:cxnLst>
    <dgm:cxn modelId="{BC094206-B3C0-4E6F-91B5-CF2BA44404A8}" type="presOf" srcId="{16D1B94B-472F-4860-97EC-B9542C2A9A95}" destId="{6CB8FE39-DBB3-4A35-893C-5273678EA494}" srcOrd="0" destOrd="0" presId="urn:microsoft.com/office/officeart/2018/2/layout/IconLabelList"/>
    <dgm:cxn modelId="{3BE40715-2359-413A-A5F5-667961FDEE50}" srcId="{16D1B94B-472F-4860-97EC-B9542C2A9A95}" destId="{5D446DDF-D3EE-4D59-B311-57BBD5ED223A}" srcOrd="2" destOrd="0" parTransId="{A50E0E7F-53FA-4750-86B4-984002750AFC}" sibTransId="{EA3A7AA3-4B96-431F-895E-951F83E1D6D8}"/>
    <dgm:cxn modelId="{DE9BCA18-16DD-4CC0-8760-60602CA08DA9}" type="presOf" srcId="{5D446DDF-D3EE-4D59-B311-57BBD5ED223A}" destId="{B2242819-B696-46FB-9F20-CC249B92AD63}" srcOrd="0" destOrd="0" presId="urn:microsoft.com/office/officeart/2018/2/layout/IconLabelList"/>
    <dgm:cxn modelId="{170D942A-15AC-4BC5-9925-36AA34357E3C}" srcId="{16D1B94B-472F-4860-97EC-B9542C2A9A95}" destId="{0ADAAFA7-FC9B-4947-937E-785C678F0A1F}" srcOrd="1" destOrd="0" parTransId="{931E37D9-0B9D-43F5-A60A-BFFF45E2A900}" sibTransId="{E36B2BAD-63F1-4BAF-A5AC-C74254C525F0}"/>
    <dgm:cxn modelId="{8247655C-2237-4609-895C-D9F2553EC6FD}" srcId="{16D1B94B-472F-4860-97EC-B9542C2A9A95}" destId="{6392A1B2-93AE-4383-A023-ED8B15B4CE93}" srcOrd="0" destOrd="0" parTransId="{AAAF4F73-28D0-412C-B524-752D428059F5}" sibTransId="{FB6FEBA3-F94B-43DB-BADB-92C9989BD1BF}"/>
    <dgm:cxn modelId="{3504E29B-F03A-43EB-AFD9-3E0DCA3EB2E9}" type="presOf" srcId="{0ADAAFA7-FC9B-4947-937E-785C678F0A1F}" destId="{E02B53C9-E7CC-48FC-A4DD-EF45010B7D84}" srcOrd="0" destOrd="0" presId="urn:microsoft.com/office/officeart/2018/2/layout/IconLabelList"/>
    <dgm:cxn modelId="{C090CDBF-A913-4833-819B-CA538F3DEC99}" type="presOf" srcId="{6392A1B2-93AE-4383-A023-ED8B15B4CE93}" destId="{6741308D-0D86-4DCE-B2DC-89C1A1D8CA0D}" srcOrd="0" destOrd="0" presId="urn:microsoft.com/office/officeart/2018/2/layout/IconLabelList"/>
    <dgm:cxn modelId="{82C7DE61-19D2-45F3-B099-87681DFFD4ED}" type="presParOf" srcId="{6CB8FE39-DBB3-4A35-893C-5273678EA494}" destId="{AA35EE71-ACC7-4C9D-B5E8-964AA437414A}" srcOrd="0" destOrd="0" presId="urn:microsoft.com/office/officeart/2018/2/layout/IconLabelList"/>
    <dgm:cxn modelId="{01084251-465C-48CC-B0CC-396244973F02}" type="presParOf" srcId="{AA35EE71-ACC7-4C9D-B5E8-964AA437414A}" destId="{C88C612A-51D8-4290-83A9-4E43D07183AA}" srcOrd="0" destOrd="0" presId="urn:microsoft.com/office/officeart/2018/2/layout/IconLabelList"/>
    <dgm:cxn modelId="{7A68353F-DA1B-4BC3-BC84-8C356E041183}" type="presParOf" srcId="{AA35EE71-ACC7-4C9D-B5E8-964AA437414A}" destId="{A929B70D-8E23-4EC1-9C01-8D2662A301DB}" srcOrd="1" destOrd="0" presId="urn:microsoft.com/office/officeart/2018/2/layout/IconLabelList"/>
    <dgm:cxn modelId="{C9E5AE79-4D0F-463A-970B-823C15C70E69}" type="presParOf" srcId="{AA35EE71-ACC7-4C9D-B5E8-964AA437414A}" destId="{6741308D-0D86-4DCE-B2DC-89C1A1D8CA0D}" srcOrd="2" destOrd="0" presId="urn:microsoft.com/office/officeart/2018/2/layout/IconLabelList"/>
    <dgm:cxn modelId="{55B8029E-4807-4D95-9FD8-1AA10F58A4E6}" type="presParOf" srcId="{6CB8FE39-DBB3-4A35-893C-5273678EA494}" destId="{1CA25266-3D2A-4E8D-8372-152F80E9A351}" srcOrd="1" destOrd="0" presId="urn:microsoft.com/office/officeart/2018/2/layout/IconLabelList"/>
    <dgm:cxn modelId="{EFB4037D-C8BB-4443-9887-C85A65D870C3}" type="presParOf" srcId="{6CB8FE39-DBB3-4A35-893C-5273678EA494}" destId="{836E8868-9A73-4061-9D1A-BA91916FBFB5}" srcOrd="2" destOrd="0" presId="urn:microsoft.com/office/officeart/2018/2/layout/IconLabelList"/>
    <dgm:cxn modelId="{7735F2BE-059C-4B2B-A688-4BCD0AD811FC}" type="presParOf" srcId="{836E8868-9A73-4061-9D1A-BA91916FBFB5}" destId="{F5843B76-3761-4A65-B42F-DE51BBD03417}" srcOrd="0" destOrd="0" presId="urn:microsoft.com/office/officeart/2018/2/layout/IconLabelList"/>
    <dgm:cxn modelId="{E7B555AF-13AB-4F8D-B63D-271C8A52C232}" type="presParOf" srcId="{836E8868-9A73-4061-9D1A-BA91916FBFB5}" destId="{17942862-7F9A-4338-A34A-B6D2DA4454F8}" srcOrd="1" destOrd="0" presId="urn:microsoft.com/office/officeart/2018/2/layout/IconLabelList"/>
    <dgm:cxn modelId="{A37ABD7F-B664-4DED-B7AA-008A8A69BCE4}" type="presParOf" srcId="{836E8868-9A73-4061-9D1A-BA91916FBFB5}" destId="{E02B53C9-E7CC-48FC-A4DD-EF45010B7D84}" srcOrd="2" destOrd="0" presId="urn:microsoft.com/office/officeart/2018/2/layout/IconLabelList"/>
    <dgm:cxn modelId="{E8126173-4CA8-4693-8DC7-5F85C397C8C5}" type="presParOf" srcId="{6CB8FE39-DBB3-4A35-893C-5273678EA494}" destId="{93A9C2B2-DB46-4D9D-9A08-32229B43094B}" srcOrd="3" destOrd="0" presId="urn:microsoft.com/office/officeart/2018/2/layout/IconLabelList"/>
    <dgm:cxn modelId="{A63C5E5F-0DAC-4DA0-953F-6A5DA337B05B}" type="presParOf" srcId="{6CB8FE39-DBB3-4A35-893C-5273678EA494}" destId="{074AD3EF-6EB3-40B1-9B5B-3B7A7ACE516B}" srcOrd="4" destOrd="0" presId="urn:microsoft.com/office/officeart/2018/2/layout/IconLabelList"/>
    <dgm:cxn modelId="{8075D661-E50F-4216-84E1-C1EE49931B29}" type="presParOf" srcId="{074AD3EF-6EB3-40B1-9B5B-3B7A7ACE516B}" destId="{7B8C2E2D-9F66-4FC4-9FAD-57E3BE27488B}" srcOrd="0" destOrd="0" presId="urn:microsoft.com/office/officeart/2018/2/layout/IconLabelList"/>
    <dgm:cxn modelId="{0D5EC4E7-43F3-4EFC-A16B-B7906FEB0624}" type="presParOf" srcId="{074AD3EF-6EB3-40B1-9B5B-3B7A7ACE516B}" destId="{B7E2AE6B-921B-4D85-B407-81CBC02E7D30}" srcOrd="1" destOrd="0" presId="urn:microsoft.com/office/officeart/2018/2/layout/IconLabelList"/>
    <dgm:cxn modelId="{4A7B8694-9EFF-404E-BCF9-ABB3D3554011}" type="presParOf" srcId="{074AD3EF-6EB3-40B1-9B5B-3B7A7ACE516B}" destId="{B2242819-B696-46FB-9F20-CC249B92AD6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9310CE-535A-425D-A7E4-09CC21026716}" type="doc">
      <dgm:prSet loTypeId="urn:microsoft.com/office/officeart/2005/8/layout/hierarchy1" loCatId="hierarchy" qsTypeId="urn:microsoft.com/office/officeart/2005/8/quickstyle/simple4" qsCatId="simple" csTypeId="urn:microsoft.com/office/officeart/2005/8/colors/accent6_2" csCatId="accent6" phldr="1"/>
      <dgm:spPr/>
      <dgm:t>
        <a:bodyPr/>
        <a:lstStyle/>
        <a:p>
          <a:endParaRPr lang="en-US"/>
        </a:p>
      </dgm:t>
    </dgm:pt>
    <dgm:pt modelId="{8E46608B-0464-435D-A4D1-1CCE371917FC}">
      <dgm:prSet/>
      <dgm:spPr/>
      <dgm:t>
        <a:bodyPr/>
        <a:lstStyle/>
        <a:p>
          <a:r>
            <a:rPr lang="de-DE" dirty="0"/>
            <a:t>Relativ, kann nur mit Bezug angegeben werden</a:t>
          </a:r>
          <a:endParaRPr lang="en-US" dirty="0"/>
        </a:p>
      </dgm:t>
    </dgm:pt>
    <dgm:pt modelId="{2D1C65CE-3004-4F7C-BFD2-134A3A3FDBFE}" type="parTrans" cxnId="{90B3CFCD-6729-427A-B8B6-E32DE91F88E8}">
      <dgm:prSet/>
      <dgm:spPr/>
      <dgm:t>
        <a:bodyPr/>
        <a:lstStyle/>
        <a:p>
          <a:endParaRPr lang="en-US"/>
        </a:p>
      </dgm:t>
    </dgm:pt>
    <dgm:pt modelId="{CEEC5B29-84EB-4A35-B9D0-608996BFA224}" type="sibTrans" cxnId="{90B3CFCD-6729-427A-B8B6-E32DE91F88E8}">
      <dgm:prSet/>
      <dgm:spPr/>
      <dgm:t>
        <a:bodyPr/>
        <a:lstStyle/>
        <a:p>
          <a:endParaRPr lang="en-US"/>
        </a:p>
      </dgm:t>
    </dgm:pt>
    <dgm:pt modelId="{8E8FC2B2-C232-48A3-A8DD-BF335B028C08}">
      <dgm:prSet/>
      <dgm:spPr/>
      <dgm:t>
        <a:bodyPr/>
        <a:lstStyle/>
        <a:p>
          <a:r>
            <a:rPr lang="de-DE" dirty="0"/>
            <a:t>Additiv und Subtraktiv</a:t>
          </a:r>
          <a:endParaRPr lang="en-US" dirty="0"/>
        </a:p>
      </dgm:t>
    </dgm:pt>
    <dgm:pt modelId="{57ABD8FD-AAC3-49FB-8A25-8C287D1DCAA8}" type="parTrans" cxnId="{A126117B-6A86-4F7F-8804-E092B5107F94}">
      <dgm:prSet/>
      <dgm:spPr/>
      <dgm:t>
        <a:bodyPr/>
        <a:lstStyle/>
        <a:p>
          <a:endParaRPr lang="en-US"/>
        </a:p>
      </dgm:t>
    </dgm:pt>
    <dgm:pt modelId="{07627BCF-FE58-4C8F-AB83-A1C66A2ACCBC}" type="sibTrans" cxnId="{A126117B-6A86-4F7F-8804-E092B5107F94}">
      <dgm:prSet/>
      <dgm:spPr/>
      <dgm:t>
        <a:bodyPr/>
        <a:lstStyle/>
        <a:p>
          <a:endParaRPr lang="en-US"/>
        </a:p>
      </dgm:t>
    </dgm:pt>
    <dgm:pt modelId="{E16D180A-0929-46CC-8DD7-90D64290FED0}">
      <dgm:prSet/>
      <dgm:spPr/>
      <dgm:t>
        <a:bodyPr/>
        <a:lstStyle/>
        <a:p>
          <a:r>
            <a:rPr lang="de-DE" dirty="0"/>
            <a:t>Statische gleichförmige Geschwindigkeit kann man nicht fühlen</a:t>
          </a:r>
        </a:p>
      </dgm:t>
    </dgm:pt>
    <dgm:pt modelId="{EBA24391-8DCB-4EAD-8469-3A37966BE2DD}" type="parTrans" cxnId="{471E3818-41A7-48C8-9145-A8CF022B9141}">
      <dgm:prSet/>
      <dgm:spPr/>
      <dgm:t>
        <a:bodyPr/>
        <a:lstStyle/>
        <a:p>
          <a:endParaRPr lang="en-US"/>
        </a:p>
      </dgm:t>
    </dgm:pt>
    <dgm:pt modelId="{80702C4A-47CB-43D0-82B8-65F529077732}" type="sibTrans" cxnId="{471E3818-41A7-48C8-9145-A8CF022B9141}">
      <dgm:prSet/>
      <dgm:spPr/>
      <dgm:t>
        <a:bodyPr/>
        <a:lstStyle/>
        <a:p>
          <a:endParaRPr lang="en-US"/>
        </a:p>
      </dgm:t>
    </dgm:pt>
    <dgm:pt modelId="{CD19086B-3AC3-445F-B0FD-CF3B6BC693CD}" type="pres">
      <dgm:prSet presAssocID="{8C9310CE-535A-425D-A7E4-09CC21026716}" presName="hierChild1" presStyleCnt="0">
        <dgm:presLayoutVars>
          <dgm:chPref val="1"/>
          <dgm:dir/>
          <dgm:animOne val="branch"/>
          <dgm:animLvl val="lvl"/>
          <dgm:resizeHandles/>
        </dgm:presLayoutVars>
      </dgm:prSet>
      <dgm:spPr/>
    </dgm:pt>
    <dgm:pt modelId="{A81AD7D9-884A-4774-8138-546A04F22303}" type="pres">
      <dgm:prSet presAssocID="{8E46608B-0464-435D-A4D1-1CCE371917FC}" presName="hierRoot1" presStyleCnt="0"/>
      <dgm:spPr/>
    </dgm:pt>
    <dgm:pt modelId="{E2B382BF-6F55-431C-B2FC-3CCC49BFEF13}" type="pres">
      <dgm:prSet presAssocID="{8E46608B-0464-435D-A4D1-1CCE371917FC}" presName="composite" presStyleCnt="0"/>
      <dgm:spPr/>
    </dgm:pt>
    <dgm:pt modelId="{CBD3EB71-E009-4FE8-A342-232249A99266}" type="pres">
      <dgm:prSet presAssocID="{8E46608B-0464-435D-A4D1-1CCE371917FC}" presName="background" presStyleLbl="node0" presStyleIdx="0" presStyleCnt="3"/>
      <dgm:spPr/>
    </dgm:pt>
    <dgm:pt modelId="{DBA7C7B2-C6C2-46CE-A21B-97322A06B836}" type="pres">
      <dgm:prSet presAssocID="{8E46608B-0464-435D-A4D1-1CCE371917FC}" presName="text" presStyleLbl="fgAcc0" presStyleIdx="0" presStyleCnt="3">
        <dgm:presLayoutVars>
          <dgm:chPref val="3"/>
        </dgm:presLayoutVars>
      </dgm:prSet>
      <dgm:spPr/>
    </dgm:pt>
    <dgm:pt modelId="{6C9AC8CD-5F10-4C9F-9DEE-8E6E5F9C92B3}" type="pres">
      <dgm:prSet presAssocID="{8E46608B-0464-435D-A4D1-1CCE371917FC}" presName="hierChild2" presStyleCnt="0"/>
      <dgm:spPr/>
    </dgm:pt>
    <dgm:pt modelId="{B5F1E34B-AF15-4AAA-8ED8-EDA6E814D441}" type="pres">
      <dgm:prSet presAssocID="{8E8FC2B2-C232-48A3-A8DD-BF335B028C08}" presName="hierRoot1" presStyleCnt="0"/>
      <dgm:spPr/>
    </dgm:pt>
    <dgm:pt modelId="{6865CD89-9938-4356-BFED-22D46CD46194}" type="pres">
      <dgm:prSet presAssocID="{8E8FC2B2-C232-48A3-A8DD-BF335B028C08}" presName="composite" presStyleCnt="0"/>
      <dgm:spPr/>
    </dgm:pt>
    <dgm:pt modelId="{0AB19B84-9816-4250-B6D5-F8170325700F}" type="pres">
      <dgm:prSet presAssocID="{8E8FC2B2-C232-48A3-A8DD-BF335B028C08}" presName="background" presStyleLbl="node0" presStyleIdx="1" presStyleCnt="3"/>
      <dgm:spPr/>
    </dgm:pt>
    <dgm:pt modelId="{8C432601-7789-4C7E-80A9-9844CDE81955}" type="pres">
      <dgm:prSet presAssocID="{8E8FC2B2-C232-48A3-A8DD-BF335B028C08}" presName="text" presStyleLbl="fgAcc0" presStyleIdx="1" presStyleCnt="3">
        <dgm:presLayoutVars>
          <dgm:chPref val="3"/>
        </dgm:presLayoutVars>
      </dgm:prSet>
      <dgm:spPr/>
    </dgm:pt>
    <dgm:pt modelId="{2AF5B2EB-DF7B-49FF-BC35-C9407B0E1128}" type="pres">
      <dgm:prSet presAssocID="{8E8FC2B2-C232-48A3-A8DD-BF335B028C08}" presName="hierChild2" presStyleCnt="0"/>
      <dgm:spPr/>
    </dgm:pt>
    <dgm:pt modelId="{0F2616CA-8427-490E-8BB5-41349909FD04}" type="pres">
      <dgm:prSet presAssocID="{E16D180A-0929-46CC-8DD7-90D64290FED0}" presName="hierRoot1" presStyleCnt="0"/>
      <dgm:spPr/>
    </dgm:pt>
    <dgm:pt modelId="{077A3509-DD7A-45B3-B225-5DF7CEA9EE8A}" type="pres">
      <dgm:prSet presAssocID="{E16D180A-0929-46CC-8DD7-90D64290FED0}" presName="composite" presStyleCnt="0"/>
      <dgm:spPr/>
    </dgm:pt>
    <dgm:pt modelId="{D4D1542B-41E0-4567-9498-EF07FECDC157}" type="pres">
      <dgm:prSet presAssocID="{E16D180A-0929-46CC-8DD7-90D64290FED0}" presName="background" presStyleLbl="node0" presStyleIdx="2" presStyleCnt="3"/>
      <dgm:spPr/>
    </dgm:pt>
    <dgm:pt modelId="{02F2BD1F-D9DC-4038-8719-7F962DD456DA}" type="pres">
      <dgm:prSet presAssocID="{E16D180A-0929-46CC-8DD7-90D64290FED0}" presName="text" presStyleLbl="fgAcc0" presStyleIdx="2" presStyleCnt="3">
        <dgm:presLayoutVars>
          <dgm:chPref val="3"/>
        </dgm:presLayoutVars>
      </dgm:prSet>
      <dgm:spPr/>
    </dgm:pt>
    <dgm:pt modelId="{5E4F5A7D-8CBA-4516-AE78-4A77EA2FAA63}" type="pres">
      <dgm:prSet presAssocID="{E16D180A-0929-46CC-8DD7-90D64290FED0}" presName="hierChild2" presStyleCnt="0"/>
      <dgm:spPr/>
    </dgm:pt>
  </dgm:ptLst>
  <dgm:cxnLst>
    <dgm:cxn modelId="{471E3818-41A7-48C8-9145-A8CF022B9141}" srcId="{8C9310CE-535A-425D-A7E4-09CC21026716}" destId="{E16D180A-0929-46CC-8DD7-90D64290FED0}" srcOrd="2" destOrd="0" parTransId="{EBA24391-8DCB-4EAD-8469-3A37966BE2DD}" sibTransId="{80702C4A-47CB-43D0-82B8-65F529077732}"/>
    <dgm:cxn modelId="{A126117B-6A86-4F7F-8804-E092B5107F94}" srcId="{8C9310CE-535A-425D-A7E4-09CC21026716}" destId="{8E8FC2B2-C232-48A3-A8DD-BF335B028C08}" srcOrd="1" destOrd="0" parTransId="{57ABD8FD-AAC3-49FB-8A25-8C287D1DCAA8}" sibTransId="{07627BCF-FE58-4C8F-AB83-A1C66A2ACCBC}"/>
    <dgm:cxn modelId="{EED314B3-DE01-44F6-A5A2-A844061DB29F}" type="presOf" srcId="{8E46608B-0464-435D-A4D1-1CCE371917FC}" destId="{DBA7C7B2-C6C2-46CE-A21B-97322A06B836}" srcOrd="0" destOrd="0" presId="urn:microsoft.com/office/officeart/2005/8/layout/hierarchy1"/>
    <dgm:cxn modelId="{90B3CFCD-6729-427A-B8B6-E32DE91F88E8}" srcId="{8C9310CE-535A-425D-A7E4-09CC21026716}" destId="{8E46608B-0464-435D-A4D1-1CCE371917FC}" srcOrd="0" destOrd="0" parTransId="{2D1C65CE-3004-4F7C-BFD2-134A3A3FDBFE}" sibTransId="{CEEC5B29-84EB-4A35-B9D0-608996BFA224}"/>
    <dgm:cxn modelId="{763153D8-8560-47F3-8D5C-F525068EE7B1}" type="presOf" srcId="{8E8FC2B2-C232-48A3-A8DD-BF335B028C08}" destId="{8C432601-7789-4C7E-80A9-9844CDE81955}" srcOrd="0" destOrd="0" presId="urn:microsoft.com/office/officeart/2005/8/layout/hierarchy1"/>
    <dgm:cxn modelId="{AB6DD4EA-7A72-491F-B573-864649D6AEFA}" type="presOf" srcId="{8C9310CE-535A-425D-A7E4-09CC21026716}" destId="{CD19086B-3AC3-445F-B0FD-CF3B6BC693CD}" srcOrd="0" destOrd="0" presId="urn:microsoft.com/office/officeart/2005/8/layout/hierarchy1"/>
    <dgm:cxn modelId="{3574FCFB-C182-4CC7-971C-44F99EAE95E5}" type="presOf" srcId="{E16D180A-0929-46CC-8DD7-90D64290FED0}" destId="{02F2BD1F-D9DC-4038-8719-7F962DD456DA}" srcOrd="0" destOrd="0" presId="urn:microsoft.com/office/officeart/2005/8/layout/hierarchy1"/>
    <dgm:cxn modelId="{C08919D2-F1F8-445D-82B0-31C9B2347F1C}" type="presParOf" srcId="{CD19086B-3AC3-445F-B0FD-CF3B6BC693CD}" destId="{A81AD7D9-884A-4774-8138-546A04F22303}" srcOrd="0" destOrd="0" presId="urn:microsoft.com/office/officeart/2005/8/layout/hierarchy1"/>
    <dgm:cxn modelId="{4D74568A-B768-4C73-A1BC-1E79EF8FD36F}" type="presParOf" srcId="{A81AD7D9-884A-4774-8138-546A04F22303}" destId="{E2B382BF-6F55-431C-B2FC-3CCC49BFEF13}" srcOrd="0" destOrd="0" presId="urn:microsoft.com/office/officeart/2005/8/layout/hierarchy1"/>
    <dgm:cxn modelId="{540564E2-C2BC-41D6-B46F-4E5E1BFD0606}" type="presParOf" srcId="{E2B382BF-6F55-431C-B2FC-3CCC49BFEF13}" destId="{CBD3EB71-E009-4FE8-A342-232249A99266}" srcOrd="0" destOrd="0" presId="urn:microsoft.com/office/officeart/2005/8/layout/hierarchy1"/>
    <dgm:cxn modelId="{D4F70C12-3F55-403D-970B-11DA61EC64C6}" type="presParOf" srcId="{E2B382BF-6F55-431C-B2FC-3CCC49BFEF13}" destId="{DBA7C7B2-C6C2-46CE-A21B-97322A06B836}" srcOrd="1" destOrd="0" presId="urn:microsoft.com/office/officeart/2005/8/layout/hierarchy1"/>
    <dgm:cxn modelId="{8E8E325F-F89C-42EB-876C-673F6A3D9400}" type="presParOf" srcId="{A81AD7D9-884A-4774-8138-546A04F22303}" destId="{6C9AC8CD-5F10-4C9F-9DEE-8E6E5F9C92B3}" srcOrd="1" destOrd="0" presId="urn:microsoft.com/office/officeart/2005/8/layout/hierarchy1"/>
    <dgm:cxn modelId="{CECDBDDB-A322-4C2D-9FE9-2CE81309CE68}" type="presParOf" srcId="{CD19086B-3AC3-445F-B0FD-CF3B6BC693CD}" destId="{B5F1E34B-AF15-4AAA-8ED8-EDA6E814D441}" srcOrd="1" destOrd="0" presId="urn:microsoft.com/office/officeart/2005/8/layout/hierarchy1"/>
    <dgm:cxn modelId="{C67730A8-598A-4247-ABF7-C8D08F98081E}" type="presParOf" srcId="{B5F1E34B-AF15-4AAA-8ED8-EDA6E814D441}" destId="{6865CD89-9938-4356-BFED-22D46CD46194}" srcOrd="0" destOrd="0" presId="urn:microsoft.com/office/officeart/2005/8/layout/hierarchy1"/>
    <dgm:cxn modelId="{8DD79B91-4DDC-4E55-8C64-2A7108C2586F}" type="presParOf" srcId="{6865CD89-9938-4356-BFED-22D46CD46194}" destId="{0AB19B84-9816-4250-B6D5-F8170325700F}" srcOrd="0" destOrd="0" presId="urn:microsoft.com/office/officeart/2005/8/layout/hierarchy1"/>
    <dgm:cxn modelId="{E1E27277-8E1B-45B2-B7EE-5F095B17281F}" type="presParOf" srcId="{6865CD89-9938-4356-BFED-22D46CD46194}" destId="{8C432601-7789-4C7E-80A9-9844CDE81955}" srcOrd="1" destOrd="0" presId="urn:microsoft.com/office/officeart/2005/8/layout/hierarchy1"/>
    <dgm:cxn modelId="{955EC5BD-21D1-43F8-ACB4-EC8491906523}" type="presParOf" srcId="{B5F1E34B-AF15-4AAA-8ED8-EDA6E814D441}" destId="{2AF5B2EB-DF7B-49FF-BC35-C9407B0E1128}" srcOrd="1" destOrd="0" presId="urn:microsoft.com/office/officeart/2005/8/layout/hierarchy1"/>
    <dgm:cxn modelId="{19EBDC84-A309-49BA-B117-DC7CD827502B}" type="presParOf" srcId="{CD19086B-3AC3-445F-B0FD-CF3B6BC693CD}" destId="{0F2616CA-8427-490E-8BB5-41349909FD04}" srcOrd="2" destOrd="0" presId="urn:microsoft.com/office/officeart/2005/8/layout/hierarchy1"/>
    <dgm:cxn modelId="{396E68C8-1BD2-4251-A0B9-E5F15306CF91}" type="presParOf" srcId="{0F2616CA-8427-490E-8BB5-41349909FD04}" destId="{077A3509-DD7A-45B3-B225-5DF7CEA9EE8A}" srcOrd="0" destOrd="0" presId="urn:microsoft.com/office/officeart/2005/8/layout/hierarchy1"/>
    <dgm:cxn modelId="{935E0E52-F4E9-4FFF-A7F7-7E417BAAEFF3}" type="presParOf" srcId="{077A3509-DD7A-45B3-B225-5DF7CEA9EE8A}" destId="{D4D1542B-41E0-4567-9498-EF07FECDC157}" srcOrd="0" destOrd="0" presId="urn:microsoft.com/office/officeart/2005/8/layout/hierarchy1"/>
    <dgm:cxn modelId="{CA5D74C2-C959-4241-97AF-490F04E5C171}" type="presParOf" srcId="{077A3509-DD7A-45B3-B225-5DF7CEA9EE8A}" destId="{02F2BD1F-D9DC-4038-8719-7F962DD456DA}" srcOrd="1" destOrd="0" presId="urn:microsoft.com/office/officeart/2005/8/layout/hierarchy1"/>
    <dgm:cxn modelId="{4ACE68FA-62C6-4384-9E5B-B65B4C5C53B2}" type="presParOf" srcId="{0F2616CA-8427-490E-8BB5-41349909FD04}" destId="{5E4F5A7D-8CBA-4516-AE78-4A77EA2FAA6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7A05E5-16AF-4569-BB26-265D759E6205}"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9D8401E-4008-4428-9F11-44DBF127E5C5}">
      <dgm:prSet/>
      <dgm:spPr/>
      <dgm:t>
        <a:bodyPr/>
        <a:lstStyle/>
        <a:p>
          <a:r>
            <a:rPr lang="de-DE" dirty="0"/>
            <a:t>Wenn v gleich bleibt muss sich t oder s verändern</a:t>
          </a:r>
          <a:endParaRPr lang="en-US" dirty="0"/>
        </a:p>
      </dgm:t>
    </dgm:pt>
    <dgm:pt modelId="{E27185E3-7490-4EE2-8123-2E761DC7D7B7}" type="parTrans" cxnId="{8A292DBE-2E9B-440B-AEAE-B1E480EB608C}">
      <dgm:prSet/>
      <dgm:spPr/>
      <dgm:t>
        <a:bodyPr/>
        <a:lstStyle/>
        <a:p>
          <a:endParaRPr lang="en-US"/>
        </a:p>
      </dgm:t>
    </dgm:pt>
    <dgm:pt modelId="{D319E129-C2E6-4781-998C-C9C8C8862D06}" type="sibTrans" cxnId="{8A292DBE-2E9B-440B-AEAE-B1E480EB608C}">
      <dgm:prSet/>
      <dgm:spPr/>
      <dgm:t>
        <a:bodyPr/>
        <a:lstStyle/>
        <a:p>
          <a:endParaRPr lang="en-US"/>
        </a:p>
      </dgm:t>
    </dgm:pt>
    <dgm:pt modelId="{9170651A-5D6E-4F0D-B5BE-8E2502C07D5E}">
      <dgm:prSet/>
      <dgm:spPr/>
      <dgm:t>
        <a:bodyPr/>
        <a:lstStyle/>
        <a:p>
          <a:r>
            <a:rPr lang="de-DE" dirty="0"/>
            <a:t>Wenn sich die Zeit verändert nennt man dies Time Dilation</a:t>
          </a:r>
          <a:endParaRPr lang="en-US" dirty="0"/>
        </a:p>
      </dgm:t>
    </dgm:pt>
    <dgm:pt modelId="{1513BB3F-0736-40B3-BD3D-B67C1F5E6400}" type="parTrans" cxnId="{C99B4B81-8EAA-48DE-9924-A1A9A026FA32}">
      <dgm:prSet/>
      <dgm:spPr/>
      <dgm:t>
        <a:bodyPr/>
        <a:lstStyle/>
        <a:p>
          <a:endParaRPr lang="en-US"/>
        </a:p>
      </dgm:t>
    </dgm:pt>
    <dgm:pt modelId="{D0EC3DCB-F9F4-454D-B31D-031FC2BED6DB}" type="sibTrans" cxnId="{C99B4B81-8EAA-48DE-9924-A1A9A026FA32}">
      <dgm:prSet/>
      <dgm:spPr/>
      <dgm:t>
        <a:bodyPr/>
        <a:lstStyle/>
        <a:p>
          <a:endParaRPr lang="en-US"/>
        </a:p>
      </dgm:t>
    </dgm:pt>
    <dgm:pt modelId="{B28C6702-73A6-40E4-838B-E0929CF85539}">
      <dgm:prSet/>
      <dgm:spPr/>
      <dgm:t>
        <a:bodyPr/>
        <a:lstStyle/>
        <a:p>
          <a:r>
            <a:rPr lang="de-DE" dirty="0"/>
            <a:t>Wenn sich s verändert, nennt man dies Length Contraction</a:t>
          </a:r>
          <a:endParaRPr lang="en-US" dirty="0"/>
        </a:p>
      </dgm:t>
    </dgm:pt>
    <dgm:pt modelId="{7C0206CE-B9E5-4045-B22B-FB95E0533F0F}" type="parTrans" cxnId="{DFB6889B-ECFC-4081-AF16-9B7034A58CA5}">
      <dgm:prSet/>
      <dgm:spPr/>
      <dgm:t>
        <a:bodyPr/>
        <a:lstStyle/>
        <a:p>
          <a:endParaRPr lang="en-US"/>
        </a:p>
      </dgm:t>
    </dgm:pt>
    <dgm:pt modelId="{4D4BC5E7-984C-42ED-BB2B-DC9D78EAFB80}" type="sibTrans" cxnId="{DFB6889B-ECFC-4081-AF16-9B7034A58CA5}">
      <dgm:prSet/>
      <dgm:spPr/>
      <dgm:t>
        <a:bodyPr/>
        <a:lstStyle/>
        <a:p>
          <a:endParaRPr lang="en-US"/>
        </a:p>
      </dgm:t>
    </dgm:pt>
    <dgm:pt modelId="{6D08B24F-4DED-4F1E-B14E-06DA9CA0D99B}" type="pres">
      <dgm:prSet presAssocID="{857A05E5-16AF-4569-BB26-265D759E6205}" presName="hierChild1" presStyleCnt="0">
        <dgm:presLayoutVars>
          <dgm:chPref val="1"/>
          <dgm:dir/>
          <dgm:animOne val="branch"/>
          <dgm:animLvl val="lvl"/>
          <dgm:resizeHandles/>
        </dgm:presLayoutVars>
      </dgm:prSet>
      <dgm:spPr/>
    </dgm:pt>
    <dgm:pt modelId="{DF276FBC-4208-4E99-AEA2-DA5199FAC62D}" type="pres">
      <dgm:prSet presAssocID="{59D8401E-4008-4428-9F11-44DBF127E5C5}" presName="hierRoot1" presStyleCnt="0"/>
      <dgm:spPr/>
    </dgm:pt>
    <dgm:pt modelId="{C7A54900-1748-40BE-91A4-3C8E922FD9A6}" type="pres">
      <dgm:prSet presAssocID="{59D8401E-4008-4428-9F11-44DBF127E5C5}" presName="composite" presStyleCnt="0"/>
      <dgm:spPr/>
    </dgm:pt>
    <dgm:pt modelId="{AF9D3CD7-005A-48E1-9ADE-A000E17E62AB}" type="pres">
      <dgm:prSet presAssocID="{59D8401E-4008-4428-9F11-44DBF127E5C5}" presName="background" presStyleLbl="node0" presStyleIdx="0" presStyleCnt="1"/>
      <dgm:spPr/>
    </dgm:pt>
    <dgm:pt modelId="{72565A99-13AD-415E-B0F9-7CC050E9993C}" type="pres">
      <dgm:prSet presAssocID="{59D8401E-4008-4428-9F11-44DBF127E5C5}" presName="text" presStyleLbl="fgAcc0" presStyleIdx="0" presStyleCnt="1">
        <dgm:presLayoutVars>
          <dgm:chPref val="3"/>
        </dgm:presLayoutVars>
      </dgm:prSet>
      <dgm:spPr/>
    </dgm:pt>
    <dgm:pt modelId="{13254690-F495-493B-B28D-D42D72A4DB3E}" type="pres">
      <dgm:prSet presAssocID="{59D8401E-4008-4428-9F11-44DBF127E5C5}" presName="hierChild2" presStyleCnt="0"/>
      <dgm:spPr/>
    </dgm:pt>
    <dgm:pt modelId="{C90A7C2A-BF98-4111-8BA2-EE4447F470D6}" type="pres">
      <dgm:prSet presAssocID="{1513BB3F-0736-40B3-BD3D-B67C1F5E6400}" presName="Name10" presStyleLbl="parChTrans1D2" presStyleIdx="0" presStyleCnt="2"/>
      <dgm:spPr/>
    </dgm:pt>
    <dgm:pt modelId="{32B54D1D-DE07-44DF-A1DC-A8A4042641F9}" type="pres">
      <dgm:prSet presAssocID="{9170651A-5D6E-4F0D-B5BE-8E2502C07D5E}" presName="hierRoot2" presStyleCnt="0"/>
      <dgm:spPr/>
    </dgm:pt>
    <dgm:pt modelId="{D52317C7-CAC7-4008-95D2-316A873712E6}" type="pres">
      <dgm:prSet presAssocID="{9170651A-5D6E-4F0D-B5BE-8E2502C07D5E}" presName="composite2" presStyleCnt="0"/>
      <dgm:spPr/>
    </dgm:pt>
    <dgm:pt modelId="{6C5B0265-759E-4643-BB4F-BF44CADBD10C}" type="pres">
      <dgm:prSet presAssocID="{9170651A-5D6E-4F0D-B5BE-8E2502C07D5E}" presName="background2" presStyleLbl="node2" presStyleIdx="0" presStyleCnt="2"/>
      <dgm:spPr/>
    </dgm:pt>
    <dgm:pt modelId="{8B7016E5-929E-44B9-B3EE-486BFF5F1A9E}" type="pres">
      <dgm:prSet presAssocID="{9170651A-5D6E-4F0D-B5BE-8E2502C07D5E}" presName="text2" presStyleLbl="fgAcc2" presStyleIdx="0" presStyleCnt="2">
        <dgm:presLayoutVars>
          <dgm:chPref val="3"/>
        </dgm:presLayoutVars>
      </dgm:prSet>
      <dgm:spPr/>
    </dgm:pt>
    <dgm:pt modelId="{CEA27683-746C-454C-B1F2-B12336513353}" type="pres">
      <dgm:prSet presAssocID="{9170651A-5D6E-4F0D-B5BE-8E2502C07D5E}" presName="hierChild3" presStyleCnt="0"/>
      <dgm:spPr/>
    </dgm:pt>
    <dgm:pt modelId="{5352A632-A7A1-4034-854C-C0B20885151E}" type="pres">
      <dgm:prSet presAssocID="{7C0206CE-B9E5-4045-B22B-FB95E0533F0F}" presName="Name10" presStyleLbl="parChTrans1D2" presStyleIdx="1" presStyleCnt="2"/>
      <dgm:spPr/>
    </dgm:pt>
    <dgm:pt modelId="{BBE94E18-8011-46B6-BC8C-F2682AD37756}" type="pres">
      <dgm:prSet presAssocID="{B28C6702-73A6-40E4-838B-E0929CF85539}" presName="hierRoot2" presStyleCnt="0"/>
      <dgm:spPr/>
    </dgm:pt>
    <dgm:pt modelId="{008ACD83-1A50-4F20-BF5B-99D5D12C4440}" type="pres">
      <dgm:prSet presAssocID="{B28C6702-73A6-40E4-838B-E0929CF85539}" presName="composite2" presStyleCnt="0"/>
      <dgm:spPr/>
    </dgm:pt>
    <dgm:pt modelId="{E8337A08-9A9B-40FA-BB75-03A0A812776B}" type="pres">
      <dgm:prSet presAssocID="{B28C6702-73A6-40E4-838B-E0929CF85539}" presName="background2" presStyleLbl="node2" presStyleIdx="1" presStyleCnt="2"/>
      <dgm:spPr/>
    </dgm:pt>
    <dgm:pt modelId="{4EDF52CF-349C-4997-8A71-EF855725C162}" type="pres">
      <dgm:prSet presAssocID="{B28C6702-73A6-40E4-838B-E0929CF85539}" presName="text2" presStyleLbl="fgAcc2" presStyleIdx="1" presStyleCnt="2">
        <dgm:presLayoutVars>
          <dgm:chPref val="3"/>
        </dgm:presLayoutVars>
      </dgm:prSet>
      <dgm:spPr/>
    </dgm:pt>
    <dgm:pt modelId="{E3C0C64E-ED61-49B7-BCC7-C8FBC7AA9AB7}" type="pres">
      <dgm:prSet presAssocID="{B28C6702-73A6-40E4-838B-E0929CF85539}" presName="hierChild3" presStyleCnt="0"/>
      <dgm:spPr/>
    </dgm:pt>
  </dgm:ptLst>
  <dgm:cxnLst>
    <dgm:cxn modelId="{E8078326-6525-4B76-8259-0C33C6B690DF}" type="presOf" srcId="{857A05E5-16AF-4569-BB26-265D759E6205}" destId="{6D08B24F-4DED-4F1E-B14E-06DA9CA0D99B}" srcOrd="0" destOrd="0" presId="urn:microsoft.com/office/officeart/2005/8/layout/hierarchy1"/>
    <dgm:cxn modelId="{663D1635-832A-40F2-87B5-32D7CB817A1A}" type="presOf" srcId="{7C0206CE-B9E5-4045-B22B-FB95E0533F0F}" destId="{5352A632-A7A1-4034-854C-C0B20885151E}" srcOrd="0" destOrd="0" presId="urn:microsoft.com/office/officeart/2005/8/layout/hierarchy1"/>
    <dgm:cxn modelId="{096EF277-96DC-4A87-8C66-A38A3BB3C850}" type="presOf" srcId="{9170651A-5D6E-4F0D-B5BE-8E2502C07D5E}" destId="{8B7016E5-929E-44B9-B3EE-486BFF5F1A9E}" srcOrd="0" destOrd="0" presId="urn:microsoft.com/office/officeart/2005/8/layout/hierarchy1"/>
    <dgm:cxn modelId="{C99B4B81-8EAA-48DE-9924-A1A9A026FA32}" srcId="{59D8401E-4008-4428-9F11-44DBF127E5C5}" destId="{9170651A-5D6E-4F0D-B5BE-8E2502C07D5E}" srcOrd="0" destOrd="0" parTransId="{1513BB3F-0736-40B3-BD3D-B67C1F5E6400}" sibTransId="{D0EC3DCB-F9F4-454D-B31D-031FC2BED6DB}"/>
    <dgm:cxn modelId="{DFB6889B-ECFC-4081-AF16-9B7034A58CA5}" srcId="{59D8401E-4008-4428-9F11-44DBF127E5C5}" destId="{B28C6702-73A6-40E4-838B-E0929CF85539}" srcOrd="1" destOrd="0" parTransId="{7C0206CE-B9E5-4045-B22B-FB95E0533F0F}" sibTransId="{4D4BC5E7-984C-42ED-BB2B-DC9D78EAFB80}"/>
    <dgm:cxn modelId="{C8E16AA7-8AD0-4D09-A5B8-09209781B2AA}" type="presOf" srcId="{B28C6702-73A6-40E4-838B-E0929CF85539}" destId="{4EDF52CF-349C-4997-8A71-EF855725C162}" srcOrd="0" destOrd="0" presId="urn:microsoft.com/office/officeart/2005/8/layout/hierarchy1"/>
    <dgm:cxn modelId="{44C5F4B1-41AA-4539-A655-CA58276BB442}" type="presOf" srcId="{1513BB3F-0736-40B3-BD3D-B67C1F5E6400}" destId="{C90A7C2A-BF98-4111-8BA2-EE4447F470D6}" srcOrd="0" destOrd="0" presId="urn:microsoft.com/office/officeart/2005/8/layout/hierarchy1"/>
    <dgm:cxn modelId="{8A292DBE-2E9B-440B-AEAE-B1E480EB608C}" srcId="{857A05E5-16AF-4569-BB26-265D759E6205}" destId="{59D8401E-4008-4428-9F11-44DBF127E5C5}" srcOrd="0" destOrd="0" parTransId="{E27185E3-7490-4EE2-8123-2E761DC7D7B7}" sibTransId="{D319E129-C2E6-4781-998C-C9C8C8862D06}"/>
    <dgm:cxn modelId="{BCE7C4D4-320F-4279-84A0-606890007101}" type="presOf" srcId="{59D8401E-4008-4428-9F11-44DBF127E5C5}" destId="{72565A99-13AD-415E-B0F9-7CC050E9993C}" srcOrd="0" destOrd="0" presId="urn:microsoft.com/office/officeart/2005/8/layout/hierarchy1"/>
    <dgm:cxn modelId="{3D060717-ED4B-498D-ADA1-76A3A764A5A6}" type="presParOf" srcId="{6D08B24F-4DED-4F1E-B14E-06DA9CA0D99B}" destId="{DF276FBC-4208-4E99-AEA2-DA5199FAC62D}" srcOrd="0" destOrd="0" presId="urn:microsoft.com/office/officeart/2005/8/layout/hierarchy1"/>
    <dgm:cxn modelId="{DF1A3156-1E2C-4437-AAC7-F00B104B952D}" type="presParOf" srcId="{DF276FBC-4208-4E99-AEA2-DA5199FAC62D}" destId="{C7A54900-1748-40BE-91A4-3C8E922FD9A6}" srcOrd="0" destOrd="0" presId="urn:microsoft.com/office/officeart/2005/8/layout/hierarchy1"/>
    <dgm:cxn modelId="{3DE5BC1B-4895-4D97-B563-37A3651F7854}" type="presParOf" srcId="{C7A54900-1748-40BE-91A4-3C8E922FD9A6}" destId="{AF9D3CD7-005A-48E1-9ADE-A000E17E62AB}" srcOrd="0" destOrd="0" presId="urn:microsoft.com/office/officeart/2005/8/layout/hierarchy1"/>
    <dgm:cxn modelId="{D0E9C23E-648E-4630-BA72-C9FDA1A6B4CA}" type="presParOf" srcId="{C7A54900-1748-40BE-91A4-3C8E922FD9A6}" destId="{72565A99-13AD-415E-B0F9-7CC050E9993C}" srcOrd="1" destOrd="0" presId="urn:microsoft.com/office/officeart/2005/8/layout/hierarchy1"/>
    <dgm:cxn modelId="{51034EE9-494F-4A2E-B919-EB711C455D05}" type="presParOf" srcId="{DF276FBC-4208-4E99-AEA2-DA5199FAC62D}" destId="{13254690-F495-493B-B28D-D42D72A4DB3E}" srcOrd="1" destOrd="0" presId="urn:microsoft.com/office/officeart/2005/8/layout/hierarchy1"/>
    <dgm:cxn modelId="{19C222DC-2F23-4005-A1C7-2BC550EB56C2}" type="presParOf" srcId="{13254690-F495-493B-B28D-D42D72A4DB3E}" destId="{C90A7C2A-BF98-4111-8BA2-EE4447F470D6}" srcOrd="0" destOrd="0" presId="urn:microsoft.com/office/officeart/2005/8/layout/hierarchy1"/>
    <dgm:cxn modelId="{0DFEC93A-2187-4D9A-9F97-DD1410999B30}" type="presParOf" srcId="{13254690-F495-493B-B28D-D42D72A4DB3E}" destId="{32B54D1D-DE07-44DF-A1DC-A8A4042641F9}" srcOrd="1" destOrd="0" presId="urn:microsoft.com/office/officeart/2005/8/layout/hierarchy1"/>
    <dgm:cxn modelId="{3DE6B5BE-4CF6-46EA-A0F7-D17BBFE47790}" type="presParOf" srcId="{32B54D1D-DE07-44DF-A1DC-A8A4042641F9}" destId="{D52317C7-CAC7-4008-95D2-316A873712E6}" srcOrd="0" destOrd="0" presId="urn:microsoft.com/office/officeart/2005/8/layout/hierarchy1"/>
    <dgm:cxn modelId="{2C4212AA-D3EA-4145-8019-56603291EB4B}" type="presParOf" srcId="{D52317C7-CAC7-4008-95D2-316A873712E6}" destId="{6C5B0265-759E-4643-BB4F-BF44CADBD10C}" srcOrd="0" destOrd="0" presId="urn:microsoft.com/office/officeart/2005/8/layout/hierarchy1"/>
    <dgm:cxn modelId="{AEC585F7-70F8-4B76-AEC3-0F71A9985506}" type="presParOf" srcId="{D52317C7-CAC7-4008-95D2-316A873712E6}" destId="{8B7016E5-929E-44B9-B3EE-486BFF5F1A9E}" srcOrd="1" destOrd="0" presId="urn:microsoft.com/office/officeart/2005/8/layout/hierarchy1"/>
    <dgm:cxn modelId="{7B8FEC4F-0A4B-434C-A0DF-619D9802C7E0}" type="presParOf" srcId="{32B54D1D-DE07-44DF-A1DC-A8A4042641F9}" destId="{CEA27683-746C-454C-B1F2-B12336513353}" srcOrd="1" destOrd="0" presId="urn:microsoft.com/office/officeart/2005/8/layout/hierarchy1"/>
    <dgm:cxn modelId="{E38D6010-25E8-48B3-A5DE-14027770FF07}" type="presParOf" srcId="{13254690-F495-493B-B28D-D42D72A4DB3E}" destId="{5352A632-A7A1-4034-854C-C0B20885151E}" srcOrd="2" destOrd="0" presId="urn:microsoft.com/office/officeart/2005/8/layout/hierarchy1"/>
    <dgm:cxn modelId="{CED88392-996D-4E56-B9CF-E0C16BD01594}" type="presParOf" srcId="{13254690-F495-493B-B28D-D42D72A4DB3E}" destId="{BBE94E18-8011-46B6-BC8C-F2682AD37756}" srcOrd="3" destOrd="0" presId="urn:microsoft.com/office/officeart/2005/8/layout/hierarchy1"/>
    <dgm:cxn modelId="{22C4D8B2-B0C3-43F8-9905-89757BB33690}" type="presParOf" srcId="{BBE94E18-8011-46B6-BC8C-F2682AD37756}" destId="{008ACD83-1A50-4F20-BF5B-99D5D12C4440}" srcOrd="0" destOrd="0" presId="urn:microsoft.com/office/officeart/2005/8/layout/hierarchy1"/>
    <dgm:cxn modelId="{E889C749-F71B-46AE-8DC4-4DA5E6BFEE59}" type="presParOf" srcId="{008ACD83-1A50-4F20-BF5B-99D5D12C4440}" destId="{E8337A08-9A9B-40FA-BB75-03A0A812776B}" srcOrd="0" destOrd="0" presId="urn:microsoft.com/office/officeart/2005/8/layout/hierarchy1"/>
    <dgm:cxn modelId="{E1ABBDFF-5B8F-48FD-B00E-7EC607CF629B}" type="presParOf" srcId="{008ACD83-1A50-4F20-BF5B-99D5D12C4440}" destId="{4EDF52CF-349C-4997-8A71-EF855725C162}" srcOrd="1" destOrd="0" presId="urn:microsoft.com/office/officeart/2005/8/layout/hierarchy1"/>
    <dgm:cxn modelId="{06E7C8B3-672B-4F62-9448-36FCAAFFEF5C}" type="presParOf" srcId="{BBE94E18-8011-46B6-BC8C-F2682AD37756}" destId="{E3C0C64E-ED61-49B7-BCC7-C8FBC7AA9AB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C612A-51D8-4290-83A9-4E43D07183AA}">
      <dsp:nvSpPr>
        <dsp:cNvPr id="0" name=""/>
        <dsp:cNvSpPr/>
      </dsp:nvSpPr>
      <dsp:spPr>
        <a:xfrm>
          <a:off x="1159944" y="846494"/>
          <a:ext cx="1291144" cy="1291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41308D-0D86-4DCE-B2DC-89C1A1D8CA0D}">
      <dsp:nvSpPr>
        <dsp:cNvPr id="0" name=""/>
        <dsp:cNvSpPr/>
      </dsp:nvSpPr>
      <dsp:spPr>
        <a:xfrm>
          <a:off x="370911" y="2492742"/>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de-DE" sz="2700" kern="1200" dirty="0"/>
            <a:t>Quantenphysik</a:t>
          </a:r>
          <a:endParaRPr lang="en-US" sz="2700" kern="1200" dirty="0"/>
        </a:p>
      </dsp:txBody>
      <dsp:txXfrm>
        <a:off x="370911" y="2492742"/>
        <a:ext cx="2869209" cy="720000"/>
      </dsp:txXfrm>
    </dsp:sp>
    <dsp:sp modelId="{F5843B76-3761-4A65-B42F-DE51BBD03417}">
      <dsp:nvSpPr>
        <dsp:cNvPr id="0" name=""/>
        <dsp:cNvSpPr/>
      </dsp:nvSpPr>
      <dsp:spPr>
        <a:xfrm>
          <a:off x="4531265" y="846494"/>
          <a:ext cx="1291144" cy="1291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2B53C9-E7CC-48FC-A4DD-EF45010B7D84}">
      <dsp:nvSpPr>
        <dsp:cNvPr id="0" name=""/>
        <dsp:cNvSpPr/>
      </dsp:nvSpPr>
      <dsp:spPr>
        <a:xfrm>
          <a:off x="3742232" y="2492742"/>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de-DE" sz="2700" kern="1200" dirty="0"/>
            <a:t>Generelle Relativitätstheorie</a:t>
          </a:r>
          <a:endParaRPr lang="en-US" sz="2700" kern="1200" dirty="0"/>
        </a:p>
      </dsp:txBody>
      <dsp:txXfrm>
        <a:off x="3742232" y="2492742"/>
        <a:ext cx="2869209" cy="720000"/>
      </dsp:txXfrm>
    </dsp:sp>
    <dsp:sp modelId="{7B8C2E2D-9F66-4FC4-9FAD-57E3BE27488B}">
      <dsp:nvSpPr>
        <dsp:cNvPr id="0" name=""/>
        <dsp:cNvSpPr/>
      </dsp:nvSpPr>
      <dsp:spPr>
        <a:xfrm>
          <a:off x="7902586" y="846494"/>
          <a:ext cx="1291144" cy="1291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242819-B696-46FB-9F20-CC249B92AD63}">
      <dsp:nvSpPr>
        <dsp:cNvPr id="0" name=""/>
        <dsp:cNvSpPr/>
      </dsp:nvSpPr>
      <dsp:spPr>
        <a:xfrm>
          <a:off x="7113553" y="2492742"/>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de-DE" sz="2700" kern="1200"/>
            <a:t>Spezielle Relativitätstheorie</a:t>
          </a:r>
          <a:endParaRPr lang="en-US" sz="2700" kern="1200"/>
        </a:p>
      </dsp:txBody>
      <dsp:txXfrm>
        <a:off x="7113553" y="2492742"/>
        <a:ext cx="286920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3EB71-E009-4FE8-A342-232249A99266}">
      <dsp:nvSpPr>
        <dsp:cNvPr id="0" name=""/>
        <dsp:cNvSpPr/>
      </dsp:nvSpPr>
      <dsp:spPr>
        <a:xfrm>
          <a:off x="0" y="951380"/>
          <a:ext cx="2911971" cy="1849101"/>
        </a:xfrm>
        <a:prstGeom prst="roundRect">
          <a:avLst>
            <a:gd name="adj" fmla="val 1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BA7C7B2-C6C2-46CE-A21B-97322A06B836}">
      <dsp:nvSpPr>
        <dsp:cNvPr id="0" name=""/>
        <dsp:cNvSpPr/>
      </dsp:nvSpPr>
      <dsp:spPr>
        <a:xfrm>
          <a:off x="323552" y="1258755"/>
          <a:ext cx="2911971" cy="1849101"/>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DE" sz="2300" kern="1200" dirty="0"/>
            <a:t>Relativ, kann nur mit Bezug angegeben werden</a:t>
          </a:r>
          <a:endParaRPr lang="en-US" sz="2300" kern="1200" dirty="0"/>
        </a:p>
      </dsp:txBody>
      <dsp:txXfrm>
        <a:off x="377710" y="1312913"/>
        <a:ext cx="2803655" cy="1740785"/>
      </dsp:txXfrm>
    </dsp:sp>
    <dsp:sp modelId="{0AB19B84-9816-4250-B6D5-F8170325700F}">
      <dsp:nvSpPr>
        <dsp:cNvPr id="0" name=""/>
        <dsp:cNvSpPr/>
      </dsp:nvSpPr>
      <dsp:spPr>
        <a:xfrm>
          <a:off x="3559075" y="951380"/>
          <a:ext cx="2911971" cy="1849101"/>
        </a:xfrm>
        <a:prstGeom prst="roundRect">
          <a:avLst>
            <a:gd name="adj" fmla="val 1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C432601-7789-4C7E-80A9-9844CDE81955}">
      <dsp:nvSpPr>
        <dsp:cNvPr id="0" name=""/>
        <dsp:cNvSpPr/>
      </dsp:nvSpPr>
      <dsp:spPr>
        <a:xfrm>
          <a:off x="3882628" y="1258755"/>
          <a:ext cx="2911971" cy="1849101"/>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DE" sz="2300" kern="1200" dirty="0"/>
            <a:t>Additiv und Subtraktiv</a:t>
          </a:r>
          <a:endParaRPr lang="en-US" sz="2300" kern="1200" dirty="0"/>
        </a:p>
      </dsp:txBody>
      <dsp:txXfrm>
        <a:off x="3936786" y="1312913"/>
        <a:ext cx="2803655" cy="1740785"/>
      </dsp:txXfrm>
    </dsp:sp>
    <dsp:sp modelId="{D4D1542B-41E0-4567-9498-EF07FECDC157}">
      <dsp:nvSpPr>
        <dsp:cNvPr id="0" name=""/>
        <dsp:cNvSpPr/>
      </dsp:nvSpPr>
      <dsp:spPr>
        <a:xfrm>
          <a:off x="7118151" y="951380"/>
          <a:ext cx="2911971" cy="1849101"/>
        </a:xfrm>
        <a:prstGeom prst="roundRect">
          <a:avLst>
            <a:gd name="adj" fmla="val 1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2F2BD1F-D9DC-4038-8719-7F962DD456DA}">
      <dsp:nvSpPr>
        <dsp:cNvPr id="0" name=""/>
        <dsp:cNvSpPr/>
      </dsp:nvSpPr>
      <dsp:spPr>
        <a:xfrm>
          <a:off x="7441703" y="1258755"/>
          <a:ext cx="2911971" cy="1849101"/>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DE" sz="2300" kern="1200" dirty="0"/>
            <a:t>Statische gleichförmige Geschwindigkeit kann man nicht fühlen</a:t>
          </a:r>
        </a:p>
      </dsp:txBody>
      <dsp:txXfrm>
        <a:off x="7495861" y="1312913"/>
        <a:ext cx="2803655" cy="17407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2A632-A7A1-4034-854C-C0B20885151E}">
      <dsp:nvSpPr>
        <dsp:cNvPr id="0" name=""/>
        <dsp:cNvSpPr/>
      </dsp:nvSpPr>
      <dsp:spPr>
        <a:xfrm>
          <a:off x="5041602" y="1547168"/>
          <a:ext cx="1487582" cy="707954"/>
        </a:xfrm>
        <a:custGeom>
          <a:avLst/>
          <a:gdLst/>
          <a:ahLst/>
          <a:cxnLst/>
          <a:rect l="0" t="0" r="0" b="0"/>
          <a:pathLst>
            <a:path>
              <a:moveTo>
                <a:pt x="0" y="0"/>
              </a:moveTo>
              <a:lnTo>
                <a:pt x="0" y="482450"/>
              </a:lnTo>
              <a:lnTo>
                <a:pt x="1487582" y="482450"/>
              </a:lnTo>
              <a:lnTo>
                <a:pt x="1487582" y="707954"/>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0A7C2A-BF98-4111-8BA2-EE4447F470D6}">
      <dsp:nvSpPr>
        <dsp:cNvPr id="0" name=""/>
        <dsp:cNvSpPr/>
      </dsp:nvSpPr>
      <dsp:spPr>
        <a:xfrm>
          <a:off x="3554020" y="1547168"/>
          <a:ext cx="1487582" cy="707954"/>
        </a:xfrm>
        <a:custGeom>
          <a:avLst/>
          <a:gdLst/>
          <a:ahLst/>
          <a:cxnLst/>
          <a:rect l="0" t="0" r="0" b="0"/>
          <a:pathLst>
            <a:path>
              <a:moveTo>
                <a:pt x="1487582" y="0"/>
              </a:moveTo>
              <a:lnTo>
                <a:pt x="1487582" y="482450"/>
              </a:lnTo>
              <a:lnTo>
                <a:pt x="0" y="482450"/>
              </a:lnTo>
              <a:lnTo>
                <a:pt x="0" y="707954"/>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D3CD7-005A-48E1-9ADE-A000E17E62AB}">
      <dsp:nvSpPr>
        <dsp:cNvPr id="0" name=""/>
        <dsp:cNvSpPr/>
      </dsp:nvSpPr>
      <dsp:spPr>
        <a:xfrm>
          <a:off x="3824489" y="1435"/>
          <a:ext cx="2434225" cy="1545733"/>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2565A99-13AD-415E-B0F9-7CC050E9993C}">
      <dsp:nvSpPr>
        <dsp:cNvPr id="0" name=""/>
        <dsp:cNvSpPr/>
      </dsp:nvSpPr>
      <dsp:spPr>
        <a:xfrm>
          <a:off x="4094959" y="258381"/>
          <a:ext cx="2434225" cy="154573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de-DE" sz="2400" kern="1200" dirty="0"/>
            <a:t>Wenn v gleich bleibt muss sich t oder s verändern</a:t>
          </a:r>
          <a:endParaRPr lang="en-US" sz="2400" kern="1200" dirty="0"/>
        </a:p>
      </dsp:txBody>
      <dsp:txXfrm>
        <a:off x="4140232" y="303654"/>
        <a:ext cx="2343679" cy="1455187"/>
      </dsp:txXfrm>
    </dsp:sp>
    <dsp:sp modelId="{6C5B0265-759E-4643-BB4F-BF44CADBD10C}">
      <dsp:nvSpPr>
        <dsp:cNvPr id="0" name=""/>
        <dsp:cNvSpPr/>
      </dsp:nvSpPr>
      <dsp:spPr>
        <a:xfrm>
          <a:off x="2336907" y="2255122"/>
          <a:ext cx="2434225" cy="1545733"/>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B7016E5-929E-44B9-B3EE-486BFF5F1A9E}">
      <dsp:nvSpPr>
        <dsp:cNvPr id="0" name=""/>
        <dsp:cNvSpPr/>
      </dsp:nvSpPr>
      <dsp:spPr>
        <a:xfrm>
          <a:off x="2607376" y="2512068"/>
          <a:ext cx="2434225" cy="1545733"/>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de-DE" sz="2400" kern="1200" dirty="0"/>
            <a:t>Wenn sich die Zeit verändert nennt man dies Time Dilation</a:t>
          </a:r>
          <a:endParaRPr lang="en-US" sz="2400" kern="1200" dirty="0"/>
        </a:p>
      </dsp:txBody>
      <dsp:txXfrm>
        <a:off x="2652649" y="2557341"/>
        <a:ext cx="2343679" cy="1455187"/>
      </dsp:txXfrm>
    </dsp:sp>
    <dsp:sp modelId="{E8337A08-9A9B-40FA-BB75-03A0A812776B}">
      <dsp:nvSpPr>
        <dsp:cNvPr id="0" name=""/>
        <dsp:cNvSpPr/>
      </dsp:nvSpPr>
      <dsp:spPr>
        <a:xfrm>
          <a:off x="5312072" y="2255122"/>
          <a:ext cx="2434225" cy="1545733"/>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EDF52CF-349C-4997-8A71-EF855725C162}">
      <dsp:nvSpPr>
        <dsp:cNvPr id="0" name=""/>
        <dsp:cNvSpPr/>
      </dsp:nvSpPr>
      <dsp:spPr>
        <a:xfrm>
          <a:off x="5582541" y="2512068"/>
          <a:ext cx="2434225" cy="1545733"/>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de-DE" sz="2400" kern="1200" dirty="0"/>
            <a:t>Wenn sich s verändert, nennt man dies Length Contraction</a:t>
          </a:r>
          <a:endParaRPr lang="en-US" sz="2400" kern="1200" dirty="0"/>
        </a:p>
      </dsp:txBody>
      <dsp:txXfrm>
        <a:off x="5627814" y="2557341"/>
        <a:ext cx="2343679" cy="145518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03.015"/>
    </inkml:context>
    <inkml:brush xml:id="br0">
      <inkml:brushProperty name="width" value="0.05" units="cm"/>
      <inkml:brushProperty name="height" value="0.05" units="cm"/>
      <inkml:brushProperty name="color" value="#FFFFFF"/>
    </inkml:brush>
  </inkml:definitions>
  <inkml:trace contextRef="#ctx0" brushRef="#br0">1 1 24575,'8'1'0,"0"0"0,1 1 0,-1 1 0,0-1 0,0 1 0,10 6 0,14 3 0,155 38 0,-129-38 0,-1 2 0,-1 3 0,0 3 0,69 34 0,-122-52 0,0-1 0,0 1 0,0 0 0,0-1 0,-1 1 0,1 0 0,-1 1 0,1-1 0,-1 0 0,0 1 0,0-1 0,0 1 0,0 0 0,0 0 0,-1-1 0,1 1 0,-1 0 0,0 0 0,2 7 0,-3-7 0,-1 0 0,1 1 0,0-1 0,-1 1 0,0-1 0,0 0 0,0 1 0,0-1 0,-1 0 0,1 0 0,-1 0 0,0 0 0,0 0 0,0 0 0,0 0 0,0-1 0,-1 1 0,1-1 0,-4 3 0,-48 41 0,-98 66 0,96-74 0,2 3 0,-51 48 0,100-84 0,0 0 0,1 0 0,0 0 0,0 0 0,0 1 0,0 0 0,1 0 0,-4 8 0,7-12 0,-1 0 0,1 1 0,-1-1 0,1 0 0,-1 0 0,1 1 0,0-1 0,0 0 0,0 1 0,1-1 0,-1 0 0,0 0 0,1 1 0,0-1 0,-1 0 0,1 0 0,0 0 0,0 0 0,0 0 0,0 0 0,1 0 0,-1 0 0,0 0 0,1-1 0,-1 1 0,1 0 0,0-1 0,2 2 0,8 6 0,1 0 0,0-2 0,0 1 0,1-2 0,0 0 0,0 0 0,29 6 0,116 15 0,-69-14 0,10-4-1365,-79-8-5461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08.850"/>
    </inkml:context>
    <inkml:brush xml:id="br0">
      <inkml:brushProperty name="width" value="0.05" units="cm"/>
      <inkml:brushProperty name="height" value="0.05" units="cm"/>
      <inkml:brushProperty name="color" value="#FFFFFF"/>
    </inkml:brush>
  </inkml:definitions>
  <inkml:trace contextRef="#ctx0" brushRef="#br0">32 0 24575,'-2'34'-20,"-11"64"-1,-1 8 36,12-81-11,1 0-1,2 0 0,0 0 0,2 0 0,1 0 0,10 38 0,-11-55-3,0-1 1,0 1-1,0 0 0,1-1 0,0 1 0,1-1 0,0 0 1,0-1-1,0 1 0,1-1 0,0 0 0,0 0 0,1-1 1,-1 0-1,1 0 0,0 0 0,1-1 0,-1 0 0,1-1 1,-1 0-1,1 0 0,0 0 0,11 1 0,-7-2 0,1 0 0,0-1 0,-1-1 0,1 0 0,-1-1 0,1 0 0,-1-1 0,1-1 0,-1 0 0,0 0 0,0-1 0,0 0 0,0-2 0,-1 1 0,0-1 0,0-1 0,12-8 0,1-4 0,-1-1 0,-1-1 0,0 0 0,-2-2 0,0 0 0,16-28 0,-26 35 0,-2-1 0,1 0 0,-2-1 0,10-32 0,-11 29 0,1 1 0,17-34 0,-32 165 0,6-56-1365,2-31-5461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09.222"/>
    </inkml:context>
    <inkml:brush xml:id="br0">
      <inkml:brushProperty name="width" value="0.05" units="cm"/>
      <inkml:brushProperty name="height" value="0.05" units="cm"/>
      <inkml:brushProperty name="color" value="#FFFFFF"/>
    </inkml:brush>
  </inkml:definitions>
  <inkml:trace contextRef="#ctx0" brushRef="#br0">1 0 24575,'8'4'0,"8"2"0,1 4 0,2 0 0,-2-1-8191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09.548"/>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0.925"/>
    </inkml:context>
    <inkml:brush xml:id="br0">
      <inkml:brushProperty name="width" value="0.05" units="cm"/>
      <inkml:brushProperty name="height" value="0.05" units="cm"/>
      <inkml:brushProperty name="color" value="#FFFFFF"/>
    </inkml:brush>
  </inkml:definitions>
  <inkml:trace contextRef="#ctx0" brushRef="#br0">29 0 24575,'-1'12'0,"-1"0"0,1 0 0,-7 20 0,-4 23 0,9-23 0,1-1 0,2 1 0,1-1 0,2 1 0,11 59 0,-7-52 0,-2 1 0,-2 0 0,-1-1 0,-6 57 0,2-1 0,0 3 0,5 111 0,-2-202 0,0 1 0,1 0 0,0-1 0,0 0 0,1 0 0,0 1 0,0-2 0,0 1 0,1 0 0,1-1 0,-1 1 0,1-1 0,8 9 0,-11-13 0,1 0 0,-1 0 0,1 0 0,-1 0 0,1 0 0,0 0 0,0 0 0,0-1 0,0 0 0,0 0 0,0 1 0,0-2 0,0 1 0,0 0 0,1-1 0,-1 1 0,0-1 0,0 0 0,1 0 0,-1 0 0,0-1 0,1 1 0,-1-1 0,0 0 0,0 1 0,0-1 0,0-1 0,0 1 0,0 0 0,0-1 0,0 0 0,0 0 0,-1 1 0,3-4 0,11-9 0,0-1 0,-1-1 0,-1-1 0,0 0 0,-2-1 0,0 0 0,12-23 0,-9 10 0,-1-1 0,-1 0 0,15-61 0,16-167 0,-17 46 0,-18 131 0,-8 75 0,2-14 0,0 0 0,-2 0 0,0 0 0,-2 0 0,0 0 0,-5-23 0,6 44 0,0 0 0,0 1 0,0-1 0,0 0 0,0 1 0,0-1 0,0 0 0,-1 1 0,1-1 0,0 0 0,0 1 0,-1-1 0,1 1 0,0-1 0,-1 1 0,1-1 0,0 0 0,-1 1 0,1-1 0,-1 1 0,1 0 0,-1-1 0,1 1 0,-1-1 0,0 1 0,1 0 0,-1-1 0,1 1 0,-1 0 0,0 0 0,1 0 0,-1-1 0,0 1 0,1 0 0,-2 0 0,1 1 0,-1 0 0,1 0 0,-1 0 0,1 0 0,0 0 0,-1 0 0,1 1 0,0-1 0,0 0 0,0 1 0,0-1 0,0 1 0,0 1 0,-23 51 0,15-16 0,2 0 0,1 0 0,0 55 0,11 118 0,-2-168 30,1 0 0,3 1 0,24 82 0,-22-99-216,2-1 1,0 1-1,2-2 0,1 0 1,1-1-1,1 0 1,20 23-1,-20-29-6640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1.730"/>
    </inkml:context>
    <inkml:brush xml:id="br0">
      <inkml:brushProperty name="width" value="0.05" units="cm"/>
      <inkml:brushProperty name="height" value="0.05" units="cm"/>
      <inkml:brushProperty name="color" value="#FFFFFF"/>
    </inkml:brush>
  </inkml:definitions>
  <inkml:trace contextRef="#ctx0" brushRef="#br0">86 1 24575,'1'119'0,"-6"0"0,-21 133 0,9-161 0,3-28 0,4 0 0,-3 80 0,12-142 0,1 1 0,0 0 0,0 0 0,0 0 0,0 0 0,0 0 0,0 0 0,1-1 0,-1 1 0,0 0 0,1 0 0,0 0 0,-1-1 0,1 1 0,0 0 0,0-1 0,0 1 0,0 0 0,0-1 0,0 1 0,1-1 0,1 2 0,-1-2 0,0-1 0,0 0 0,0 0 0,-1 0 0,1 0 0,0 0 0,0 0 0,0-1 0,-1 1 0,1-1 0,0 1 0,0-1 0,-1 0 0,1 1 0,0-1 0,-1 0 0,1 0 0,-1 0 0,1 0 0,-1-1 0,1 1 0,-1 0 0,0 0 0,2-2 0,16-18 0,0 0 0,-2-1 0,0-1 0,15-28 0,-13 21 0,1 0 0,26-28 0,-41 53 0,-1 0 0,1 0 0,0 0 0,0 1 0,1 0 0,-1 0 0,12-5 0,-16 8 0,1 1 0,0-1 0,-1 1 0,1-1 0,0 1 0,0 0 0,0 0 0,-1 0 0,1 0 0,0 0 0,0 1 0,-1-1 0,1 0 0,0 1 0,0 0 0,-1-1 0,1 1 0,-1 0 0,1 0 0,0-1 0,-1 1 0,0 0 0,1 1 0,-1-1 0,0 0 0,1 0 0,-1 1 0,0-1 0,0 0 0,0 1 0,0-1 0,0 1 0,0 0 0,0 1 0,4 8 0,-1 1 0,0-1 0,0 1 0,-2 0 0,1 0 0,-1 0 0,0 22 0,5 28 0,0-18-1365,-5-24-5461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2.117"/>
    </inkml:context>
    <inkml:brush xml:id="br0">
      <inkml:brushProperty name="width" value="0.05" units="cm"/>
      <inkml:brushProperty name="height" value="0.05" units="cm"/>
      <inkml:brushProperty name="color" value="#FFFFFF"/>
    </inkml:brush>
  </inkml:definitions>
  <inkml:trace contextRef="#ctx0" brushRef="#br0">0 577 24575,'1'-1'0,"0"1"0,1-1 0,-1 1 0,0-1 0,0 0 0,0 1 0,0-1 0,0 0 0,0 0 0,0 0 0,0 1 0,0-1 0,-1 0 0,1 0 0,0 0 0,-1-1 0,1 1 0,0 0 0,-1 0 0,1 0 0,-1 0 0,0 0 0,1-1 0,-1 1 0,0 0 0,0 0 0,0-3 0,5-41 0,-5 39 0,-1-144 0,-2 106 0,2 0 0,3 0 0,1 0 0,14-68 0,-17 109 0,1 0 0,0 0 0,0 0 0,0 0 0,0 0 0,0 0 0,0 1 0,1-1 0,-1 1 0,1-1 0,0 1 0,0-1 0,0 1 0,0 0 0,0 0 0,1 0 0,-1 0 0,0 0 0,1 1 0,0-1 0,-1 1 0,1 0 0,0-1 0,0 1 0,-1 0 0,5 0 0,0 0 0,-1 1 0,1 0 0,-1 1 0,0 0 0,0 0 0,1 0 0,-1 0 0,0 1 0,0 0 0,0 1 0,10 5 0,79 52-1365,-70-43-5461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2.815"/>
    </inkml:context>
    <inkml:brush xml:id="br0">
      <inkml:brushProperty name="width" value="0.05" units="cm"/>
      <inkml:brushProperty name="height" value="0.05" units="cm"/>
      <inkml:brushProperty name="color" value="#FFFFFF"/>
    </inkml:brush>
  </inkml:definitions>
  <inkml:trace contextRef="#ctx0" brushRef="#br0">47 0 24575,'-15'283'0,"3"-113"0,3-43-63,3-68-263,2 0 1,3 1-1,12 99 1,-7-131-6501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3.356"/>
    </inkml:context>
    <inkml:brush xml:id="br0">
      <inkml:brushProperty name="width" value="0.05" units="cm"/>
      <inkml:brushProperty name="height" value="0.05" units="cm"/>
      <inkml:brushProperty name="color" value="#FFFFFF"/>
    </inkml:brush>
  </inkml:definitions>
  <inkml:trace contextRef="#ctx0" brushRef="#br0">257 581 24575,'-32'-38'0,"28"32"0,0 0 0,-1 0 0,0 1 0,0-1 0,0 1 0,-1 0 0,0 1 0,0-1 0,0 1 0,-9-4 0,11 6 0,-1 0 0,1 0 0,0 1 0,0 0 0,-1 0 0,1 0 0,-1 0 0,1 1 0,-1-1 0,1 1 0,-1 0 0,1 1 0,-1-1 0,1 1 0,0 0 0,-1 0 0,1 0 0,0 1 0,-1-1 0,1 1 0,0 0 0,0 0 0,0 1 0,1-1 0,-1 1 0,1 0 0,-1-1 0,1 2 0,0-1 0,0 0 0,0 1 0,0-1 0,1 1 0,0 0 0,-1 0 0,-1 5 0,2-4 0,0 0 0,0-1 0,0 1 0,1 0 0,0 0 0,0 1 0,0-1 0,0 0 0,1 0 0,0 0 0,0 0 0,0 1 0,1-1 0,0 0 0,0 0 0,0 0 0,0 0 0,1 0 0,0 0 0,0 0 0,0-1 0,1 1 0,0-1 0,0 1 0,0-1 0,0 0 0,0 0 0,1 0 0,0-1 0,0 1 0,5 3 0,0-1 0,1-1 0,-1 0 0,1 0 0,0-1 0,0 0 0,0-1 0,1 0 0,-1 0 0,1-1 0,-1-1 0,1 0 0,0 0 0,0-1 0,12-1 0,-9-2 0,0 0 0,0 0 0,0-1 0,0-1 0,-1 0 0,0-1 0,0 0 0,0-1 0,20-15 0,-14 7 0,0 0 0,-1-2 0,-1 0 0,-1-1 0,0-1 0,-1-1 0,-1 0 0,-1 0 0,-1-2 0,-1 1 0,0-1 0,8-29 0,-8 15 0,-1 1 0,-2-2 0,-2 1 0,-1-1 0,-2 0 0,-2-71 0,-1 104 0,0 1 0,-1 0 0,1 0 0,-1 0 0,0 0 0,0 0 0,0 0 0,0 0 0,0 0 0,0 0 0,-1 1 0,1-1 0,-1 0 0,0 1 0,0-1 0,0 1 0,0 0 0,-4-3 0,4 3 0,0 1 0,-1 0 0,1 0 0,-1 0 0,1 1 0,-1-1 0,0 1 0,1-1 0,-1 1 0,0 0 0,1 0 0,-1 0 0,0 0 0,1 0 0,-1 1 0,0-1 0,-2 2 0,-6 1 0,0 2 0,0-1 0,0 2 0,1-1 0,0 1 0,0 1 0,1 0 0,-12 10 0,7-3 0,1 0 0,0 1 0,2 1 0,-1 0 0,-15 29 0,22-36 0,1 0 0,0-1 0,0 2 0,1-1 0,0 0 0,1 1 0,0-1 0,0 1 0,1 0 0,0 0 0,1-1 0,0 1 0,1 12 0,2-14-136,0 0-1,0-1 1,0 1-1,1-1 1,0 1-1,1-1 1,-1 0-1,2-1 0,6 8 1,12 13-6690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4.023"/>
    </inkml:context>
    <inkml:brush xml:id="br0">
      <inkml:brushProperty name="width" value="0.05" units="cm"/>
      <inkml:brushProperty name="height" value="0.05" units="cm"/>
      <inkml:brushProperty name="color" value="#FFFFFF"/>
    </inkml:brush>
  </inkml:definitions>
  <inkml:trace contextRef="#ctx0" brushRef="#br0">233 209 24575,'2'-48'0,"-1"34"0,0-1 0,0 1 0,-2-1 0,0 0 0,0 1 0,-7-25 0,8 37 0,-1 0 0,0 0 0,0 0 0,0 0 0,0 1 0,0-1 0,0 0 0,0 0 0,-1 1 0,1-1 0,-1 0 0,1 1 0,-1 0 0,0-1 0,1 1 0,-1 0 0,0 0 0,0 0 0,0 0 0,0 0 0,0 0 0,-2 0 0,0 1 0,0-1 0,0 1 0,0 0 0,0 0 0,0 0 0,1 1 0,-1 0 0,0-1 0,0 1 0,0 1 0,-4 1 0,-3 2 0,0 0 0,0 1 0,1 1 0,0 0 0,0 0 0,-16 16 0,20-17 0,1-1 0,1 1 0,-1 0 0,1 1 0,0-1 0,0 1 0,1-1 0,0 1 0,0 1 0,1-1 0,0 0 0,0 0 0,0 1 0,1-1 0,0 1 0,1-1 0,0 1 0,0 0 0,0-1 0,3 13 0,-1-12 0,1 1 0,0-1 0,0 1 0,1-1 0,0 0 0,0 0 0,0-1 0,1 1 0,1-1 0,-1 0 0,1-1 0,0 1 0,1-1 0,0 0 0,-1-1 0,2 0 0,9 6 0,-2-2 0,0-1 0,1-1 0,0 0 0,0-2 0,1 1 0,-1-2 0,1 0 0,0-1 0,0-1 0,20 0 0,-29-2 0,0 0 0,0-1 0,0 0 0,0 0 0,-1-1 0,1 0 0,-1-1 0,1 1 0,-1-1 0,0-1 0,0 0 0,0 1 0,0-2 0,-1 1 0,0-1 0,0 0 0,0-1 0,0 1 0,-1-1 0,0 0 0,0 0 0,-1-1 0,1 0 0,2-7 0,6-11-195,-1 0 0,-2-1 0,0 0 0,-2 0 0,-1-1 0,4-28 0,-9 35-6631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4.737"/>
    </inkml:context>
    <inkml:brush xml:id="br0">
      <inkml:brushProperty name="width" value="0.05" units="cm"/>
      <inkml:brushProperty name="height" value="0.05" units="cm"/>
      <inkml:brushProperty name="color" value="#FFFFFF"/>
    </inkml:brush>
  </inkml:definitions>
  <inkml:trace contextRef="#ctx0" brushRef="#br0">0 251 24575,'16'1'0,"-1"0"0,0 2 0,19 4 0,40 6 0,-50-12 0,0-2 0,0-1 0,0-1 0,-1-1 0,1-1 0,-1-1 0,0-1 0,-1-2 0,1 0 0,-2-1 0,1-1 0,-1 0 0,-1-2 0,19-16 0,-34 26 0,-1-1 0,0 0 0,0 0 0,-1 0 0,1-1 0,-1 1 0,0-1 0,0 0 0,-1 0 0,1 0 0,-1 0 0,0 0 0,0 0 0,-1-1 0,0 1 0,1-10 0,-2 12 0,0 0 0,0 0 0,-1 0 0,1 0 0,-1 0 0,0 1 0,0-1 0,0 0 0,0 1 0,0-1 0,-1 0 0,1 1 0,-1-1 0,0 1 0,0 0 0,0 0 0,0 0 0,0 0 0,0 0 0,0 0 0,-1 0 0,1 1 0,-1-1 0,1 1 0,-1 0 0,0-1 0,1 1 0,-1 0 0,0 1 0,0-1 0,0 1 0,0-1 0,-3 1 0,-4-1 0,0 1 0,0 0 0,0 0 0,0 1 0,0 1 0,0-1 0,0 2 0,1-1 0,-1 2 0,1-1 0,0 1 0,0 0 0,-9 6 0,-4 3 0,1 1 0,0 1 0,1 0 0,-17 19 0,21-19 0,1 1 0,1 0 0,0 2 0,2-1 0,0 1 0,1 1 0,0 0 0,2 1 0,-10 27 0,16-37 0,0 0 0,1 0 0,0 1 0,1-1 0,0 1 0,0 0 0,1-1 0,1 1 0,0-1 0,0 1 0,1-1 0,0 1 0,1-1 0,0 0 0,1 0 0,0 0 0,0 0 0,1-1 0,1 1 0,-1-2 0,8 10 0,-5-9 0,0 0 0,1 0 0,0-1 0,1-1 0,0 1 0,0-2 0,0 1 0,1-1 0,0-1 0,0 0 0,0 0 0,1-1 0,0-1 0,-1 0 0,1-1 0,0 0 0,1 0 0,-1-1 0,18-2 0,-5 0 0,-1-1 0,0-2 0,0 0 0,0-2 0,0 0 0,-1-2 0,0 0 0,38-21 0,-35 15-1365,-4 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03.450"/>
    </inkml:context>
    <inkml:brush xml:id="br0">
      <inkml:brushProperty name="width" value="0.05" units="cm"/>
      <inkml:brushProperty name="height" value="0.05" units="cm"/>
      <inkml:brushProperty name="color" value="#FFFFFF"/>
    </inkml:brush>
  </inkml:definitions>
  <inkml:trace contextRef="#ctx0" brushRef="#br0">1 0 24575,'4'0'0,"6"0"0,6 0 0,4 0 0,3 0 0,3 0 0,0 5 0,1 1 0,0-1 0,-1 0 0,1-2 0,-1 3 0,0 1 0,-1-1 0,-3-1-8191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5.295"/>
    </inkml:context>
    <inkml:brush xml:id="br0">
      <inkml:brushProperty name="width" value="0.05" units="cm"/>
      <inkml:brushProperty name="height" value="0.05" units="cm"/>
      <inkml:brushProperty name="color" value="#FFFFFF"/>
    </inkml:brush>
  </inkml:definitions>
  <inkml:trace contextRef="#ctx0" brushRef="#br0">90 299 24575,'18'-16'0,"1"0"0,24-14 0,-26 19 0,-1 0 0,0-2 0,-1 1 0,16-19 0,-27 26 0,0 0 0,0 0 0,-1-1 0,1 1 0,-1-1 0,-1 0 0,1 0 0,-1 0 0,0 0 0,0 0 0,-1 0 0,0-1 0,0 1 0,-1 0 0,1-1 0,-1 1 0,-1-9 0,1 13 0,0 0 0,0 0 0,-1 1 0,1-1 0,0 0 0,-1 0 0,1 0 0,-1 0 0,0 1 0,1-1 0,-1 0 0,0 1 0,0-1 0,0 0 0,0 1 0,0-1 0,-1 1 0,1 0 0,0-1 0,-1 1 0,1 0 0,-1 0 0,1 0 0,-1 0 0,-2-2 0,1 3 0,0-1 0,0 1 0,0 0 0,-1 0 0,1 0 0,0 0 0,0 0 0,0 1 0,0-1 0,0 1 0,-1 0 0,1 0 0,-5 2 0,-3 3 0,0-1 0,0 2 0,0-1 0,1 2 0,0-1 0,-16 18 0,10-7 0,1 2 0,1 0 0,1 1 0,0 0 0,2 0 0,1 2 0,0-1 0,2 1 0,-7 29 0,12-40 0,0 0 0,1 0 0,1 0 0,0 1 0,0-1 0,2 0 0,-1 1 0,1-1 0,1 0 0,0 0 0,1 0 0,0 0 0,1 0 0,0-1 0,1 1 0,1-1 0,-1 0 0,2-1 0,-1 1 0,11 11 0,-9-14 6,1 0-1,0-1 1,0 1-1,0-2 1,1 1-1,0-2 1,1 1-1,-1-1 1,1-1-1,0 0 1,0 0-1,0-1 1,1 0-1,-1-1 0,1-1 1,-1 0-1,1 0 1,0-1-1,-1-1 1,18-2-1,17-5-337,0-1 0,-1-3 0,73-29 0,-109 38 180,20-8-6674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6.395"/>
    </inkml:context>
    <inkml:brush xml:id="br0">
      <inkml:brushProperty name="width" value="0.05" units="cm"/>
      <inkml:brushProperty name="height" value="0.05" units="cm"/>
      <inkml:brushProperty name="color" value="#FFFFFF"/>
    </inkml:brush>
  </inkml:definitions>
  <inkml:trace contextRef="#ctx0" brushRef="#br0">0 1059 24575,'15'-9'0,"-2"-1"0,1 0 0,-1 0 0,20-22 0,-4 4 0,79-75 0,121-148 0,73-134 0,-260 330 0,55-100 0,-97 154 0,1 1 0,-1-1 0,1 0 0,-1 1 0,1-1 0,-1 1 0,1-1 0,-1 0 0,1 1 0,-1-1 0,1 1 0,0 0 0,-1-1 0,1 1 0,0-1 0,-1 1 0,1 0 0,0-1 0,-1 1 0,1 0 0,0 0 0,0 0 0,1 0 0,6 12 0,-2 34 0,-6-42 0,-5 302 0,1 6 0,6-262 0,3-1 0,2 1 0,2-1 0,20 60 0,-24-91-136,2 0-1,0-1 1,1 0-1,1 0 1,1 0-1,0-1 1,1-1-1,0 0 0,24 24 1,-15-22-6690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6.720"/>
    </inkml:context>
    <inkml:brush xml:id="br0">
      <inkml:brushProperty name="width" value="0.05" units="cm"/>
      <inkml:brushProperty name="height" value="0.05" units="cm"/>
      <inkml:brushProperty name="color" value="#FFFFFF"/>
    </inkml:brush>
  </inkml:definitions>
  <inkml:trace contextRef="#ctx0" brushRef="#br0">0 10 24575,'9'0'0,"11"0"0,12 0 0,8 0 0,7 0 0,4 0 0,2 0 0,0 0 0,-4 0 0,-1 0 0,-6 0 0,-4 0 0,-5 0 0,-4 0 0,-2-4 0,-6-2-8191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7.125"/>
    </inkml:context>
    <inkml:brush xml:id="br0">
      <inkml:brushProperty name="width" value="0.05" units="cm"/>
      <inkml:brushProperty name="height" value="0.05" units="cm"/>
      <inkml:brushProperty name="color" value="#FFFFFF"/>
    </inkml:brush>
  </inkml:definitions>
  <inkml:trace contextRef="#ctx0" brushRef="#br0">26 126 24575,'-2'36'0,"-9"57"0,0-16 0,11-76 0,0 0 0,-1 1 0,1-1 0,0 0 0,0 1 0,0-1 0,0 0 0,0 1 0,0-1 0,0 0 0,0 1 0,1-1 0,-1 0 0,0 1 0,1-1 0,-1 0 0,1 0 0,-1 1 0,1-1 0,0 0 0,0 0 0,-1 0 0,1 0 0,0 0 0,1 1 0,0-2 0,-1 1 0,1-1 0,-1 0 0,1 0 0,-1 0 0,1 0 0,-1 0 0,1 0 0,-1-1 0,1 1 0,-1 0 0,1-1 0,-1 1 0,1-1 0,-1 1 0,0-1 0,1 0 0,1-1 0,12-8 0,0-1 0,25-23 0,-30 25 0,83-77 0,69-55 0,-162 140 0,13-9 0,0 0 0,0 1 0,1 1 0,0 0 0,20-7 0,-32 13 0,1 1 0,0 0 0,0 1 0,1-1 0,-1 0 0,0 1 0,0 0 0,0 0 0,0 0 0,0 0 0,0 0 0,0 1 0,1-1 0,-1 1 0,0 0 0,0 0 0,0 0 0,-1 0 0,1 0 0,0 1 0,0-1 0,-1 1 0,1 0 0,-1 0 0,1 0 0,-1 0 0,0 0 0,0 1 0,0-1 0,0 0 0,0 1 0,0 0 0,-1-1 0,3 6 0,0 3 0,1 0 0,-1 1 0,-1 0 0,0-1 0,-1 1 0,0 0 0,-1 1 0,0-1 0,-1 0 0,-2 14 0,-2 21 0,-14 56 0,16-92 0,-26 102-1365,25-91-5461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7.465"/>
    </inkml:context>
    <inkml:brush xml:id="br0">
      <inkml:brushProperty name="width" value="0.05" units="cm"/>
      <inkml:brushProperty name="height" value="0.05" units="cm"/>
      <inkml:brushProperty name="color" value="#FFFFFF"/>
    </inkml:brush>
  </inkml:definitions>
  <inkml:trace contextRef="#ctx0" brushRef="#br0">0 1 24575,'0'4'0,"0"6"0,0 2-8191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7.807"/>
    </inkml:context>
    <inkml:brush xml:id="br0">
      <inkml:brushProperty name="width" value="0.05" units="cm"/>
      <inkml:brushProperty name="height" value="0.05" units="cm"/>
      <inkml:brushProperty name="color" value="#FFFFFF"/>
    </inkml:brush>
  </inkml:definitions>
  <inkml:trace contextRef="#ctx0" brushRef="#br0">0 96 24575,'0'-5'0,"5"-5"0,0-6 0,1-4 0,3 1 0,4 4 0,0 4-8191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8.149"/>
    </inkml:context>
    <inkml:brush xml:id="br0">
      <inkml:brushProperty name="width" value="0.05" units="cm"/>
      <inkml:brushProperty name="height" value="0.05" units="cm"/>
      <inkml:brushProperty name="color" value="#FFFFFF"/>
    </inkml:brush>
  </inkml:definitions>
  <inkml:trace contextRef="#ctx0" brushRef="#br0">47 0 24575,'0'12'0,"-2"-1"0,0 0 0,0 0 0,-1 0 0,0 0 0,0-1 0,-2 1 0,-8 16 0,2-5 0,11-22 0,0 1 0,0-1 0,0 0 0,-1 0 0,1 0 0,0 1 0,0-1 0,0 0 0,0 0 0,-1 1 0,1-1 0,0 0 0,0 1 0,0-1 0,0 0 0,0 0 0,0 1 0,0-1 0,0 0 0,0 1 0,0-1 0,0 0 0,0 1 0,0-1 0,0 0 0,0 0 0,0 1 0,0-1 0,0 0 0,1 1 0,-1-1 0,0 0 0,0 0 0,0 1 0,0-1 0,1 0 0,-1 0 0,0 0 0,0 1 0,0-1 0,1 0 0,-1 0 0,1 1 0,15-5 0,25-19 0,-37 21 0,0 0 0,58-35 0,86-38 0,-146 74 0,1 0 0,-1 0 0,0 1 0,1-1 0,-1 0 0,1 1 0,-1 0 0,1-1 0,-1 1 0,1 0 0,-1 0 0,1 1 0,-1-1 0,1 0 0,-1 1 0,1 0 0,-1-1 0,1 1 0,-1 0 0,0 0 0,0 0 0,1 1 0,-1-1 0,0 0 0,0 1 0,0 0 0,0-1 0,-1 1 0,1 0 0,0 0 0,-1 0 0,1 0 0,-1 0 0,2 3 0,-1-1 0,1-1 0,0 1 0,0-1 0,0 0 0,0 0 0,1 0 0,-1 0 0,1 0 0,0-1 0,0 0 0,0 0 0,0 0 0,4 2 0,4-2 0,0 0 0,-1-1 0,1 0 0,0-1 0,0 0 0,-1-1 0,22-4 0,85-25 0,-70 16 0,34-11-1365,-64 21-5461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8.520"/>
    </inkml:context>
    <inkml:brush xml:id="br0">
      <inkml:brushProperty name="width" value="0.05" units="cm"/>
      <inkml:brushProperty name="height" value="0.05" units="cm"/>
      <inkml:brushProperty name="color" value="#FFFFFF"/>
    </inkml:brush>
  </inkml:definitions>
  <inkml:trace contextRef="#ctx0" brushRef="#br0">1 127 24575,'29'-26'0,"-23"21"0,0 0 0,0 0 0,-1 0 0,1-1 0,-1 1 0,0-1 0,-1-1 0,1 1 0,-1-1 0,-1 1 0,6-15 0,-8 20 0,-1 1 0,0-1 0,0 1 0,0-1 0,1 1 0,-1-1 0,0 1 0,0-1 0,0 1 0,0-1 0,0 1 0,0-1 0,0 1 0,0-1 0,0 1 0,-1-1 0,1 1 0,0-1 0,0 1 0,0 0 0,0-1 0,-1 1 0,1-1 0,0 1 0,-1-1 0,1 1 0,0 0 0,-1-1 0,1 1 0,0 0 0,-1-1 0,1 1 0,0 0 0,-1-1 0,0 1 0,-19 2 0,19-2 0,-1 1 0,1-1 0,0 1 0,0 0 0,0-1 0,-1 1 0,1 0 0,0 0 0,0 0 0,0 0 0,0 0 0,0 0 0,0 0 0,1 0 0,-1 0 0,0 0 0,0 0 0,1 1 0,-1-1 0,1 0 0,-1 0 0,1 1 0,0-1 0,-1 0 0,1 1 0,0-1 0,0 1 0,0-1 0,0 0 0,0 1 0,0-1 0,0 0 0,1 1 0,-1-1 0,1 2 0,1 0 0,-1 0 0,1-1 0,0 0 0,0 1 0,1-1 0,-1 0 0,0 0 0,1-1 0,-1 1 0,1 0 0,-1-1 0,1 1 0,0-1 0,0 0 0,0 0 0,0 0 0,0 0 0,0-1 0,0 1 0,0-1 0,0 1 0,0-1 0,0 0 0,0-1 0,4 1 0,6-1 0,1-1 0,0 0 0,0-1 0,14-4 0,-18 3-227,0 0-1,0-1 1,0 0-1,-1-1 1,18-13-1,-14 10-6598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9"/>
    </inkml:context>
    <inkml:brush xml:id="br0">
      <inkml:brushProperty name="width" value="0.05" units="cm"/>
      <inkml:brushProperty name="height" value="0.05" units="cm"/>
      <inkml:brushProperty name="color" value="#FFFFFF"/>
    </inkml:brush>
  </inkml:definitions>
  <inkml:trace contextRef="#ctx0" brushRef="#br0">413 1 24575,'-1'29'0,"-1"0"0,-2-1 0,-1 1 0,-1-1 0,-1 0 0,-2 0 0,-1-1 0,-17 35 0,-16 18 0,-70 98 0,9-17 0,86-127 0,11-20 0,0-1 0,-1 1 0,0-2 0,-1 1 0,-15 16 0,34-60 0,1 10 0,0 1 0,2 1 0,0 0 0,31-32 0,-37 44 0,0 1 0,0 0 0,0 1 0,1-1 0,0 2 0,0-1 0,0 1 0,1 0 0,-1 1 0,1 0 0,0 0 0,0 1 0,0 0 0,0 0 0,10 1 0,7 0-273,0 2 0,0 1 0,0 1 0,42 11 0,-46-9-6553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9.326"/>
    </inkml:context>
    <inkml:brush xml:id="br0">
      <inkml:brushProperty name="width" value="0.05" units="cm"/>
      <inkml:brushProperty name="height" value="0.05" units="cm"/>
      <inkml:brushProperty name="color" value="#FFFFFF"/>
    </inkml:brush>
  </inkml:definitions>
  <inkml:trace contextRef="#ctx0" brushRef="#br0">72 0 24575,'-4'5'0,"-2"5"0,0 5 0,-2 1 0,-6 1 0,1 3 0,-2 2 0,10-12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03.962"/>
    </inkml:context>
    <inkml:brush xml:id="br0">
      <inkml:brushProperty name="width" value="0.05" units="cm"/>
      <inkml:brushProperty name="height" value="0.05" units="cm"/>
      <inkml:brushProperty name="color" value="#FFFFFF"/>
    </inkml:brush>
  </inkml:definitions>
  <inkml:trace contextRef="#ctx0" brushRef="#br0">99 9 24575,'-1'-1'0,"-1"0"0,1 0 0,0 0 0,-1 1 0,1-1 0,-1 0 0,0 1 0,1-1 0,-1 1 0,1 0 0,-1-1 0,0 1 0,1 0 0,-1 0 0,0 0 0,1 0 0,-1 0 0,1 0 0,-1 1 0,0-1 0,1 0 0,-1 1 0,1-1 0,-1 1 0,0 0 0,1 0 0,0-1 0,-1 1 0,1 0 0,0 0 0,-1 0 0,1 0 0,-1 2 0,-3 1 0,1-1 0,-1 2 0,1-1 0,1 0 0,-1 1 0,0 0 0,1 0 0,-3 5 0,5-7 0,-1 1 0,1-1 0,0 0 0,0 0 0,0 1 0,1-1 0,-1 1 0,1-1 0,0 1 0,0-1 0,0 1 0,0-1 0,0 0 0,1 1 0,0-1 0,0 1 0,0-1 0,2 6 0,0-4 0,0-1 0,0 0 0,0 0 0,0 0 0,1 0 0,-1-1 0,1 1 0,0-1 0,0 0 0,0 0 0,8 4 0,-2-2 0,0 0 0,0-1 0,1-1 0,-1 1 0,1-2 0,0 1 0,0-2 0,0 1 0,0-1 0,0-1 0,16-1 0,-14-2 17,1 1 0,-1-2 1,0 0-1,0-1 0,-1 0 0,24-13 0,-28 13-141,-1 0 0,1 0 1,-1-1-1,0 1 0,-1-2 0,1 1 1,-1-1-1,-1 0 0,1 0 0,-1-1 1,6-10-1,-4 0-6702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19.667"/>
    </inkml:context>
    <inkml:brush xml:id="br0">
      <inkml:brushProperty name="width" value="0.05" units="cm"/>
      <inkml:brushProperty name="height" value="0.05" units="cm"/>
      <inkml:brushProperty name="color" value="#FFFFFF"/>
    </inkml:brush>
  </inkml:definitions>
  <inkml:trace contextRef="#ctx0" brushRef="#br0">0 45 24575,'4'-5'0,"2"-5"0,0-5 0,-6 3 0,-3 9 0,-4 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20.008"/>
    </inkml:context>
    <inkml:brush xml:id="br0">
      <inkml:brushProperty name="width" value="0.05" units="cm"/>
      <inkml:brushProperty name="height" value="0.05" units="cm"/>
      <inkml:brushProperty name="color" value="#FFFFFF"/>
    </inkml:brush>
  </inkml:definitions>
  <inkml:trace contextRef="#ctx0" brushRef="#br0">204 225 24575,'9'-9'0,"-1"-1"0,0 0 0,-1-1 0,0 0 0,-1 0 0,9-21 0,-13 27 0,0 1 0,0-1 0,0-1 0,-1 1 0,0 0 0,0 0 0,0 0 0,0-1 0,-1 1 0,0 0 0,0-1 0,0 1 0,-1 0 0,0-1 0,0 1 0,0 0 0,-1 0 0,-2-7 0,3 10 0,0 0 0,-1 1 0,1-1 0,0 0 0,-1 1 0,1-1 0,-1 1 0,0-1 0,1 1 0,-1 0 0,0 0 0,0 0 0,0 0 0,0 0 0,0 0 0,0 0 0,0 1 0,0-1 0,0 1 0,-4-1 0,2 1 0,-1 0 0,1 0 0,-1 1 0,1 0 0,-1-1 0,1 2 0,-1-1 0,1 0 0,-6 4 0,-2 1 0,0 1 0,0 0 0,1 0 0,1 2 0,-19 16 0,16-11 0,0 1 0,1 0 0,-21 33 0,31-44 0,-1 0 0,1 0 0,0 0 0,0 0 0,0 1 0,1-1 0,-1 0 0,1 1 0,0-1 0,0 1 0,1-1 0,-1 1 0,1 0 0,0-1 0,1 1 0,-1-1 0,1 1 0,0 0 0,0-1 0,0 0 0,0 1 0,4 6 0,-4-9 0,0-1 0,0 1 0,0-1 0,0 1 0,0-1 0,1 0 0,-1 1 0,1-1 0,-1 0 0,1 0 0,-1 0 0,1 0 0,-1 0 0,1 0 0,0-1 0,0 1 0,-1 0 0,1-1 0,0 0 0,0 1 0,0-1 0,3 0 0,-1 0 0,0-1 0,-1 0 0,1 1 0,0-2 0,0 1 0,-1 0 0,1-1 0,0 0 0,-1 1 0,5-4 0,5-5 0,0-1 0,0 0 0,21-25 0,-24 23-341,0 0 0,-1-1-1,12-26 1,-14 25-6485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20.333"/>
    </inkml:context>
    <inkml:brush xml:id="br0">
      <inkml:brushProperty name="width" value="0.05" units="cm"/>
      <inkml:brushProperty name="height" value="0.05" units="cm"/>
      <inkml:brushProperty name="color" value="#FFFFFF"/>
    </inkml:brush>
  </inkml:definitions>
  <inkml:trace contextRef="#ctx0" brushRef="#br0">120 28 24575,'-47'60'0,"35"-46"0,1-1 0,1 2 0,0-1 0,-16 32 0,25-45 0,1 0 0,-1 0 0,1 0 0,0 0 0,-1 0 0,1 0 0,0 0 0,0 0 0,0 0 0,-1 0 0,1 0 0,0 0 0,0 0 0,0 0 0,1 0 0,-1 0 0,0 0 0,0 0 0,1 0 0,-1 0 0,0 0 0,1 0 0,-1 0 0,1 0 0,-1 0 0,2 1 0,-1-1 0,1 0 0,-1 0 0,1 0 0,-1 0 0,1-1 0,0 1 0,-1 0 0,1-1 0,0 1 0,0-1 0,0 0 0,-1 1 0,5-1 0,7 0 0,-1-1 0,1-1 0,18-3 0,-26 4 0,421-101 0,-177 39 0,-189 48 0,-26 5 0,1 2 0,0 1 0,0 1 0,62 0 0,-95 5 0,1 1 0,-1 0 0,0 1 0,1-1 0,-1 0 0,1 1 0,-1-1 0,0 1 0,1 0 0,-1 0 0,0 0 0,0 0 0,0 0 0,0 1 0,0-1 0,0 0 0,0 1 0,0 0 0,0-1 0,-1 1 0,1 0 0,-1 0 0,1 0 0,-1 0 0,0 0 0,0 0 0,0 0 0,0 0 0,0 1 0,0-1 0,0 0 0,-1 1 0,1-1 0,-1 0 0,0 1 0,0-1 0,0 1 0,0-1 0,0 0 0,0 1 0,-1-1 0,1 1 0,-2 2 0,-1 9 0,-1 0 0,0 0 0,-1-1 0,0 1 0,-1-1 0,-9 12 0,-18 24-227,-2-2-1,-3-1 1,-1-2-1,-2-2 1,-73 57-1,79-71-6598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1.028"/>
    </inkml:context>
    <inkml:brush xml:id="br0">
      <inkml:brushProperty name="width" value="0.05" units="cm"/>
      <inkml:brushProperty name="height" value="0.05" units="cm"/>
      <inkml:brushProperty name="color" value="#FFFFFF"/>
    </inkml:brush>
  </inkml:definitions>
  <inkml:trace contextRef="#ctx0" brushRef="#br0">293 27 24575,'-3'-3'0,"0"1"0,-1 0 0,1 0 0,0 0 0,-1 1 0,1-1 0,-1 1 0,0-1 0,0 1 0,1 1 0,-1-1 0,-5 0 0,-52-2 0,42 3 0,-12-1 0,18-1 0,-1 2 0,0-1 0,0 2 0,0 0 0,0 1 0,-14 3 0,27-5 0,0 0 0,0 1 0,0-1 0,0 1 0,0-1 0,0 1 0,0-1 0,0 1 0,0-1 0,1 1 0,-1 0 0,0 0 0,0-1 0,1 1 0,-1 0 0,0 0 0,1 0 0,-1 0 0,1 0 0,-1 0 0,1 0 0,-1 0 0,1 0 0,0 0 0,-1 0 0,1 2 0,0-1 0,0 1 0,0 0 0,1-1 0,-1 1 0,1-1 0,0 1 0,0-1 0,0 0 0,0 1 0,0-1 0,2 3 0,5 7 0,1 0 0,0-1 0,12 12 0,-18-20 0,5 6 0,10 9 0,-1 0 0,0 2 0,-2 0 0,24 40 0,-37-56 0,0 0 0,1 1 0,-2-1 0,1 1 0,0-1 0,-1 1 0,0-1 0,0 1 0,0 0 0,-1 0 0,1-1 0,-1 1 0,0 0 0,-1 0 0,1-1 0,-1 1 0,0 0 0,0 0 0,0-1 0,-1 1 0,0-1 0,0 1 0,0-1 0,0 0 0,0 0 0,-1 0 0,0 0 0,0 0 0,0-1 0,0 1 0,-1-1 0,-7 6 0,4-4-170,-1 0-1,0-1 0,0 0 1,-1 0-1,1 0 0,-1-1 1,-11 2-1,1 0-6655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1.386"/>
    </inkml:context>
    <inkml:brush xml:id="br0">
      <inkml:brushProperty name="width" value="0.05" units="cm"/>
      <inkml:brushProperty name="height" value="0.05" units="cm"/>
      <inkml:brushProperty name="color" value="#FFFFFF"/>
    </inkml:brush>
  </inkml:definitions>
  <inkml:trace contextRef="#ctx0" brushRef="#br0">49 1 24575,'-4'3'0,"-1"6"0,-3 1 0,-1 3 0,-3 3 0,1-1-8191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1.744"/>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2.303"/>
    </inkml:context>
    <inkml:brush xml:id="br0">
      <inkml:brushProperty name="width" value="0.05" units="cm"/>
      <inkml:brushProperty name="height" value="0.05" units="cm"/>
      <inkml:brushProperty name="color" value="#FFFFFF"/>
    </inkml:brush>
  </inkml:definitions>
  <inkml:trace contextRef="#ctx0" brushRef="#br0">9 103 24575,'-8'142'0,"8"-141"0,0-1 0,0 0 0,0 0 0,-1 0 0,1 1 0,0-1 0,0 0 0,0 0 0,0 1 0,0-1 0,0 0 0,0 0 0,0 0 0,0 1 0,0-1 0,0 0 0,1 0 0,-1 1 0,0-1 0,0 0 0,0 0 0,0 0 0,0 1 0,0-1 0,0 0 0,1 0 0,-1 0 0,0 1 0,0-1 0,0 0 0,0 0 0,1 0 0,-1 0 0,0 0 0,0 1 0,0-1 0,1 0 0,-1 0 0,0 0 0,0 0 0,1 0 0,-1 0 0,10-7 0,6-16 0,4-20 0,-15 29 0,2-1 0,16-25 0,-22 39 0,0 0 0,0 0 0,0 0 0,0 0 0,0 0 0,0 1 0,1-1 0,-1 0 0,0 1 0,0-1 0,1 1 0,-1 0 0,0-1 0,1 1 0,-1 0 0,1 0 0,-1 0 0,0 0 0,1 0 0,-1 0 0,2 0 0,39 8 0,-6-1 0,-26-9 0,0 1 0,0-1 0,-1-1 0,1 0 0,-1 0 0,1-1 0,-1 0 0,0-1 0,-1 0 0,1 0 0,-1-1 0,0 0 0,12-11 0,39-25 0,-58 41 3,-1 0-1,1 1 0,0-1 0,0 1 1,-1-1-1,1 1 0,0-1 0,0 1 1,0-1-1,0 1 0,-1 0 0,1 0 1,0-1-1,0 1 0,0 0 0,0 0 1,0 0-1,0 0 0,0 0 0,0 0 1,0 0-1,0 0 0,0 1 0,-1-1 1,1 0-1,0 0 0,0 1 1,0-1-1,0 1 0,0-1 0,-1 1 1,1-1-1,0 1 0,0-1 0,-1 1 1,1 0-1,-1-1 0,1 1 0,0 0 1,-1-1-1,1 1 0,-1 0 0,1 0 1,-1 0-1,0 0 0,1-1 0,-1 1 1,0 0-1,0 0 0,1 0 0,-1 0 1,0 1-1,1 5-250,-1 0 1,1 0-1,-1 0 1,0 0-1,-2 10 1,-2 4-6579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2.736"/>
    </inkml:context>
    <inkml:brush xml:id="br0">
      <inkml:brushProperty name="width" value="0.05" units="cm"/>
      <inkml:brushProperty name="height" value="0.05" units="cm"/>
      <inkml:brushProperty name="color" value="#FFFFFF"/>
    </inkml:brush>
  </inkml:definitions>
  <inkml:trace contextRef="#ctx0" brushRef="#br0">63 1 24575,'-12'25'0,"0"1"0,2 0 0,1 0 0,-8 38 0,17-62 0,-1 0 0,1 0 0,-1-1 0,1 1 0,0 0 0,0 0 0,-1 0 0,1 0 0,1 0 0,-1 0 0,0-1 0,0 1 0,1 0 0,-1 0 0,1 0 0,-1-1 0,1 1 0,0 0 0,0 0 0,0-1 0,0 1 0,0-1 0,0 1 0,0-1 0,1 1 0,-1-1 0,0 0 0,1 0 0,-1 1 0,1-1 0,-1 0 0,1 0 0,0-1 0,0 1 0,-1 0 0,1 0 0,0-1 0,0 1 0,-1-1 0,1 0 0,0 1 0,0-1 0,0 0 0,0 0 0,3-1 0,4 1 0,0-1 0,-1 0 0,1-1 0,0 0 0,-1 0 0,1-1 0,-1 0 0,12-6 0,10-10 0,-1 0 0,-1-2 0,33-32 0,-11 10 0,-31 30-1365,-5 8-5461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3.063"/>
    </inkml:context>
    <inkml:brush xml:id="br0">
      <inkml:brushProperty name="width" value="0.05" units="cm"/>
      <inkml:brushProperty name="height" value="0.05" units="cm"/>
      <inkml:brushProperty name="color" value="#FFFFFF"/>
    </inkml:brush>
  </inkml:definitions>
  <inkml:trace contextRef="#ctx0" brushRef="#br0">250 0 24575,'-111'184'0,"105"-172"0,-78 172 0,74-156 0,0 0 0,2 0 0,1 1 0,-5 51 0,11-75-85,1 1 0,0-1-1,0 0 1,0 0 0,1 1-1,0-1 1,0 0 0,0 0-1,1 0 1,-1 0 0,1 0-1,0 0 1,1-1 0,-1 1-1,5 5 1,7 5-6741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6.127"/>
    </inkml:context>
    <inkml:brush xml:id="br0">
      <inkml:brushProperty name="width" value="0.05" units="cm"/>
      <inkml:brushProperty name="height" value="0.05" units="cm"/>
      <inkml:brushProperty name="color" value="#FFFFFF"/>
    </inkml:brush>
  </inkml:definitions>
  <inkml:trace contextRef="#ctx0" brushRef="#br0">208 0 24575,'2'28'0,"1"0"0,0 0 0,10 29 0,-8-35 0,0-1 0,-2 1 0,0 1 0,-1-1 0,-1 0 0,-3 26 0,-5-4 0,-2-2 0,-2 1 0,-1-1 0,-3-1 0,-1 0 0,-2-2 0,-37 62 0,55-101 0,0 1 0,-1 0 0,1 0 0,0-1 0,-1 1 0,1 0 0,-1-1 0,1 1 0,-1 0 0,1-1 0,-1 1 0,1-1 0,-1 1 0,0 0 0,1-1 0,-1 0 0,0 1 0,0-1 0,1 1 0,-1-1 0,0 0 0,0 0 0,1 1 0,-1-1 0,0 0 0,0 0 0,0 0 0,1 0 0,-1 0 0,0 0 0,0 0 0,0 0 0,1 0 0,-1 0 0,0-1 0,0 1 0,0 0 0,1 0 0,-1-1 0,0 1 0,0-1 0,1 1 0,-1 0 0,0-1 0,1 1 0,-1-1 0,1 0 0,-1 1 0,1-1 0,-1 1 0,1-1 0,-1 0 0,1 0 0,-1 1 0,1-1 0,0 0 0,-1 0 0,1 1 0,0-1 0,0-1 0,-20-51 0,19 50 0,-6-23 0,-25-107 0,29 119 0,1 0 0,1 0 0,0 0 0,1 0 0,1 0 0,0 1 0,4-21 0,-5 32 6,1-1 0,0 1-1,-1 0 1,1 0 0,0 0-1,0 0 1,0 0 0,0 0 0,0 1-1,1-1 1,-1 0 0,1 1-1,-1-1 1,1 0 0,-1 1-1,1 0 1,0-1 0,0 1 0,0 0-1,2-1 1,0 1-155,0-1 1,0 2-1,1-1 1,-1 0-1,0 1 1,0 0-1,0 0 1,0 0-1,7 2 1,12 1-6678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04.628"/>
    </inkml:context>
    <inkml:brush xml:id="br0">
      <inkml:brushProperty name="width" value="0.05" units="cm"/>
      <inkml:brushProperty name="height" value="0.05" units="cm"/>
      <inkml:brushProperty name="color" value="#FFFFFF"/>
    </inkml:brush>
  </inkml:definitions>
  <inkml:trace contextRef="#ctx0" brushRef="#br0">355 125 24575,'0'-7'0,"-1"1"0,0 0 0,0 0 0,0 0 0,-1 0 0,0 0 0,0 1 0,0-1 0,-1 0 0,0 1 0,0 0 0,-1-1 0,-6-7 0,8 10 0,-1 0 0,0 0 0,0 0 0,0 1 0,0-1 0,0 1 0,0 0 0,-1 0 0,1 0 0,-1 0 0,0 0 0,0 1 0,1-1 0,-1 1 0,0 0 0,0 1 0,0-1 0,0 1 0,0-1 0,0 1 0,-8 1 0,11-1 0,0 0 0,-1 1 0,1-1 0,0 0 0,0 1 0,-1-1 0,1 1 0,0-1 0,0 1 0,0 0 0,0-1 0,0 1 0,0 0 0,0 0 0,0 0 0,0 0 0,0 0 0,0 0 0,0 0 0,1 0 0,-1 0 0,0 0 0,1 0 0,-1 0 0,1 0 0,0 1 0,-1-1 0,1 0 0,0 0 0,-1 1 0,1-1 0,0 0 0,0 1 0,0-1 0,0 0 0,0 0 0,1 1 0,-1-1 0,0 0 0,1 1 0,-1-1 0,1 0 0,-1 0 0,1 0 0,0 2 0,2 2 0,-1 1 0,1-1 0,-1-1 0,1 1 0,1 0 0,-1-1 0,1 0 0,-1 0 0,8 6 0,-5-6 0,0-1 0,0 0 0,0 0 0,0-1 0,0 1 0,1-1 0,-1-1 0,1 1 0,0-1 0,-1-1 0,1 1 0,7-1 0,-11 0 0,0 0 0,0 0 0,0 0 0,0-1 0,0 1 0,1-1 0,-1 0 0,-1 0 0,1 0 0,0 0 0,0 0 0,0-1 0,0 1 0,-1-1 0,1 0 0,-1 0 0,0 0 0,1 0 0,-1 0 0,0 0 0,0 0 0,0-1 0,0 1 0,-1-1 0,1 0 0,-1 0 0,3-4 0,-4 6 0,1 1 0,-1-1 0,0 0 0,1 1 0,-1-1 0,0 0 0,1 0 0,-1 1 0,0-1 0,0 0 0,0 0 0,0 1 0,0-1 0,0 0 0,0 0 0,0 1 0,0-1 0,0 0 0,0 0 0,0 1 0,0-1 0,0 0 0,-1 0 0,1 1 0,0-1 0,-1 0 0,1 1 0,0-1 0,-1 0 0,1 1 0,-1-1 0,1 1 0,-1-1 0,1 1 0,-1-1 0,0 1 0,1-1 0,-1 1 0,0-1 0,1 1 0,-1 0 0,0-1 0,1 1 0,-1 0 0,0 0 0,0 0 0,1-1 0,-2 1 0,0 0 0,0 1 0,1-1 0,-1 1 0,0-1 0,1 1 0,-1 0 0,1 0 0,0-1 0,-1 1 0,1 0 0,-1 0 0,1 0 0,0 0 0,0 1 0,0-1 0,0 0 0,0 1 0,0-1 0,0 0 0,0 1 0,0-1 0,0 1 0,1-1 0,-1 3 0,-5 17 0,1 0 0,1 0 0,1 1 0,1-1 0,1 1 0,3 35 0,22 131 0,-23-184 0,25 143 0,73 227 0,-91-349 0,0 2 0,-2-1 0,4 47 0,-9-62 0,0 0 0,-1 0 0,-1 0 0,0 0 0,-1 1 0,0-1 0,0-1 0,-1 1 0,0 0 0,-1-1 0,-9 18 0,11-25 0,-1 0 0,1 1 0,-1-1 0,0 0 0,0 0 0,0-1 0,0 1 0,0 0 0,0-1 0,-1 0 0,0 0 0,1 0 0,-1 0 0,0-1 0,0 1 0,0-1 0,0 0 0,0 0 0,0-1 0,0 1 0,0-1 0,0 0 0,0 0 0,0 0 0,0 0 0,-1-1 0,1 0 0,0 1 0,-6-4 0,-11-2 0,1-2 0,-1 0 0,1-1 0,-21-13 0,38 20 0,-43-26-341,1-3 0,1-1-1,-55-54 1,71 60-6485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6.558"/>
    </inkml:context>
    <inkml:brush xml:id="br0">
      <inkml:brushProperty name="width" value="0.05" units="cm"/>
      <inkml:brushProperty name="height" value="0.05" units="cm"/>
      <inkml:brushProperty name="color" value="#FFFFFF"/>
    </inkml:brush>
  </inkml:definitions>
  <inkml:trace contextRef="#ctx0" brushRef="#br0">136 79 24575,'-1'-3'0,"0"0"0,0 0 0,0 0 0,0 0 0,0 1 0,-1-1 0,1 0 0,-1 1 0,0-1 0,0 1 0,0 0 0,0-1 0,0 1 0,-4-3 0,-37-25 0,41 29 0,1 0 0,-1 0 0,0 1 0,1-1 0,-1 0 0,0 1 0,0-1 0,0 1 0,0 0 0,1-1 0,-1 1 0,0 0 0,0 0 0,0 0 0,0 0 0,0 1 0,0-1 0,1 0 0,-1 1 0,0-1 0,0 1 0,0 0 0,1-1 0,-1 1 0,0 0 0,1 0 0,-1 0 0,1 1 0,-1-1 0,1 0 0,0 0 0,-1 1 0,1-1 0,0 1 0,0-1 0,-1 3 0,1-2 0,0 1 0,1-1 0,-1 1 0,1-1 0,-1 1 0,1-1 0,0 1 0,0 0 0,0-1 0,0 1 0,1-1 0,-1 1 0,1-1 0,0 1 0,-1-1 0,1 1 0,0-1 0,0 0 0,1 1 0,-1-1 0,0 0 0,1 0 0,-1 0 0,1 0 0,0 0 0,3 2 0,0 1 0,-1-1 0,2-1 0,-1 1 0,0-1 0,1 1 0,0-1 0,-1-1 0,1 1 0,0-1 0,0 0 0,1-1 0,-1 0 0,0 1 0,1-2 0,-1 1 0,0-1 0,1 0 0,-1 0 0,1-1 0,9-2 0,-5 0 0,1 0 0,-1-1 0,0-1 0,0 0 0,0 0 0,-1-1 0,0 0 0,0-1 0,-1 0 0,10-10 0,-16 15-92,-2 1 51,-1-1 0,1 1 0,0 0 0,0 0 0,0 0 0,0 1 0,0-1 0,0 0 0,0 0 0,0 0 0,1 1-1,-1-1 1,0 0 0,0 1 0,1-1 0,-1 1 0,0 0 0,1-1 0,-1 1 0,0 0 0,1 0 0,-1 0 0,0 0 0,1 0-1,-1 0 1,0 0 0,1 1 0,-1-1 0,0 0 0,3 1 0,5 7-6785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7.103"/>
    </inkml:context>
    <inkml:brush xml:id="br0">
      <inkml:brushProperty name="width" value="0.05" units="cm"/>
      <inkml:brushProperty name="height" value="0.05" units="cm"/>
      <inkml:brushProperty name="color" value="#FFFFFF"/>
    </inkml:brush>
  </inkml:definitions>
  <inkml:trace contextRef="#ctx0" brushRef="#br0">1 18 24575,'6'10'0,"0"0"0,-1 1 0,0 0 0,-1 0 0,0 0 0,-1 0 0,0 1 0,2 18 0,-3-17 0,-1-7 0,0 0 0,0 1 0,0-1 0,1 0 0,0 0 0,0 0 0,4 7 0,-6-13 0,1 1 0,-1 0 0,1-1 0,-1 1 0,1 0 0,0-1 0,-1 1 0,1-1 0,0 1 0,0-1 0,-1 1 0,1-1 0,0 1 0,0-1 0,0 0 0,-1 1 0,1-1 0,0 0 0,0 0 0,0 0 0,0 1 0,1-1 0,1-1 0,-1 0 0,0 1 0,1-1 0,-1 0 0,0 0 0,1 0 0,-1 0 0,0 0 0,0-1 0,0 1 0,0-1 0,2-2 0,12-12 0,-2 0 0,23-31 0,-28 34 0,0 0 0,1 1 0,0 0 0,1 0 0,1 1 0,-1 1 0,20-14 0,-28 23 0,-1-1 0,1 1 0,-1 0 0,1 0 0,-1 0 0,1 0 0,0 0 0,-1 1 0,1-1 0,0 1 0,-1 0 0,1 0 0,0 0 0,0 0 0,-1 0 0,1 1 0,0-1 0,0 1 0,-1-1 0,1 1 0,4 2 0,-3-1 0,0 1 0,0 0 0,0 0 0,0 1 0,-1-1 0,1 1 0,-1-1 0,0 1 0,0 0 0,0 0 0,3 6 0,-1 1 0,0 0 0,0 0 0,-1 1 0,0-1 0,-1 1 0,0 0 0,-1 0 0,-1 0 0,1 16 0,-4 0-1365,-1-5-5461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8.882"/>
    </inkml:context>
    <inkml:brush xml:id="br0">
      <inkml:brushProperty name="width" value="0.05" units="cm"/>
      <inkml:brushProperty name="height" value="0.05" units="cm"/>
      <inkml:brushProperty name="color" value="#FFFFFF"/>
    </inkml:brush>
  </inkml:definitions>
  <inkml:trace contextRef="#ctx0" brushRef="#br0">218 117 24575,'0'-6'0,"0"-1"0,0 1 0,-1-1 0,0 1 0,0 0 0,0-1 0,-1 1 0,0 0 0,0 0 0,-1 0 0,0 0 0,-4-7 0,5 10 0,0 1 0,-1 0 0,1-1 0,-1 1 0,1 0 0,-1 0 0,0 0 0,0 1 0,0-1 0,0 1 0,0 0 0,0-1 0,0 1 0,0 1 0,-1-1 0,1 0 0,0 1 0,-1 0 0,1-1 0,0 1 0,-1 1 0,1-1 0,0 0 0,-1 1 0,-5 1 0,3 0 0,0 0 0,0 0 0,0 0 0,0 0 0,0 1 0,1 0 0,0 1 0,-1-1 0,1 1 0,0 0 0,1 0 0,-1 0 0,1 1 0,0-1 0,0 1 0,0 0 0,0 1 0,1-1 0,0 1 0,0-1 0,-2 9 0,3-10 0,1 0 0,0 0 0,1 0 0,-1 0 0,1-1 0,0 1 0,0 0 0,0 0 0,0 0 0,1 0 0,-1 0 0,1 0 0,0 0 0,0 0 0,1-1 0,-1 1 0,1 0 0,0-1 0,0 1 0,0-1 0,0 0 0,1 0 0,-1 0 0,1 0 0,0 0 0,-1 0 0,2-1 0,-1 1 0,0-1 0,0 0 0,1 0 0,-1 0 0,1 0 0,5 1 0,5 3 0,2-2 0,-1 1 0,0-2 0,1 0 0,0-1 0,-1-1 0,1 0 0,17-2 0,10-2 0,74-14 0,-59-1-1365,-44 12-5461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9.208"/>
    </inkml:context>
    <inkml:brush xml:id="br0">
      <inkml:brushProperty name="width" value="0.05" units="cm"/>
      <inkml:brushProperty name="height" value="0.05" units="cm"/>
      <inkml:brushProperty name="color" value="#FFFFFF"/>
    </inkml:brush>
  </inkml:definitions>
  <inkml:trace contextRef="#ctx0" brushRef="#br0">23 1 24575,'-4'8'0,"-1"6"0,0 5 0,1 3 0,1 1 0,1 1 0,5-11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9.532"/>
    </inkml:context>
    <inkml:brush xml:id="br0">
      <inkml:brushProperty name="width" value="0.05" units="cm"/>
      <inkml:brushProperty name="height" value="0.05" units="cm"/>
      <inkml:brushProperty name="color" value="#FFFFFF"/>
    </inkml:brush>
  </inkml:definitions>
  <inkml:trace contextRef="#ctx0" brushRef="#br0">4 4 24575,'-4'-4'0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19.860"/>
    </inkml:context>
    <inkml:brush xml:id="br0">
      <inkml:brushProperty name="width" value="0.05" units="cm"/>
      <inkml:brushProperty name="height" value="0.05" units="cm"/>
      <inkml:brushProperty name="color" value="#FFFFFF"/>
    </inkml:brush>
  </inkml:definitions>
  <inkml:trace contextRef="#ctx0" brushRef="#br0">85 1 24575,'9'92'0,"-5"-71"0,-1 1 0,-1 0 0,-2 27 0,-55 381 0,52-409 0,3-16 0,0-1 0,-1 1 0,0-1 0,0 0 0,0 1 0,0-1 0,-4 7 0,5-11 0,0 0 0,0 1 0,0-1 0,-1 0 0,1 0 0,0 0 0,0 0 0,0 1 0,0-1 0,0 0 0,0 0 0,-1 0 0,1 0 0,0 0 0,0 0 0,0 1 0,0-1 0,-1 0 0,1 0 0,0 0 0,0 0 0,0 0 0,-1 0 0,1 0 0,0 0 0,0 0 0,0 0 0,-1 0 0,1 0 0,0 0 0,0 0 0,0 0 0,-1 0 0,1 0 0,0 0 0,0 0 0,0 0 0,0 0 0,-1-1 0,1 1 0,0 0 0,0 0 0,-1 0 0,-6-11 0,-4-14 0,9 20 0,1 0 0,-1 0 0,1-1 0,0 1 0,0 0 0,1-1 0,0 1 0,0-1 0,0 1 0,0 0 0,1-1 0,0 1 0,0 0 0,1 0 0,-1-1 0,1 1 0,0 0 0,0 0 0,1 1 0,4-7 0,-3 6 0,0 0 0,0 1 0,1 0 0,0 0 0,0 0 0,0 0 0,0 1 0,0 0 0,1 0 0,-1 0 0,1 1 0,0 0 0,0 0 0,0 0 0,0 1 0,0 0 0,10-1 0,7 1-1365,-2 1-5461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20.199"/>
    </inkml:context>
    <inkml:brush xml:id="br0">
      <inkml:brushProperty name="width" value="0.05" units="cm"/>
      <inkml:brushProperty name="height" value="0.05" units="cm"/>
      <inkml:brushProperty name="color" value="#FFFFFF"/>
    </inkml:brush>
  </inkml:definitions>
  <inkml:trace contextRef="#ctx0" brushRef="#br0">0 1 24575,'4'3'0,"1"6"0,4 1 0,0 3 0,-1 3 0,1-1 0,0 0 0,-2 2 0,2 2 0,-1 1 0,2 2 0,0 0 0,-2-3-8191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8:20.526"/>
    </inkml:context>
    <inkml:brush xml:id="br0">
      <inkml:brushProperty name="width" value="0.05" units="cm"/>
      <inkml:brushProperty name="height" value="0.05" units="cm"/>
      <inkml:brushProperty name="color" value="#FFFFFF"/>
    </inkml:brush>
  </inkml:definitions>
  <inkml:trace contextRef="#ctx0" brushRef="#br0">666 0 24575,'-19'31'0,"0"-1"0,-3-2 0,0 0 0,-47 45 0,-14 17 0,-202 295 0,257-336 16,-41 101 0,31-62-1413,27-66-5429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05.790"/>
    </inkml:context>
    <inkml:brush xml:id="br0">
      <inkml:brushProperty name="width" value="0.05" units="cm"/>
      <inkml:brushProperty name="height" value="0.05" units="cm"/>
      <inkml:brushProperty name="color" value="#FFFFFF"/>
    </inkml:brush>
  </inkml:definitions>
  <inkml:trace contextRef="#ctx0" brushRef="#br0">1 0 24575,'553'21'0,"-490"-19"0,-47-3 0,0 1 0,0 1 0,0 1 0,26 6 0,-40-8 0,0 1 0,0-1 0,-1 1 0,1 0 0,0 0 0,-1-1 0,1 1 0,0 0 0,-1 1 0,0-1 0,1 0 0,-1 0 0,0 1 0,1-1 0,-1 1 0,0-1 0,0 1 0,0-1 0,0 1 0,0 0 0,-1-1 0,2 4 0,-1-1 0,-1 0 0,0 0 0,0-1 0,0 1 0,0 0 0,0 0 0,-1 0 0,0-1 0,0 1 0,-2 6 0,-5 8 0,0 0 0,-1 0 0,-17 24 0,20-33 0,-59 85 0,39-60 0,1 2 0,2 0 0,2 2 0,1 0 0,-23 65 0,41-98 0,1 1 0,-1-1 0,1 1 0,1-1 0,-1 1 0,1 0 0,0 0 0,0-1 0,1 1 0,-1 0 0,1-1 0,1 1 0,-1-1 0,1 1 0,0-1 0,0 0 0,0 0 0,1 1 0,0-2 0,0 1 0,0 0 0,1-1 0,-1 1 0,1-1 0,0 0 0,1 0 0,-1 0 0,0-1 0,1 0 0,0 0 0,5 3 0,5 1 0,0 0 0,0-1 0,0 0 0,1-2 0,0 0 0,0 0 0,0-2 0,0 0 0,28 0 0,-31-2-227,-1 0-1,1-1 1,0-1-1,-1 0 1,17-5-1,-12 1-6598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06.129"/>
    </inkml:context>
    <inkml:brush xml:id="br0">
      <inkml:brushProperty name="width" value="0.05" units="cm"/>
      <inkml:brushProperty name="height" value="0.05" units="cm"/>
      <inkml:brushProperty name="color" value="#FFFFFF"/>
    </inkml:brush>
  </inkml:definitions>
  <inkml:trace contextRef="#ctx0" brushRef="#br0">0 1 24575,'9'0'0,"7"4"0,5 2 0,4-1 0,2-1 0,0 4 0,5 0 0,1-2 0,-1-1 0,-1-1 0,-2-2 0,-1-2 0,-1 1 0,-1-2 0,-1 1 0,1 0 0,-5-1-8191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06.824"/>
    </inkml:context>
    <inkml:brush xml:id="br0">
      <inkml:brushProperty name="width" value="0.05" units="cm"/>
      <inkml:brushProperty name="height" value="0.05" units="cm"/>
      <inkml:brushProperty name="color" value="#FFFFFF"/>
    </inkml:brush>
  </inkml:definitions>
  <inkml:trace contextRef="#ctx0" brushRef="#br0">26 154 24575,'0'-1'0,"0"0"0,1 0 0,-1 0 0,0 0 0,1 0 0,-1 1 0,1-1 0,0 0 0,-1 0 0,1 0 0,-1 1 0,1-1 0,0 0 0,0 1 0,-1-1 0,1 0 0,0 1 0,0-1 0,0 1 0,0-1 0,0 1 0,0 0 0,-1-1 0,1 1 0,2 0 0,33-9 0,-17 5 0,-14 2 0,0-1 0,-1 1 0,1-1 0,0 0 0,-1 0 0,0 0 0,0-1 0,0 1 0,0-1 0,0 0 0,-1 0 0,0 0 0,5-8 0,-7 11 0,0-1 0,-1 0 0,1 1 0,0-1 0,-1 0 0,1 0 0,-1 1 0,1-1 0,-1 0 0,0 0 0,0 0 0,0 1 0,0-1 0,0 0 0,0 0 0,-1 0 0,1 0 0,-1 1 0,1-1 0,-1 0 0,1 0 0,-1 1 0,0-1 0,0 1 0,0-1 0,0 0 0,0 1 0,0 0 0,-1-1 0,1 1 0,0 0 0,-1-1 0,1 1 0,-1 0 0,1 0 0,-1 0 0,1 0 0,-1 1 0,0-1 0,1 0 0,-1 1 0,-3-1 0,2-1 0,0 1 0,-1 0 0,1 0 0,-1 1 0,1-1 0,-1 1 0,1 0 0,-1 0 0,1 0 0,-1 0 0,0 0 0,1 1 0,-1-1 0,1 1 0,0 0 0,-1 0 0,1 1 0,0-1 0,-1 1 0,1 0 0,0-1 0,0 1 0,0 0 0,1 1 0,-1-1 0,0 0 0,1 1 0,0 0 0,-1 0 0,1-1 0,-2 5 0,0-1 0,0 1 0,0 0 0,1 0 0,0 0 0,0 0 0,1 1 0,0-1 0,0 1 0,0-1 0,1 1 0,1 0 0,-1-1 0,2 14 0,0-9 0,2 0 0,0 0 0,0 0 0,1 0 0,0 0 0,1-1 0,0 1 0,1-1 0,1-1 0,0 1 0,0-1 0,0 0 0,2-1 0,-1 0 0,17 13 0,-12-11 0,1-1 0,1-1 0,-1 0 0,1-2 0,1 1 0,0-2 0,0 0 0,0-1 0,1 0 0,32 4 0,-39-9 0,0 0 0,0 0 0,0-1 0,0-1 0,0 1 0,-1-2 0,1 1 0,0-1 0,-1-1 0,0 0 0,15-8 0,36-13 0,-58 25 4,-1-1 1,1 1-1,0 0 0,-1 0 0,1 0 0,-1 0 0,1 0 1,-1 0-1,1 0 0,0 1 0,-1-1 0,1 0 0,-1 1 1,1 0-1,-1-1 0,1 1 0,-1 0 0,0-1 0,1 1 0,-1 0 1,0 0-1,0 0 0,0 0 0,1 1 0,0 0 0,-1 0-50,0-1 0,0 0 0,0 0 0,0 0 0,0 0 0,0 0 0,0-1 0,0 1 0,0 0 0,1 0 0,-1-1 0,0 1 0,0-1 0,1 1 0,-1-1 0,1 1 0,-1-1 0,0 0 0,1 0 0,-1 0-1,1 0 1,-1 0 0,0 0 0,1 0 0,-1 0 0,1 0 0,-1-1 0,0 1 0,1-1 0,-1 1 0,2-2 0,12-6-6780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07.165"/>
    </inkml:context>
    <inkml:brush xml:id="br0">
      <inkml:brushProperty name="width" value="0.05" units="cm"/>
      <inkml:brushProperty name="height" value="0.05" units="cm"/>
      <inkml:brushProperty name="color" value="#FFFFFF"/>
    </inkml:brush>
  </inkml:definitions>
  <inkml:trace contextRef="#ctx0" brushRef="#br0">11 5 24575,'-5'0'0,"0"-5"0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8:34:07.491"/>
    </inkml:context>
    <inkml:brush xml:id="br0">
      <inkml:brushProperty name="width" value="0.05" units="cm"/>
      <inkml:brushProperty name="height" value="0.05" units="cm"/>
      <inkml:brushProperty name="color" value="#FFFFFF"/>
    </inkml:brush>
  </inkml:definitions>
  <inkml:trace contextRef="#ctx0" brushRef="#br0">262 0 24575,'-4'39'0,"0"0"0,-3 0 0,-1-1 0,-18 53 0,9-33 0,-95 388 0,112-444 0,0 0 0,0-1 0,0 1 0,0 0 0,-1 0 0,1 0 0,-1-1 0,0 1 0,1 0 0,-1-1 0,0 1 0,0 0 0,0-1 0,0 1 0,0-1 0,0 0 0,-1 1 0,1-1 0,-2 2 0,2-4 0,0 1 0,0 0 0,0-1 0,0 1 0,0 0 0,1-1 0,-1 1 0,0-1 0,0 0 0,0 1 0,1-1 0,-1 0 0,0 1 0,1-1 0,-1 0 0,1 0 0,-1 1 0,0-1 0,1 0 0,0 0 0,-1 0 0,1 0 0,0 0 0,-1-1 0,-22-72 0,22 70 0,-22-111 0,21 104 0,1-1 0,1 0 0,-1 0 0,2 0 0,0 0 0,0 1 0,5-20 0,-4 27 3,0 1-1,-1-1 1,1 1-1,0 0 1,0 0 0,1 0-1,-1 0 1,1 0-1,-1 1 1,1-1-1,0 1 1,0 0-1,0-1 1,0 1-1,1 1 1,-1-1 0,0 0-1,1 1 1,-1 0-1,1 0 1,0 0-1,-1 0 1,1 0-1,6 0 1,11 0-107,1 0 0,-1 1 0,27 3 0,-11 0-909,-14-2-5813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de-DE"/>
              <a:t>Mastertitelformat bearbeiten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371166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de-DE"/>
              <a:t>Mastertitelformat bearbeiten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653291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774527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‹Nr.›</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6421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426632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de-DE"/>
              <a:t>Mastertitelformat bearbeiten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1554306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de-DE"/>
              <a:t>Mastertitelformat bearbeiten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3678647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4266982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109160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60888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219497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208478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42841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341745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39110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4032362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de-DE"/>
              <a:t>Mastertitelformat bearbeiten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C2B07E4-CDF9-4C88-A2F3-04620E58224D}"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‹Nr.›</a:t>
            </a:fld>
            <a:endParaRPr lang="en-US"/>
          </a:p>
        </p:txBody>
      </p:sp>
    </p:spTree>
    <p:extLst>
      <p:ext uri="{BB962C8B-B14F-4D97-AF65-F5344CB8AC3E}">
        <p14:creationId xmlns:p14="http://schemas.microsoft.com/office/powerpoint/2010/main" val="224946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2B07E4-CDF9-4C88-A2F3-04620E58224D}" type="datetimeFigureOut">
              <a:rPr lang="en-US" smtClean="0"/>
              <a:pPr/>
              <a:t>11/21/2023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FE71E98-A417-4ECC-ACEB-C0490C20DB04}" type="slidenum">
              <a:rPr lang="en-US" smtClean="0"/>
              <a:pPr/>
              <a:t>‹Nr.›</a:t>
            </a:fld>
            <a:endParaRPr lang="en-US"/>
          </a:p>
        </p:txBody>
      </p:sp>
    </p:spTree>
    <p:extLst>
      <p:ext uri="{BB962C8B-B14F-4D97-AF65-F5344CB8AC3E}">
        <p14:creationId xmlns:p14="http://schemas.microsoft.com/office/powerpoint/2010/main" val="2006449483"/>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CKJuC5CUMgU" TargetMode="External"/><Relationship Id="rId2" Type="http://schemas.openxmlformats.org/officeDocument/2006/relationships/hyperlink" Target="https://brilliant.org/courses/special-relativity" TargetMode="External"/><Relationship Id="rId1" Type="http://schemas.openxmlformats.org/officeDocument/2006/relationships/slideLayout" Target="../slideLayouts/slideLayout2.xml"/><Relationship Id="rId5" Type="http://schemas.openxmlformats.org/officeDocument/2006/relationships/hyperlink" Target="https://www.tempolimit-lichtgeschwindigkeit.de/tuebingen/tuebingen.pdf" TargetMode="External"/><Relationship Id="rId4" Type="http://schemas.openxmlformats.org/officeDocument/2006/relationships/hyperlink" Target="https://www.youtube.com/watch?v=XFV2feKDK9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3" Type="http://schemas.openxmlformats.org/officeDocument/2006/relationships/image" Target="../media/image101.png"/><Relationship Id="rId18" Type="http://schemas.openxmlformats.org/officeDocument/2006/relationships/customXml" Target="../ink/ink9.xml"/><Relationship Id="rId26" Type="http://schemas.openxmlformats.org/officeDocument/2006/relationships/image" Target="../media/image107.png"/><Relationship Id="rId39" Type="http://schemas.openxmlformats.org/officeDocument/2006/relationships/customXml" Target="../ink/ink20.xml"/><Relationship Id="rId231" Type="http://schemas.openxmlformats.org/officeDocument/2006/relationships/customXml" Target="../ink/ink37.xml"/><Relationship Id="rId21" Type="http://schemas.openxmlformats.org/officeDocument/2006/relationships/image" Target="../media/image105.png"/><Relationship Id="rId34" Type="http://schemas.openxmlformats.org/officeDocument/2006/relationships/image" Target="../media/image111.png"/><Relationship Id="rId42" Type="http://schemas.openxmlformats.org/officeDocument/2006/relationships/image" Target="../media/image115.png"/><Relationship Id="rId47" Type="http://schemas.openxmlformats.org/officeDocument/2006/relationships/customXml" Target="../ink/ink24.xml"/><Relationship Id="rId50" Type="http://schemas.openxmlformats.org/officeDocument/2006/relationships/image" Target="../media/image119.png"/><Relationship Id="rId55" Type="http://schemas.openxmlformats.org/officeDocument/2006/relationships/customXml" Target="../ink/ink28.xml"/><Relationship Id="rId63" Type="http://schemas.openxmlformats.org/officeDocument/2006/relationships/customXml" Target="../ink/ink32.xml"/><Relationship Id="rId7" Type="http://schemas.openxmlformats.org/officeDocument/2006/relationships/image" Target="../media/image98.png"/><Relationship Id="rId226" Type="http://schemas.openxmlformats.org/officeDocument/2006/relationships/customXml" Target="../ink/ink34.xml"/><Relationship Id="rId234" Type="http://schemas.openxmlformats.org/officeDocument/2006/relationships/image" Target="../media/image212.png"/><Relationship Id="rId239" Type="http://schemas.openxmlformats.org/officeDocument/2006/relationships/customXml" Target="../ink/ink41.xml"/><Relationship Id="rId247" Type="http://schemas.openxmlformats.org/officeDocument/2006/relationships/image" Target="../media/image218.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customXml" Target="../ink/ink15.xml"/><Relationship Id="rId242" Type="http://schemas.openxmlformats.org/officeDocument/2006/relationships/image" Target="../media/image216.png"/><Relationship Id="rId250" Type="http://schemas.openxmlformats.org/officeDocument/2006/relationships/customXml" Target="../ink/ink47.xml"/><Relationship Id="rId11" Type="http://schemas.openxmlformats.org/officeDocument/2006/relationships/image" Target="../media/image100.png"/><Relationship Id="rId24" Type="http://schemas.openxmlformats.org/officeDocument/2006/relationships/customXml" Target="../ink/ink12.xml"/><Relationship Id="rId32" Type="http://schemas.openxmlformats.org/officeDocument/2006/relationships/image" Target="../media/image110.png"/><Relationship Id="rId37" Type="http://schemas.openxmlformats.org/officeDocument/2006/relationships/customXml" Target="../ink/ink19.xml"/><Relationship Id="rId40" Type="http://schemas.openxmlformats.org/officeDocument/2006/relationships/image" Target="../media/image114.png"/><Relationship Id="rId45" Type="http://schemas.openxmlformats.org/officeDocument/2006/relationships/customXml" Target="../ink/ink23.xml"/><Relationship Id="rId53" Type="http://schemas.openxmlformats.org/officeDocument/2006/relationships/customXml" Target="../ink/ink27.xml"/><Relationship Id="rId58" Type="http://schemas.openxmlformats.org/officeDocument/2006/relationships/image" Target="../media/image123.png"/><Relationship Id="rId5" Type="http://schemas.openxmlformats.org/officeDocument/2006/relationships/image" Target="../media/image97.png"/><Relationship Id="rId61" Type="http://schemas.openxmlformats.org/officeDocument/2006/relationships/customXml" Target="../ink/ink31.xml"/><Relationship Id="rId229" Type="http://schemas.openxmlformats.org/officeDocument/2006/relationships/customXml" Target="../ink/ink36.xml"/><Relationship Id="rId237" Type="http://schemas.openxmlformats.org/officeDocument/2006/relationships/customXml" Target="../ink/ink40.xml"/><Relationship Id="rId19" Type="http://schemas.openxmlformats.org/officeDocument/2006/relationships/image" Target="../media/image104.png"/><Relationship Id="rId232" Type="http://schemas.openxmlformats.org/officeDocument/2006/relationships/image" Target="../media/image211.png"/><Relationship Id="rId240" Type="http://schemas.openxmlformats.org/officeDocument/2006/relationships/image" Target="../media/image215.png"/><Relationship Id="rId245" Type="http://schemas.openxmlformats.org/officeDocument/2006/relationships/customXml" Target="../ink/ink44.xml"/><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customXml" Target="../ink/ink14.xml"/><Relationship Id="rId30" Type="http://schemas.openxmlformats.org/officeDocument/2006/relationships/image" Target="../media/image109.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118.png"/><Relationship Id="rId56" Type="http://schemas.openxmlformats.org/officeDocument/2006/relationships/image" Target="../media/image122.png"/><Relationship Id="rId64" Type="http://schemas.openxmlformats.org/officeDocument/2006/relationships/image" Target="../media/image126.png"/><Relationship Id="rId8" Type="http://schemas.openxmlformats.org/officeDocument/2006/relationships/customXml" Target="../ink/ink4.xml"/><Relationship Id="rId51" Type="http://schemas.openxmlformats.org/officeDocument/2006/relationships/customXml" Target="../ink/ink26.xml"/><Relationship Id="rId227" Type="http://schemas.openxmlformats.org/officeDocument/2006/relationships/image" Target="../media/image208.png"/><Relationship Id="rId3" Type="http://schemas.openxmlformats.org/officeDocument/2006/relationships/image" Target="../media/image96.png"/><Relationship Id="rId230" Type="http://schemas.openxmlformats.org/officeDocument/2006/relationships/image" Target="../media/image209.png"/><Relationship Id="rId235" Type="http://schemas.openxmlformats.org/officeDocument/2006/relationships/customXml" Target="../ink/ink39.xml"/><Relationship Id="rId243" Type="http://schemas.openxmlformats.org/officeDocument/2006/relationships/customXml" Target="../ink/ink43.xml"/><Relationship Id="rId248" Type="http://schemas.openxmlformats.org/officeDocument/2006/relationships/customXml" Target="../ink/ink46.xml"/><Relationship Id="rId251" Type="http://schemas.openxmlformats.org/officeDocument/2006/relationships/image" Target="../media/image221.png"/><Relationship Id="rId12" Type="http://schemas.openxmlformats.org/officeDocument/2006/relationships/customXml" Target="../ink/ink6.xml"/><Relationship Id="rId17" Type="http://schemas.openxmlformats.org/officeDocument/2006/relationships/image" Target="../media/image103.png"/><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113.png"/><Relationship Id="rId46" Type="http://schemas.openxmlformats.org/officeDocument/2006/relationships/image" Target="../media/image117.png"/><Relationship Id="rId59" Type="http://schemas.openxmlformats.org/officeDocument/2006/relationships/customXml" Target="../ink/ink30.xml"/><Relationship Id="rId20" Type="http://schemas.openxmlformats.org/officeDocument/2006/relationships/customXml" Target="../ink/ink10.xml"/><Relationship Id="rId41" Type="http://schemas.openxmlformats.org/officeDocument/2006/relationships/customXml" Target="../ink/ink21.xml"/><Relationship Id="rId54" Type="http://schemas.openxmlformats.org/officeDocument/2006/relationships/image" Target="../media/image121.png"/><Relationship Id="rId62"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customXml" Target="../ink/ink3.xml"/><Relationship Id="rId225" Type="http://schemas.openxmlformats.org/officeDocument/2006/relationships/image" Target="../media/image207.png"/><Relationship Id="rId233" Type="http://schemas.openxmlformats.org/officeDocument/2006/relationships/customXml" Target="../ink/ink38.xml"/><Relationship Id="rId238" Type="http://schemas.openxmlformats.org/officeDocument/2006/relationships/image" Target="../media/image214.png"/><Relationship Id="rId241" Type="http://schemas.openxmlformats.org/officeDocument/2006/relationships/customXml" Target="../ink/ink42.xml"/><Relationship Id="rId246" Type="http://schemas.openxmlformats.org/officeDocument/2006/relationships/customXml" Target="../ink/ink45.xml"/><Relationship Id="rId15" Type="http://schemas.openxmlformats.org/officeDocument/2006/relationships/image" Target="../media/image102.png"/><Relationship Id="rId23" Type="http://schemas.openxmlformats.org/officeDocument/2006/relationships/image" Target="../media/image106.png"/><Relationship Id="rId28" Type="http://schemas.openxmlformats.org/officeDocument/2006/relationships/image" Target="../media/image108.png"/><Relationship Id="rId36" Type="http://schemas.openxmlformats.org/officeDocument/2006/relationships/image" Target="../media/image112.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customXml" Target="../ink/ink5.xml"/><Relationship Id="rId31" Type="http://schemas.openxmlformats.org/officeDocument/2006/relationships/customXml" Target="../ink/ink16.xml"/><Relationship Id="rId44" Type="http://schemas.openxmlformats.org/officeDocument/2006/relationships/image" Target="../media/image116.png"/><Relationship Id="rId52" Type="http://schemas.openxmlformats.org/officeDocument/2006/relationships/image" Target="../media/image120.png"/><Relationship Id="rId60" Type="http://schemas.openxmlformats.org/officeDocument/2006/relationships/image" Target="../media/image124.png"/><Relationship Id="rId65" Type="http://schemas.openxmlformats.org/officeDocument/2006/relationships/customXml" Target="../ink/ink33.xml"/><Relationship Id="rId4" Type="http://schemas.openxmlformats.org/officeDocument/2006/relationships/customXml" Target="../ink/ink2.xml"/><Relationship Id="rId9" Type="http://schemas.openxmlformats.org/officeDocument/2006/relationships/image" Target="../media/image99.png"/><Relationship Id="rId228" Type="http://schemas.openxmlformats.org/officeDocument/2006/relationships/customXml" Target="../ink/ink35.xml"/><Relationship Id="rId236" Type="http://schemas.openxmlformats.org/officeDocument/2006/relationships/image" Target="../media/image213.png"/><Relationship Id="rId244" Type="http://schemas.openxmlformats.org/officeDocument/2006/relationships/image" Target="../media/image217.png"/><Relationship Id="rId249" Type="http://schemas.openxmlformats.org/officeDocument/2006/relationships/image" Target="../media/image219.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7EED8E2B-E08F-7AD2-444E-9F600FD3EF13}"/>
              </a:ext>
            </a:extLst>
          </p:cNvPr>
          <p:cNvPicPr>
            <a:picLocks noChangeAspect="1"/>
          </p:cNvPicPr>
          <p:nvPr/>
        </p:nvPicPr>
        <p:blipFill rotWithShape="1">
          <a:blip r:embed="rId3">
            <a:alphaModFix amt="35000"/>
          </a:blip>
          <a:srcRect t="12743" b="7470"/>
          <a:stretch/>
        </p:blipFill>
        <p:spPr>
          <a:xfrm>
            <a:off x="20" y="10"/>
            <a:ext cx="12191980" cy="6857990"/>
          </a:xfrm>
          <a:prstGeom prst="rect">
            <a:avLst/>
          </a:prstGeom>
        </p:spPr>
      </p:pic>
      <p:sp>
        <p:nvSpPr>
          <p:cNvPr id="2" name="Titel 1">
            <a:extLst>
              <a:ext uri="{FF2B5EF4-FFF2-40B4-BE49-F238E27FC236}">
                <a16:creationId xmlns:a16="http://schemas.microsoft.com/office/drawing/2014/main" id="{3051BD50-A3A1-EC55-85E9-E4578EB42ED7}"/>
              </a:ext>
            </a:extLst>
          </p:cNvPr>
          <p:cNvSpPr>
            <a:spLocks noGrp="1"/>
          </p:cNvSpPr>
          <p:nvPr>
            <p:ph type="ctrTitle"/>
          </p:nvPr>
        </p:nvSpPr>
        <p:spPr>
          <a:xfrm>
            <a:off x="1370693" y="1769540"/>
            <a:ext cx="9440034" cy="1828801"/>
          </a:xfrm>
        </p:spPr>
        <p:txBody>
          <a:bodyPr>
            <a:normAutofit/>
          </a:bodyPr>
          <a:lstStyle/>
          <a:p>
            <a:r>
              <a:rPr lang="de-DE"/>
              <a:t>Physik GFS</a:t>
            </a:r>
          </a:p>
        </p:txBody>
      </p:sp>
      <p:sp>
        <p:nvSpPr>
          <p:cNvPr id="3" name="Untertitel 2">
            <a:extLst>
              <a:ext uri="{FF2B5EF4-FFF2-40B4-BE49-F238E27FC236}">
                <a16:creationId xmlns:a16="http://schemas.microsoft.com/office/drawing/2014/main" id="{E622CB92-26BB-71F3-1695-0F4D14175161}"/>
              </a:ext>
            </a:extLst>
          </p:cNvPr>
          <p:cNvSpPr>
            <a:spLocks noGrp="1"/>
          </p:cNvSpPr>
          <p:nvPr>
            <p:ph type="subTitle" idx="1"/>
          </p:nvPr>
        </p:nvSpPr>
        <p:spPr>
          <a:xfrm>
            <a:off x="1370693" y="3598339"/>
            <a:ext cx="9440034" cy="1049867"/>
          </a:xfrm>
        </p:spPr>
        <p:txBody>
          <a:bodyPr>
            <a:normAutofit/>
          </a:bodyPr>
          <a:lstStyle/>
          <a:p>
            <a:r>
              <a:rPr lang="de-DE"/>
              <a:t>Spezielle Relativitätstheorie</a:t>
            </a:r>
          </a:p>
        </p:txBody>
      </p:sp>
    </p:spTree>
    <p:extLst>
      <p:ext uri="{BB962C8B-B14F-4D97-AF65-F5344CB8AC3E}">
        <p14:creationId xmlns:p14="http://schemas.microsoft.com/office/powerpoint/2010/main" val="180752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A4A378-6BB9-498F-A7A2-DAD9235C6599}"/>
              </a:ext>
            </a:extLst>
          </p:cNvPr>
          <p:cNvSpPr>
            <a:spLocks noGrp="1"/>
          </p:cNvSpPr>
          <p:nvPr>
            <p:ph type="title"/>
          </p:nvPr>
        </p:nvSpPr>
        <p:spPr/>
        <p:txBody>
          <a:bodyPr/>
          <a:lstStyle/>
          <a:p>
            <a:r>
              <a:rPr lang="de-DE" dirty="0"/>
              <a:t>Time Dilation - Formular</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4B38AB52-622D-489E-B5BA-057E32436DFD}"/>
                  </a:ext>
                </a:extLst>
              </p:cNvPr>
              <p:cNvSpPr>
                <a:spLocks noGrp="1"/>
              </p:cNvSpPr>
              <p:nvPr>
                <p:ph idx="1"/>
              </p:nvPr>
            </p:nvSpPr>
            <p:spPr/>
            <p:txBody>
              <a:bodyPr/>
              <a:lstStyle/>
              <a:p>
                <a14:m>
                  <m:oMath xmlns:m="http://schemas.openxmlformats.org/officeDocument/2006/math">
                    <m:r>
                      <a:rPr lang="de-DE" b="0" i="1" smtClean="0">
                        <a:latin typeface="Cambria Math" panose="02040503050406030204" pitchFamily="18" charset="0"/>
                      </a:rPr>
                      <m:t>𝑡</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0</m:t>
                            </m:r>
                          </m:sub>
                        </m:sSub>
                      </m:num>
                      <m:den>
                        <m:rad>
                          <m:radPr>
                            <m:degHide m:val="on"/>
                            <m:ctrlPr>
                              <a:rPr lang="de-DE" b="0" i="1" smtClean="0">
                                <a:latin typeface="Cambria Math" panose="02040503050406030204" pitchFamily="18" charset="0"/>
                              </a:rPr>
                            </m:ctrlPr>
                          </m:radPr>
                          <m:deg/>
                          <m:e>
                            <m:r>
                              <a:rPr lang="de-DE" b="0" i="1" smtClean="0">
                                <a:latin typeface="Cambria Math" panose="02040503050406030204" pitchFamily="18" charset="0"/>
                              </a:rPr>
                              <m:t>1 </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f>
                              <m:fPr>
                                <m:ctrlPr>
                                  <a:rPr lang="de-DE" b="0" i="1" smtClean="0">
                                    <a:latin typeface="Cambria Math" panose="02040503050406030204" pitchFamily="18" charset="0"/>
                                  </a:rPr>
                                </m:ctrlPr>
                              </m:fPr>
                              <m:num>
                                <m:sSup>
                                  <m:sSupPr>
                                    <m:ctrlPr>
                                      <a:rPr lang="de-DE" b="0" i="1" smtClean="0">
                                        <a:latin typeface="Cambria Math" panose="02040503050406030204" pitchFamily="18" charset="0"/>
                                      </a:rPr>
                                    </m:ctrlPr>
                                  </m:sSupPr>
                                  <m:e>
                                    <m:r>
                                      <a:rPr lang="de-DE" b="0" i="1" smtClean="0">
                                        <a:latin typeface="Cambria Math" panose="02040503050406030204" pitchFamily="18" charset="0"/>
                                      </a:rPr>
                                      <m:t>𝑣</m:t>
                                    </m:r>
                                  </m:e>
                                  <m:sup>
                                    <m:r>
                                      <a:rPr lang="de-DE" b="0" i="1" smtClean="0">
                                        <a:latin typeface="Cambria Math" panose="02040503050406030204" pitchFamily="18" charset="0"/>
                                      </a:rPr>
                                      <m:t>2</m:t>
                                    </m:r>
                                  </m:sup>
                                </m:sSup>
                              </m:num>
                              <m:den>
                                <m:sSup>
                                  <m:sSupPr>
                                    <m:ctrlPr>
                                      <a:rPr lang="de-DE" b="0" i="1" smtClean="0">
                                        <a:latin typeface="Cambria Math" panose="02040503050406030204" pitchFamily="18" charset="0"/>
                                      </a:rPr>
                                    </m:ctrlPr>
                                  </m:sSupPr>
                                  <m:e>
                                    <m:r>
                                      <a:rPr lang="de-DE" b="0" i="1" smtClean="0">
                                        <a:latin typeface="Cambria Math" panose="02040503050406030204" pitchFamily="18" charset="0"/>
                                      </a:rPr>
                                      <m:t>𝑐</m:t>
                                    </m:r>
                                  </m:e>
                                  <m:sup>
                                    <m:r>
                                      <a:rPr lang="de-DE" b="0" i="1" smtClean="0">
                                        <a:latin typeface="Cambria Math" panose="02040503050406030204" pitchFamily="18" charset="0"/>
                                      </a:rPr>
                                      <m:t>2</m:t>
                                    </m:r>
                                  </m:sup>
                                </m:sSup>
                              </m:den>
                            </m:f>
                          </m:e>
                        </m:rad>
                      </m:den>
                    </m:f>
                  </m:oMath>
                </a14:m>
                <a:r>
                  <a:rPr lang="de-DE" dirty="0"/>
                  <a:t>  = </a:t>
                </a:r>
                <a14:m>
                  <m:oMath xmlns:m="http://schemas.openxmlformats.org/officeDocument/2006/math">
                    <m:r>
                      <a:rPr lang="de-DE" i="1" smtClean="0">
                        <a:latin typeface="Cambria Math" panose="02040503050406030204" pitchFamily="18" charset="0"/>
                        <a:ea typeface="Cambria Math" panose="02040503050406030204" pitchFamily="18" charset="0"/>
                      </a:rPr>
                      <m:t>𝛾</m:t>
                    </m:r>
                    <m:sSub>
                      <m:sSubPr>
                        <m:ctrlPr>
                          <a:rPr lang="de-DE"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𝑡</m:t>
                        </m:r>
                      </m:e>
                      <m:sub>
                        <m:r>
                          <a:rPr lang="de-DE" b="0" i="1" smtClean="0">
                            <a:latin typeface="Cambria Math" panose="02040503050406030204" pitchFamily="18" charset="0"/>
                            <a:ea typeface="Cambria Math" panose="02040503050406030204" pitchFamily="18" charset="0"/>
                          </a:rPr>
                          <m:t>0</m:t>
                        </m:r>
                      </m:sub>
                    </m:sSub>
                    <m:r>
                      <a:rPr lang="de-DE" b="0" i="1" smtClean="0">
                        <a:latin typeface="Cambria Math" panose="02040503050406030204" pitchFamily="18" charset="0"/>
                        <a:ea typeface="Cambria Math" panose="02040503050406030204" pitchFamily="18" charset="0"/>
                      </a:rPr>
                      <m:t> &gt;1</m:t>
                    </m:r>
                  </m:oMath>
                </a14:m>
                <a:endParaRPr lang="de-DE" dirty="0"/>
              </a:p>
              <a:p>
                <a:r>
                  <a:rPr lang="de-DE" dirty="0"/>
                  <a:t>t: Time in </a:t>
                </a:r>
                <a:r>
                  <a:rPr lang="de-DE" dirty="0" err="1"/>
                  <a:t>moving</a:t>
                </a:r>
                <a:r>
                  <a:rPr lang="de-DE" dirty="0"/>
                  <a:t> </a:t>
                </a:r>
                <a:r>
                  <a:rPr lang="de-DE" dirty="0" err="1"/>
                  <a:t>refrence</a:t>
                </a:r>
                <a:r>
                  <a:rPr lang="de-DE" dirty="0"/>
                  <a:t> </a:t>
                </a:r>
                <a:r>
                  <a:rPr lang="de-DE" dirty="0" err="1"/>
                  <a:t>frame</a:t>
                </a:r>
                <a:endParaRPr lang="de-DE" dirty="0"/>
              </a:p>
              <a:p>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0</m:t>
                        </m:r>
                      </m:sub>
                    </m:sSub>
                  </m:oMath>
                </a14:m>
                <a:r>
                  <a:rPr lang="de-DE" dirty="0"/>
                  <a:t>: Time in </a:t>
                </a:r>
                <a:r>
                  <a:rPr lang="de-DE" dirty="0" err="1"/>
                  <a:t>stationary</a:t>
                </a:r>
                <a:r>
                  <a:rPr lang="de-DE" dirty="0"/>
                  <a:t> </a:t>
                </a:r>
                <a:r>
                  <a:rPr lang="de-DE" dirty="0" err="1"/>
                  <a:t>frame</a:t>
                </a:r>
                <a:r>
                  <a:rPr lang="de-DE" dirty="0"/>
                  <a:t> </a:t>
                </a:r>
                <a:r>
                  <a:rPr lang="de-DE" dirty="0" err="1"/>
                  <a:t>of</a:t>
                </a:r>
                <a:r>
                  <a:rPr lang="de-DE" dirty="0"/>
                  <a:t> </a:t>
                </a:r>
                <a:r>
                  <a:rPr lang="de-DE" dirty="0" err="1"/>
                  <a:t>refrence</a:t>
                </a:r>
                <a:endParaRPr lang="de-DE" dirty="0"/>
              </a:p>
            </p:txBody>
          </p:sp>
        </mc:Choice>
        <mc:Fallback>
          <p:sp>
            <p:nvSpPr>
              <p:cNvPr id="3" name="Inhaltsplatzhalter 2">
                <a:extLst>
                  <a:ext uri="{FF2B5EF4-FFF2-40B4-BE49-F238E27FC236}">
                    <a16:creationId xmlns:a16="http://schemas.microsoft.com/office/drawing/2014/main" id="{4B38AB52-622D-489E-B5BA-057E32436DF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40189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42395-954D-4957-D390-57DBB466F0DA}"/>
              </a:ext>
            </a:extLst>
          </p:cNvPr>
          <p:cNvSpPr>
            <a:spLocks noGrp="1"/>
          </p:cNvSpPr>
          <p:nvPr>
            <p:ph type="title"/>
          </p:nvPr>
        </p:nvSpPr>
        <p:spPr/>
        <p:txBody>
          <a:bodyPr/>
          <a:lstStyle/>
          <a:p>
            <a:r>
              <a:rPr lang="de-DE" dirty="0"/>
              <a:t>Längen Kontraktion</a:t>
            </a:r>
          </a:p>
        </p:txBody>
      </p:sp>
      <p:sp>
        <p:nvSpPr>
          <p:cNvPr id="3" name="Inhaltsplatzhalter 2">
            <a:extLst>
              <a:ext uri="{FF2B5EF4-FFF2-40B4-BE49-F238E27FC236}">
                <a16:creationId xmlns:a16="http://schemas.microsoft.com/office/drawing/2014/main" id="{345297CB-850B-3838-F969-4EE363B2F17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25514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9E48CC-25BD-29FA-3F44-723E271D46B1}"/>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10FB2C8E-E148-0D16-A8C4-F7E6EC47180B}"/>
              </a:ext>
            </a:extLst>
          </p:cNvPr>
          <p:cNvSpPr>
            <a:spLocks noGrp="1"/>
          </p:cNvSpPr>
          <p:nvPr>
            <p:ph idx="1"/>
          </p:nvPr>
        </p:nvSpPr>
        <p:spPr/>
        <p:txBody>
          <a:bodyPr/>
          <a:lstStyle/>
          <a:p>
            <a:r>
              <a:rPr lang="de-DE" dirty="0">
                <a:hlinkClick r:id="rId2"/>
              </a:rPr>
              <a:t>https://brilliant.org/courses/special-relativity</a:t>
            </a:r>
            <a:endParaRPr lang="de-DE" dirty="0"/>
          </a:p>
          <a:p>
            <a:r>
              <a:rPr lang="en-US" dirty="0">
                <a:hlinkClick r:id="rId3"/>
              </a:rPr>
              <a:t>WSU: Space, Time, and Einstein with Brian Greene - YouTube</a:t>
            </a:r>
            <a:endParaRPr lang="de-DE" dirty="0"/>
          </a:p>
          <a:p>
            <a:r>
              <a:rPr lang="en-US" dirty="0">
                <a:hlinkClick r:id="rId4"/>
              </a:rPr>
              <a:t>WSU: Special Relativity with Brian Greene – YouTube</a:t>
            </a:r>
            <a:endParaRPr lang="de-DE" dirty="0"/>
          </a:p>
          <a:p>
            <a:r>
              <a:rPr lang="de-DE" dirty="0">
                <a:hlinkClick r:id="rId5"/>
              </a:rPr>
              <a:t>tuebingen.pdf (tempolimit-lichtgeschwindigkeit.de)</a:t>
            </a:r>
            <a:endParaRPr lang="de-DE" dirty="0"/>
          </a:p>
          <a:p>
            <a:endParaRPr lang="de-DE" dirty="0"/>
          </a:p>
        </p:txBody>
      </p:sp>
    </p:spTree>
    <p:extLst>
      <p:ext uri="{BB962C8B-B14F-4D97-AF65-F5344CB8AC3E}">
        <p14:creationId xmlns:p14="http://schemas.microsoft.com/office/powerpoint/2010/main" val="123924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D76B31-A49B-F0A6-D358-0D086BDB027F}"/>
              </a:ext>
            </a:extLst>
          </p:cNvPr>
          <p:cNvSpPr>
            <a:spLocks noGrp="1"/>
          </p:cNvSpPr>
          <p:nvPr>
            <p:ph type="title"/>
          </p:nvPr>
        </p:nvSpPr>
        <p:spPr>
          <a:xfrm>
            <a:off x="913795" y="609600"/>
            <a:ext cx="10353762" cy="970450"/>
          </a:xfrm>
        </p:spPr>
        <p:txBody>
          <a:bodyPr>
            <a:normAutofit/>
          </a:bodyPr>
          <a:lstStyle/>
          <a:p>
            <a:r>
              <a:rPr lang="de-DE" dirty="0"/>
              <a:t>Extreme der Einheiten</a:t>
            </a:r>
          </a:p>
        </p:txBody>
      </p:sp>
      <p:graphicFrame>
        <p:nvGraphicFramePr>
          <p:cNvPr id="11" name="Inhaltsplatzhalter 2">
            <a:extLst>
              <a:ext uri="{FF2B5EF4-FFF2-40B4-BE49-F238E27FC236}">
                <a16:creationId xmlns:a16="http://schemas.microsoft.com/office/drawing/2014/main" id="{B80CDFFD-93B3-F6EA-D662-4B7E174A3ACA}"/>
              </a:ext>
            </a:extLst>
          </p:cNvPr>
          <p:cNvGraphicFramePr>
            <a:graphicFrameLocks noGrp="1"/>
          </p:cNvGraphicFramePr>
          <p:nvPr>
            <p:ph idx="1"/>
            <p:extLst>
              <p:ext uri="{D42A27DB-BD31-4B8C-83A1-F6EECF244321}">
                <p14:modId xmlns:p14="http://schemas.microsoft.com/office/powerpoint/2010/main" val="2406470740"/>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9732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0A3F6F-3F8B-4782-A9FD-5B1BA2BCE72D}"/>
              </a:ext>
            </a:extLst>
          </p:cNvPr>
          <p:cNvSpPr>
            <a:spLocks noGrp="1"/>
          </p:cNvSpPr>
          <p:nvPr>
            <p:ph type="title"/>
          </p:nvPr>
        </p:nvSpPr>
        <p:spPr/>
        <p:txBody>
          <a:bodyPr/>
          <a:lstStyle/>
          <a:p>
            <a:r>
              <a:rPr lang="de-DE" dirty="0"/>
              <a:t>Die Geschwindigkeit</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EDF5D288-B977-42F7-B6C1-09E1B9DA1DF2}"/>
                  </a:ext>
                </a:extLst>
              </p:cNvPr>
              <p:cNvSpPr>
                <a:spLocks noGrp="1"/>
              </p:cNvSpPr>
              <p:nvPr>
                <p:ph idx="1"/>
              </p:nvPr>
            </p:nvSpPr>
            <p:spPr/>
            <p:txBody>
              <a:bodyPr/>
              <a:lstStyle/>
              <a:p>
                <a14:m>
                  <m:oMath xmlns:m="http://schemas.openxmlformats.org/officeDocument/2006/math">
                    <m:r>
                      <a:rPr lang="de-DE" b="0" i="1" smtClean="0">
                        <a:latin typeface="Cambria Math" panose="02040503050406030204" pitchFamily="18" charset="0"/>
                      </a:rPr>
                      <m:t>𝑣</m:t>
                    </m:r>
                    <m:r>
                      <a:rPr lang="de-DE" b="0" i="1" smtClean="0">
                        <a:latin typeface="Cambria Math" panose="02040503050406030204" pitchFamily="18" charset="0"/>
                      </a:rPr>
                      <m:t>=</m:t>
                    </m:r>
                    <m:f>
                      <m:fPr>
                        <m:ctrlPr>
                          <a:rPr lang="de-DE" b="0" i="1" smtClean="0">
                            <a:latin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Δ</m:t>
                        </m:r>
                        <m:r>
                          <a:rPr lang="de-DE" b="0" i="1" smtClean="0">
                            <a:latin typeface="Cambria Math" panose="02040503050406030204" pitchFamily="18" charset="0"/>
                            <a:ea typeface="Cambria Math" panose="02040503050406030204" pitchFamily="18" charset="0"/>
                          </a:rPr>
                          <m:t>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𝐸𝑛𝑡𝑓𝑒𝑟𝑛𝑢𝑛𝑔</m:t>
                        </m:r>
                        <m:r>
                          <a:rPr lang="de-DE" b="0" i="1" smtClean="0">
                            <a:latin typeface="Cambria Math" panose="02040503050406030204" pitchFamily="18" charset="0"/>
                            <a:ea typeface="Cambria Math" panose="02040503050406030204" pitchFamily="18" charset="0"/>
                          </a:rPr>
                          <m:t> → </m:t>
                        </m:r>
                        <m:r>
                          <a:rPr lang="de-DE" b="0" i="1" smtClean="0">
                            <a:latin typeface="Cambria Math" panose="02040503050406030204" pitchFamily="18" charset="0"/>
                            <a:ea typeface="Cambria Math" panose="02040503050406030204" pitchFamily="18" charset="0"/>
                          </a:rPr>
                          <m:t>𝑅𝑎𝑢𝑚</m:t>
                        </m:r>
                      </m:num>
                      <m:den>
                        <m:r>
                          <m:rPr>
                            <m:sty m:val="p"/>
                          </m:rPr>
                          <a:rPr lang="el-GR" b="0" i="1" smtClean="0">
                            <a:latin typeface="Cambria Math" panose="02040503050406030204" pitchFamily="18" charset="0"/>
                            <a:ea typeface="Cambria Math" panose="02040503050406030204" pitchFamily="18" charset="0"/>
                          </a:rPr>
                          <m:t>Δ</m:t>
                        </m:r>
                        <m:r>
                          <a:rPr lang="de-DE" b="0" i="1" smtClean="0">
                            <a:latin typeface="Cambria Math" panose="02040503050406030204" pitchFamily="18" charset="0"/>
                            <a:ea typeface="Cambria Math" panose="02040503050406030204" pitchFamily="18" charset="0"/>
                          </a:rPr>
                          <m:t>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𝐷𝑎𝑢𝑒𝑟</m:t>
                        </m:r>
                        <m:r>
                          <a:rPr lang="de-DE" b="0" i="1" smtClean="0">
                            <a:latin typeface="Cambria Math" panose="02040503050406030204" pitchFamily="18" charset="0"/>
                            <a:ea typeface="Cambria Math" panose="02040503050406030204" pitchFamily="18" charset="0"/>
                          </a:rPr>
                          <m:t> → </m:t>
                        </m:r>
                        <m:r>
                          <a:rPr lang="de-DE" b="0" i="1" smtClean="0">
                            <a:latin typeface="Cambria Math" panose="02040503050406030204" pitchFamily="18" charset="0"/>
                            <a:ea typeface="Cambria Math" panose="02040503050406030204" pitchFamily="18" charset="0"/>
                          </a:rPr>
                          <m:t>𝑍𝑒𝑖𝑡</m:t>
                        </m:r>
                      </m:den>
                    </m:f>
                  </m:oMath>
                </a14:m>
                <a:r>
                  <a:rPr lang="de-DE" dirty="0"/>
                  <a:t> = </a:t>
                </a:r>
                <a14:m>
                  <m:oMath xmlns:m="http://schemas.openxmlformats.org/officeDocument/2006/math">
                    <m:r>
                      <a:rPr lang="de-DE" b="0" i="1" smtClean="0">
                        <a:latin typeface="Cambria Math" panose="02040503050406030204" pitchFamily="18" charset="0"/>
                      </a:rPr>
                      <m:t>𝑣</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𝑡</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𝑠</m:t>
                    </m:r>
                  </m:oMath>
                </a14:m>
                <a:endParaRPr lang="de-DE" dirty="0"/>
              </a:p>
              <a:p>
                <a:endParaRPr lang="de-DE" dirty="0"/>
              </a:p>
            </p:txBody>
          </p:sp>
        </mc:Choice>
        <mc:Fallback>
          <p:sp>
            <p:nvSpPr>
              <p:cNvPr id="3" name="Inhaltsplatzhalter 2">
                <a:extLst>
                  <a:ext uri="{FF2B5EF4-FFF2-40B4-BE49-F238E27FC236}">
                    <a16:creationId xmlns:a16="http://schemas.microsoft.com/office/drawing/2014/main" id="{EDF5D288-B977-42F7-B6C1-09E1B9DA1DF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17126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EA1846-AF4C-2E37-8995-99B92E70449C}"/>
              </a:ext>
            </a:extLst>
          </p:cNvPr>
          <p:cNvSpPr>
            <a:spLocks noGrp="1"/>
          </p:cNvSpPr>
          <p:nvPr>
            <p:ph type="title"/>
          </p:nvPr>
        </p:nvSpPr>
        <p:spPr>
          <a:xfrm>
            <a:off x="913795" y="609600"/>
            <a:ext cx="10353762" cy="970450"/>
          </a:xfrm>
        </p:spPr>
        <p:txBody>
          <a:bodyPr>
            <a:normAutofit/>
          </a:bodyPr>
          <a:lstStyle/>
          <a:p>
            <a:r>
              <a:rPr lang="de-DE"/>
              <a:t>Die Geschwindigkeit</a:t>
            </a:r>
          </a:p>
        </p:txBody>
      </p:sp>
      <p:graphicFrame>
        <p:nvGraphicFramePr>
          <p:cNvPr id="21" name="Inhaltsplatzhalter 2">
            <a:extLst>
              <a:ext uri="{FF2B5EF4-FFF2-40B4-BE49-F238E27FC236}">
                <a16:creationId xmlns:a16="http://schemas.microsoft.com/office/drawing/2014/main" id="{59BC30BC-7F29-8BC0-5A1E-9E37073DABF6}"/>
              </a:ext>
            </a:extLst>
          </p:cNvPr>
          <p:cNvGraphicFramePr>
            <a:graphicFrameLocks noGrp="1"/>
          </p:cNvGraphicFramePr>
          <p:nvPr>
            <p:ph idx="1"/>
            <p:extLst>
              <p:ext uri="{D42A27DB-BD31-4B8C-83A1-F6EECF244321}">
                <p14:modId xmlns:p14="http://schemas.microsoft.com/office/powerpoint/2010/main" val="1943067563"/>
              </p:ext>
            </p:extLst>
          </p:nvPr>
        </p:nvGraphicFramePr>
        <p:xfrm>
          <a:off x="913795" y="1399381"/>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84726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33DC3A-2EC1-6F67-A390-B547E2021B20}"/>
              </a:ext>
            </a:extLst>
          </p:cNvPr>
          <p:cNvSpPr>
            <a:spLocks noGrp="1"/>
          </p:cNvSpPr>
          <p:nvPr>
            <p:ph type="title"/>
          </p:nvPr>
        </p:nvSpPr>
        <p:spPr>
          <a:xfrm>
            <a:off x="913795" y="609600"/>
            <a:ext cx="10353762" cy="970450"/>
          </a:xfrm>
        </p:spPr>
        <p:txBody>
          <a:bodyPr>
            <a:normAutofit/>
          </a:bodyPr>
          <a:lstStyle/>
          <a:p>
            <a:r>
              <a:rPr lang="de-DE"/>
              <a:t>Die Lichtgeschwindigkeit</a:t>
            </a:r>
          </a:p>
        </p:txBody>
      </p:sp>
      <p:pic>
        <p:nvPicPr>
          <p:cNvPr id="37" name="Picture 36">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Inhaltsplatzhalter 2">
            <a:extLst>
              <a:ext uri="{FF2B5EF4-FFF2-40B4-BE49-F238E27FC236}">
                <a16:creationId xmlns:a16="http://schemas.microsoft.com/office/drawing/2014/main" id="{5A754687-0DC7-44B7-B557-29B4923FDEE2}"/>
              </a:ext>
            </a:extLst>
          </p:cNvPr>
          <p:cNvSpPr>
            <a:spLocks noGrp="1"/>
          </p:cNvSpPr>
          <p:nvPr>
            <p:ph idx="1"/>
          </p:nvPr>
        </p:nvSpPr>
        <p:spPr/>
        <p:txBody>
          <a:bodyPr/>
          <a:lstStyle/>
          <a:p>
            <a:r>
              <a:rPr lang="de-DE" dirty="0"/>
              <a:t>Elektromagnetische Welle, bewegt sich mit 299,792,458 m/s</a:t>
            </a:r>
            <a:endParaRPr lang="en-US" dirty="0"/>
          </a:p>
          <a:p>
            <a:r>
              <a:rPr lang="de-DE" dirty="0"/>
              <a:t>Hat keine Referenz zu der sich das Licht mit dieser Geschwindigkeit bewegt =&gt; </a:t>
            </a:r>
            <a:r>
              <a:rPr lang="de-DE" dirty="0" err="1"/>
              <a:t>konst</a:t>
            </a:r>
            <a:r>
              <a:rPr lang="de-DE" dirty="0"/>
              <a:t>.</a:t>
            </a:r>
          </a:p>
        </p:txBody>
      </p:sp>
    </p:spTree>
    <p:extLst>
      <p:ext uri="{BB962C8B-B14F-4D97-AF65-F5344CB8AC3E}">
        <p14:creationId xmlns:p14="http://schemas.microsoft.com/office/powerpoint/2010/main" val="281254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389A96-A858-A47A-2AA0-94211E17E838}"/>
              </a:ext>
            </a:extLst>
          </p:cNvPr>
          <p:cNvSpPr>
            <a:spLocks noGrp="1"/>
          </p:cNvSpPr>
          <p:nvPr>
            <p:ph type="title"/>
          </p:nvPr>
        </p:nvSpPr>
        <p:spPr>
          <a:xfrm>
            <a:off x="913795" y="609600"/>
            <a:ext cx="10353762" cy="970450"/>
          </a:xfrm>
        </p:spPr>
        <p:txBody>
          <a:bodyPr>
            <a:normAutofit/>
          </a:bodyPr>
          <a:lstStyle/>
          <a:p>
            <a:r>
              <a:rPr lang="de-DE" dirty="0"/>
              <a:t>Genauere Betrachtung der Formel</a:t>
            </a:r>
          </a:p>
        </p:txBody>
      </p:sp>
      <p:graphicFrame>
        <p:nvGraphicFramePr>
          <p:cNvPr id="5" name="Inhaltsplatzhalter 2">
            <a:extLst>
              <a:ext uri="{FF2B5EF4-FFF2-40B4-BE49-F238E27FC236}">
                <a16:creationId xmlns:a16="http://schemas.microsoft.com/office/drawing/2014/main" id="{1E1924AF-544F-BFF6-3EA4-7B16BF1D2D5A}"/>
              </a:ext>
            </a:extLst>
          </p:cNvPr>
          <p:cNvGraphicFramePr>
            <a:graphicFrameLocks noGrp="1"/>
          </p:cNvGraphicFramePr>
          <p:nvPr>
            <p:ph idx="1"/>
            <p:extLst>
              <p:ext uri="{D42A27DB-BD31-4B8C-83A1-F6EECF244321}">
                <p14:modId xmlns:p14="http://schemas.microsoft.com/office/powerpoint/2010/main" val="1211152882"/>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279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uppieren 66">
            <a:extLst>
              <a:ext uri="{FF2B5EF4-FFF2-40B4-BE49-F238E27FC236}">
                <a16:creationId xmlns:a16="http://schemas.microsoft.com/office/drawing/2014/main" id="{4613A49C-165E-799A-300A-F7754A45D3DF}"/>
              </a:ext>
            </a:extLst>
          </p:cNvPr>
          <p:cNvGrpSpPr/>
          <p:nvPr/>
        </p:nvGrpSpPr>
        <p:grpSpPr>
          <a:xfrm>
            <a:off x="1435464" y="1755975"/>
            <a:ext cx="748080" cy="698040"/>
            <a:chOff x="1191204" y="581516"/>
            <a:chExt cx="748080" cy="698040"/>
          </a:xfrm>
        </p:grpSpPr>
        <mc:AlternateContent xmlns:mc="http://schemas.openxmlformats.org/markup-compatibility/2006" xmlns:p14="http://schemas.microsoft.com/office/powerpoint/2010/main">
          <mc:Choice Requires="p14">
            <p:contentPart p14:bwMode="auto" r:id="rId2">
              <p14:nvContentPartPr>
                <p14:cNvPr id="63" name="Freihand 62">
                  <a:extLst>
                    <a:ext uri="{FF2B5EF4-FFF2-40B4-BE49-F238E27FC236}">
                      <a16:creationId xmlns:a16="http://schemas.microsoft.com/office/drawing/2014/main" id="{7F195965-7A9A-982D-8FAA-9F1C43F3223A}"/>
                    </a:ext>
                  </a:extLst>
                </p14:cNvPr>
                <p14:cNvContentPartPr/>
                <p14:nvPr/>
              </p14:nvContentPartPr>
              <p14:xfrm>
                <a:off x="1191204" y="581516"/>
                <a:ext cx="258480" cy="315000"/>
              </p14:xfrm>
            </p:contentPart>
          </mc:Choice>
          <mc:Fallback xmlns="">
            <p:pic>
              <p:nvPicPr>
                <p:cNvPr id="63" name="Freihand 62">
                  <a:extLst>
                    <a:ext uri="{FF2B5EF4-FFF2-40B4-BE49-F238E27FC236}">
                      <a16:creationId xmlns:a16="http://schemas.microsoft.com/office/drawing/2014/main" id="{7F195965-7A9A-982D-8FAA-9F1C43F3223A}"/>
                    </a:ext>
                  </a:extLst>
                </p:cNvPr>
                <p:cNvPicPr/>
                <p:nvPr/>
              </p:nvPicPr>
              <p:blipFill>
                <a:blip r:embed="rId3"/>
                <a:stretch>
                  <a:fillRect/>
                </a:stretch>
              </p:blipFill>
              <p:spPr>
                <a:xfrm>
                  <a:off x="1182564" y="572876"/>
                  <a:ext cx="27612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4" name="Freihand 63">
                  <a:extLst>
                    <a:ext uri="{FF2B5EF4-FFF2-40B4-BE49-F238E27FC236}">
                      <a16:creationId xmlns:a16="http://schemas.microsoft.com/office/drawing/2014/main" id="{D2D7D26A-F039-536F-8FF6-234676A8443D}"/>
                    </a:ext>
                  </a:extLst>
                </p14:cNvPr>
                <p14:cNvContentPartPr/>
                <p14:nvPr/>
              </p14:nvContentPartPr>
              <p14:xfrm>
                <a:off x="1246644" y="701756"/>
                <a:ext cx="119520" cy="17280"/>
              </p14:xfrm>
            </p:contentPart>
          </mc:Choice>
          <mc:Fallback xmlns="">
            <p:pic>
              <p:nvPicPr>
                <p:cNvPr id="64" name="Freihand 63">
                  <a:extLst>
                    <a:ext uri="{FF2B5EF4-FFF2-40B4-BE49-F238E27FC236}">
                      <a16:creationId xmlns:a16="http://schemas.microsoft.com/office/drawing/2014/main" id="{D2D7D26A-F039-536F-8FF6-234676A8443D}"/>
                    </a:ext>
                  </a:extLst>
                </p:cNvPr>
                <p:cNvPicPr/>
                <p:nvPr/>
              </p:nvPicPr>
              <p:blipFill>
                <a:blip r:embed="rId5"/>
                <a:stretch>
                  <a:fillRect/>
                </a:stretch>
              </p:blipFill>
              <p:spPr>
                <a:xfrm>
                  <a:off x="1238004" y="692756"/>
                  <a:ext cx="1371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5" name="Freihand 64">
                  <a:extLst>
                    <a:ext uri="{FF2B5EF4-FFF2-40B4-BE49-F238E27FC236}">
                      <a16:creationId xmlns:a16="http://schemas.microsoft.com/office/drawing/2014/main" id="{A7EEF3BE-239B-D17A-A07D-4C7336FAB54D}"/>
                    </a:ext>
                  </a:extLst>
                </p14:cNvPr>
                <p14:cNvContentPartPr/>
                <p14:nvPr/>
              </p14:nvContentPartPr>
              <p14:xfrm>
                <a:off x="1553004" y="781676"/>
                <a:ext cx="146160" cy="74520"/>
              </p14:xfrm>
            </p:contentPart>
          </mc:Choice>
          <mc:Fallback xmlns="">
            <p:pic>
              <p:nvPicPr>
                <p:cNvPr id="65" name="Freihand 64">
                  <a:extLst>
                    <a:ext uri="{FF2B5EF4-FFF2-40B4-BE49-F238E27FC236}">
                      <a16:creationId xmlns:a16="http://schemas.microsoft.com/office/drawing/2014/main" id="{A7EEF3BE-239B-D17A-A07D-4C7336FAB54D}"/>
                    </a:ext>
                  </a:extLst>
                </p:cNvPr>
                <p:cNvPicPr/>
                <p:nvPr/>
              </p:nvPicPr>
              <p:blipFill>
                <a:blip r:embed="rId7"/>
                <a:stretch>
                  <a:fillRect/>
                </a:stretch>
              </p:blipFill>
              <p:spPr>
                <a:xfrm>
                  <a:off x="1544364" y="773036"/>
                  <a:ext cx="1638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6" name="Freihand 65">
                  <a:extLst>
                    <a:ext uri="{FF2B5EF4-FFF2-40B4-BE49-F238E27FC236}">
                      <a16:creationId xmlns:a16="http://schemas.microsoft.com/office/drawing/2014/main" id="{5B98CE9E-2613-AC17-CFA2-746F4B939858}"/>
                    </a:ext>
                  </a:extLst>
                </p14:cNvPr>
                <p14:cNvContentPartPr/>
                <p14:nvPr/>
              </p14:nvContentPartPr>
              <p14:xfrm>
                <a:off x="1747044" y="805076"/>
                <a:ext cx="192240" cy="474480"/>
              </p14:xfrm>
            </p:contentPart>
          </mc:Choice>
          <mc:Fallback xmlns="">
            <p:pic>
              <p:nvPicPr>
                <p:cNvPr id="66" name="Freihand 65">
                  <a:extLst>
                    <a:ext uri="{FF2B5EF4-FFF2-40B4-BE49-F238E27FC236}">
                      <a16:creationId xmlns:a16="http://schemas.microsoft.com/office/drawing/2014/main" id="{5B98CE9E-2613-AC17-CFA2-746F4B939858}"/>
                    </a:ext>
                  </a:extLst>
                </p:cNvPr>
                <p:cNvPicPr/>
                <p:nvPr/>
              </p:nvPicPr>
              <p:blipFill>
                <a:blip r:embed="rId9"/>
                <a:stretch>
                  <a:fillRect/>
                </a:stretch>
              </p:blipFill>
              <p:spPr>
                <a:xfrm>
                  <a:off x="1738404" y="796076"/>
                  <a:ext cx="209880" cy="492120"/>
                </a:xfrm>
                <a:prstGeom prst="rect">
                  <a:avLst/>
                </a:prstGeom>
              </p:spPr>
            </p:pic>
          </mc:Fallback>
        </mc:AlternateContent>
      </p:grpSp>
      <p:grpSp>
        <p:nvGrpSpPr>
          <p:cNvPr id="74" name="Gruppieren 73">
            <a:extLst>
              <a:ext uri="{FF2B5EF4-FFF2-40B4-BE49-F238E27FC236}">
                <a16:creationId xmlns:a16="http://schemas.microsoft.com/office/drawing/2014/main" id="{6BA399C2-88D9-7813-00A5-E21E18CD0DB5}"/>
              </a:ext>
            </a:extLst>
          </p:cNvPr>
          <p:cNvGrpSpPr/>
          <p:nvPr/>
        </p:nvGrpSpPr>
        <p:grpSpPr>
          <a:xfrm>
            <a:off x="2710224" y="1774695"/>
            <a:ext cx="313920" cy="287640"/>
            <a:chOff x="2465964" y="600236"/>
            <a:chExt cx="313920" cy="287640"/>
          </a:xfrm>
        </p:grpSpPr>
        <mc:AlternateContent xmlns:mc="http://schemas.openxmlformats.org/markup-compatibility/2006" xmlns:p14="http://schemas.microsoft.com/office/powerpoint/2010/main">
          <mc:Choice Requires="p14">
            <p:contentPart p14:bwMode="auto" r:id="rId10">
              <p14:nvContentPartPr>
                <p14:cNvPr id="68" name="Freihand 67">
                  <a:extLst>
                    <a:ext uri="{FF2B5EF4-FFF2-40B4-BE49-F238E27FC236}">
                      <a16:creationId xmlns:a16="http://schemas.microsoft.com/office/drawing/2014/main" id="{F31460DE-FBA8-1666-4FD1-48846B1781ED}"/>
                    </a:ext>
                  </a:extLst>
                </p14:cNvPr>
                <p14:cNvContentPartPr/>
                <p14:nvPr/>
              </p14:nvContentPartPr>
              <p14:xfrm>
                <a:off x="2465964" y="600236"/>
                <a:ext cx="298440" cy="287640"/>
              </p14:xfrm>
            </p:contentPart>
          </mc:Choice>
          <mc:Fallback xmlns="">
            <p:pic>
              <p:nvPicPr>
                <p:cNvPr id="68" name="Freihand 67">
                  <a:extLst>
                    <a:ext uri="{FF2B5EF4-FFF2-40B4-BE49-F238E27FC236}">
                      <a16:creationId xmlns:a16="http://schemas.microsoft.com/office/drawing/2014/main" id="{F31460DE-FBA8-1666-4FD1-48846B1781ED}"/>
                    </a:ext>
                  </a:extLst>
                </p:cNvPr>
                <p:cNvPicPr/>
                <p:nvPr/>
              </p:nvPicPr>
              <p:blipFill>
                <a:blip r:embed="rId11"/>
                <a:stretch>
                  <a:fillRect/>
                </a:stretch>
              </p:blipFill>
              <p:spPr>
                <a:xfrm>
                  <a:off x="2457324" y="591236"/>
                  <a:ext cx="3160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9" name="Freihand 68">
                  <a:extLst>
                    <a:ext uri="{FF2B5EF4-FFF2-40B4-BE49-F238E27FC236}">
                      <a16:creationId xmlns:a16="http://schemas.microsoft.com/office/drawing/2014/main" id="{CD0B3767-2A3F-BD8D-0290-A5873496F43F}"/>
                    </a:ext>
                  </a:extLst>
                </p14:cNvPr>
                <p14:cNvContentPartPr/>
                <p14:nvPr/>
              </p14:nvContentPartPr>
              <p14:xfrm>
                <a:off x="2622924" y="757196"/>
                <a:ext cx="156960" cy="19440"/>
              </p14:xfrm>
            </p:contentPart>
          </mc:Choice>
          <mc:Fallback xmlns="">
            <p:pic>
              <p:nvPicPr>
                <p:cNvPr id="69" name="Freihand 68">
                  <a:extLst>
                    <a:ext uri="{FF2B5EF4-FFF2-40B4-BE49-F238E27FC236}">
                      <a16:creationId xmlns:a16="http://schemas.microsoft.com/office/drawing/2014/main" id="{CD0B3767-2A3F-BD8D-0290-A5873496F43F}"/>
                    </a:ext>
                  </a:extLst>
                </p:cNvPr>
                <p:cNvPicPr/>
                <p:nvPr/>
              </p:nvPicPr>
              <p:blipFill>
                <a:blip r:embed="rId13"/>
                <a:stretch>
                  <a:fillRect/>
                </a:stretch>
              </p:blipFill>
              <p:spPr>
                <a:xfrm>
                  <a:off x="2613924" y="748556"/>
                  <a:ext cx="174600" cy="37080"/>
                </a:xfrm>
                <a:prstGeom prst="rect">
                  <a:avLst/>
                </a:prstGeom>
              </p:spPr>
            </p:pic>
          </mc:Fallback>
        </mc:AlternateContent>
      </p:grpSp>
      <p:grpSp>
        <p:nvGrpSpPr>
          <p:cNvPr id="73" name="Gruppieren 72">
            <a:extLst>
              <a:ext uri="{FF2B5EF4-FFF2-40B4-BE49-F238E27FC236}">
                <a16:creationId xmlns:a16="http://schemas.microsoft.com/office/drawing/2014/main" id="{BE1A9BA9-A12B-D074-7049-3F6D314621B0}"/>
              </a:ext>
            </a:extLst>
          </p:cNvPr>
          <p:cNvGrpSpPr/>
          <p:nvPr/>
        </p:nvGrpSpPr>
        <p:grpSpPr>
          <a:xfrm>
            <a:off x="3209184" y="1867215"/>
            <a:ext cx="461880" cy="282600"/>
            <a:chOff x="2964924" y="692756"/>
            <a:chExt cx="461880" cy="282600"/>
          </a:xfrm>
        </p:grpSpPr>
        <mc:AlternateContent xmlns:mc="http://schemas.openxmlformats.org/markup-compatibility/2006" xmlns:p14="http://schemas.microsoft.com/office/powerpoint/2010/main">
          <mc:Choice Requires="p14">
            <p:contentPart p14:bwMode="auto" r:id="rId14">
              <p14:nvContentPartPr>
                <p14:cNvPr id="70" name="Freihand 69">
                  <a:extLst>
                    <a:ext uri="{FF2B5EF4-FFF2-40B4-BE49-F238E27FC236}">
                      <a16:creationId xmlns:a16="http://schemas.microsoft.com/office/drawing/2014/main" id="{8793E3DB-5BFD-0052-267E-2326F979F8FA}"/>
                    </a:ext>
                  </a:extLst>
                </p14:cNvPr>
                <p14:cNvContentPartPr/>
                <p14:nvPr/>
              </p14:nvContentPartPr>
              <p14:xfrm>
                <a:off x="2964924" y="766556"/>
                <a:ext cx="213480" cy="154800"/>
              </p14:xfrm>
            </p:contentPart>
          </mc:Choice>
          <mc:Fallback xmlns="">
            <p:pic>
              <p:nvPicPr>
                <p:cNvPr id="70" name="Freihand 69">
                  <a:extLst>
                    <a:ext uri="{FF2B5EF4-FFF2-40B4-BE49-F238E27FC236}">
                      <a16:creationId xmlns:a16="http://schemas.microsoft.com/office/drawing/2014/main" id="{8793E3DB-5BFD-0052-267E-2326F979F8FA}"/>
                    </a:ext>
                  </a:extLst>
                </p:cNvPr>
                <p:cNvPicPr/>
                <p:nvPr/>
              </p:nvPicPr>
              <p:blipFill>
                <a:blip r:embed="rId15"/>
                <a:stretch>
                  <a:fillRect/>
                </a:stretch>
              </p:blipFill>
              <p:spPr>
                <a:xfrm>
                  <a:off x="2955924" y="757916"/>
                  <a:ext cx="2311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1" name="Freihand 70">
                  <a:extLst>
                    <a:ext uri="{FF2B5EF4-FFF2-40B4-BE49-F238E27FC236}">
                      <a16:creationId xmlns:a16="http://schemas.microsoft.com/office/drawing/2014/main" id="{27F14BF8-4495-92FC-FCC8-F3FD18416E1D}"/>
                    </a:ext>
                  </a:extLst>
                </p14:cNvPr>
                <p14:cNvContentPartPr/>
                <p14:nvPr/>
              </p14:nvContentPartPr>
              <p14:xfrm>
                <a:off x="3238164" y="728036"/>
                <a:ext cx="3960" cy="1800"/>
              </p14:xfrm>
            </p:contentPart>
          </mc:Choice>
          <mc:Fallback xmlns="">
            <p:pic>
              <p:nvPicPr>
                <p:cNvPr id="71" name="Freihand 70">
                  <a:extLst>
                    <a:ext uri="{FF2B5EF4-FFF2-40B4-BE49-F238E27FC236}">
                      <a16:creationId xmlns:a16="http://schemas.microsoft.com/office/drawing/2014/main" id="{27F14BF8-4495-92FC-FCC8-F3FD18416E1D}"/>
                    </a:ext>
                  </a:extLst>
                </p:cNvPr>
                <p:cNvPicPr/>
                <p:nvPr/>
              </p:nvPicPr>
              <p:blipFill>
                <a:blip r:embed="rId17"/>
                <a:stretch>
                  <a:fillRect/>
                </a:stretch>
              </p:blipFill>
              <p:spPr>
                <a:xfrm>
                  <a:off x="3229524" y="719036"/>
                  <a:ext cx="216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2" name="Freihand 71">
                  <a:extLst>
                    <a:ext uri="{FF2B5EF4-FFF2-40B4-BE49-F238E27FC236}">
                      <a16:creationId xmlns:a16="http://schemas.microsoft.com/office/drawing/2014/main" id="{16AB8F24-809B-527A-1354-629E5C86CB67}"/>
                    </a:ext>
                  </a:extLst>
                </p14:cNvPr>
                <p14:cNvContentPartPr/>
                <p14:nvPr/>
              </p14:nvContentPartPr>
              <p14:xfrm>
                <a:off x="3332484" y="692756"/>
                <a:ext cx="94320" cy="282600"/>
              </p14:xfrm>
            </p:contentPart>
          </mc:Choice>
          <mc:Fallback xmlns="">
            <p:pic>
              <p:nvPicPr>
                <p:cNvPr id="72" name="Freihand 71">
                  <a:extLst>
                    <a:ext uri="{FF2B5EF4-FFF2-40B4-BE49-F238E27FC236}">
                      <a16:creationId xmlns:a16="http://schemas.microsoft.com/office/drawing/2014/main" id="{16AB8F24-809B-527A-1354-629E5C86CB67}"/>
                    </a:ext>
                  </a:extLst>
                </p:cNvPr>
                <p:cNvPicPr/>
                <p:nvPr/>
              </p:nvPicPr>
              <p:blipFill>
                <a:blip r:embed="rId19"/>
                <a:stretch>
                  <a:fillRect/>
                </a:stretch>
              </p:blipFill>
              <p:spPr>
                <a:xfrm>
                  <a:off x="3323484" y="683756"/>
                  <a:ext cx="111960" cy="300240"/>
                </a:xfrm>
                <a:prstGeom prst="rect">
                  <a:avLst/>
                </a:prstGeom>
              </p:spPr>
            </p:pic>
          </mc:Fallback>
        </mc:AlternateContent>
      </p:grpSp>
      <p:grpSp>
        <p:nvGrpSpPr>
          <p:cNvPr id="81" name="Gruppieren 80">
            <a:extLst>
              <a:ext uri="{FF2B5EF4-FFF2-40B4-BE49-F238E27FC236}">
                <a16:creationId xmlns:a16="http://schemas.microsoft.com/office/drawing/2014/main" id="{6FF7F120-B50E-9CDC-D594-AB875DC2AE68}"/>
              </a:ext>
            </a:extLst>
          </p:cNvPr>
          <p:cNvGrpSpPr/>
          <p:nvPr/>
        </p:nvGrpSpPr>
        <p:grpSpPr>
          <a:xfrm>
            <a:off x="4232304" y="1728615"/>
            <a:ext cx="693000" cy="443880"/>
            <a:chOff x="3988044" y="554156"/>
            <a:chExt cx="693000" cy="443880"/>
          </a:xfrm>
        </p:grpSpPr>
        <mc:AlternateContent xmlns:mc="http://schemas.openxmlformats.org/markup-compatibility/2006" xmlns:p14="http://schemas.microsoft.com/office/powerpoint/2010/main">
          <mc:Choice Requires="p14">
            <p:contentPart p14:bwMode="auto" r:id="rId20">
              <p14:nvContentPartPr>
                <p14:cNvPr id="75" name="Freihand 74">
                  <a:extLst>
                    <a:ext uri="{FF2B5EF4-FFF2-40B4-BE49-F238E27FC236}">
                      <a16:creationId xmlns:a16="http://schemas.microsoft.com/office/drawing/2014/main" id="{762166A1-B589-288F-0C53-FCD3963FA2A2}"/>
                    </a:ext>
                  </a:extLst>
                </p14:cNvPr>
                <p14:cNvContentPartPr/>
                <p14:nvPr/>
              </p14:nvContentPartPr>
              <p14:xfrm>
                <a:off x="3988044" y="784916"/>
                <a:ext cx="236880" cy="213120"/>
              </p14:xfrm>
            </p:contentPart>
          </mc:Choice>
          <mc:Fallback xmlns="">
            <p:pic>
              <p:nvPicPr>
                <p:cNvPr id="75" name="Freihand 74">
                  <a:extLst>
                    <a:ext uri="{FF2B5EF4-FFF2-40B4-BE49-F238E27FC236}">
                      <a16:creationId xmlns:a16="http://schemas.microsoft.com/office/drawing/2014/main" id="{762166A1-B589-288F-0C53-FCD3963FA2A2}"/>
                    </a:ext>
                  </a:extLst>
                </p:cNvPr>
                <p:cNvPicPr/>
                <p:nvPr/>
              </p:nvPicPr>
              <p:blipFill>
                <a:blip r:embed="rId21"/>
                <a:stretch>
                  <a:fillRect/>
                </a:stretch>
              </p:blipFill>
              <p:spPr>
                <a:xfrm>
                  <a:off x="3979044" y="775916"/>
                  <a:ext cx="2545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6" name="Freihand 75">
                  <a:extLst>
                    <a:ext uri="{FF2B5EF4-FFF2-40B4-BE49-F238E27FC236}">
                      <a16:creationId xmlns:a16="http://schemas.microsoft.com/office/drawing/2014/main" id="{364D42CC-87F4-058A-6D7F-8F733A5CF6B6}"/>
                    </a:ext>
                  </a:extLst>
                </p14:cNvPr>
                <p14:cNvContentPartPr/>
                <p14:nvPr/>
              </p14:nvContentPartPr>
              <p14:xfrm>
                <a:off x="4035924" y="554156"/>
                <a:ext cx="28080" cy="14400"/>
              </p14:xfrm>
            </p:contentPart>
          </mc:Choice>
          <mc:Fallback xmlns="">
            <p:pic>
              <p:nvPicPr>
                <p:cNvPr id="76" name="Freihand 75">
                  <a:extLst>
                    <a:ext uri="{FF2B5EF4-FFF2-40B4-BE49-F238E27FC236}">
                      <a16:creationId xmlns:a16="http://schemas.microsoft.com/office/drawing/2014/main" id="{364D42CC-87F4-058A-6D7F-8F733A5CF6B6}"/>
                    </a:ext>
                  </a:extLst>
                </p:cNvPr>
                <p:cNvPicPr/>
                <p:nvPr/>
              </p:nvPicPr>
              <p:blipFill>
                <a:blip r:embed="rId23"/>
                <a:stretch>
                  <a:fillRect/>
                </a:stretch>
              </p:blipFill>
              <p:spPr>
                <a:xfrm>
                  <a:off x="4027284" y="545156"/>
                  <a:ext cx="457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7" name="Freihand 76">
                  <a:extLst>
                    <a:ext uri="{FF2B5EF4-FFF2-40B4-BE49-F238E27FC236}">
                      <a16:creationId xmlns:a16="http://schemas.microsoft.com/office/drawing/2014/main" id="{8CE26F7C-EFC0-76FD-047B-EB03F2CD2DE6}"/>
                    </a:ext>
                  </a:extLst>
                </p14:cNvPr>
                <p14:cNvContentPartPr/>
                <p14:nvPr/>
              </p14:nvContentPartPr>
              <p14:xfrm>
                <a:off x="4156164" y="636956"/>
                <a:ext cx="360" cy="360"/>
              </p14:xfrm>
            </p:contentPart>
          </mc:Choice>
          <mc:Fallback xmlns="">
            <p:pic>
              <p:nvPicPr>
                <p:cNvPr id="77" name="Freihand 76">
                  <a:extLst>
                    <a:ext uri="{FF2B5EF4-FFF2-40B4-BE49-F238E27FC236}">
                      <a16:creationId xmlns:a16="http://schemas.microsoft.com/office/drawing/2014/main" id="{8CE26F7C-EFC0-76FD-047B-EB03F2CD2DE6}"/>
                    </a:ext>
                  </a:extLst>
                </p:cNvPr>
                <p:cNvPicPr/>
                <p:nvPr/>
              </p:nvPicPr>
              <p:blipFill>
                <a:blip r:embed="rId17"/>
                <a:stretch>
                  <a:fillRect/>
                </a:stretch>
              </p:blipFill>
              <p:spPr>
                <a:xfrm>
                  <a:off x="4147164" y="6283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8" name="Freihand 77">
                  <a:extLst>
                    <a:ext uri="{FF2B5EF4-FFF2-40B4-BE49-F238E27FC236}">
                      <a16:creationId xmlns:a16="http://schemas.microsoft.com/office/drawing/2014/main" id="{E2EDD04C-3F0D-8387-1917-714153603ACB}"/>
                    </a:ext>
                  </a:extLst>
                </p14:cNvPr>
                <p14:cNvContentPartPr/>
                <p14:nvPr/>
              </p14:nvContentPartPr>
              <p14:xfrm>
                <a:off x="4035204" y="563156"/>
                <a:ext cx="204480" cy="417240"/>
              </p14:xfrm>
            </p:contentPart>
          </mc:Choice>
          <mc:Fallback xmlns="">
            <p:pic>
              <p:nvPicPr>
                <p:cNvPr id="78" name="Freihand 77">
                  <a:extLst>
                    <a:ext uri="{FF2B5EF4-FFF2-40B4-BE49-F238E27FC236}">
                      <a16:creationId xmlns:a16="http://schemas.microsoft.com/office/drawing/2014/main" id="{E2EDD04C-3F0D-8387-1917-714153603ACB}"/>
                    </a:ext>
                  </a:extLst>
                </p:cNvPr>
                <p:cNvPicPr/>
                <p:nvPr/>
              </p:nvPicPr>
              <p:blipFill>
                <a:blip r:embed="rId26"/>
                <a:stretch>
                  <a:fillRect/>
                </a:stretch>
              </p:blipFill>
              <p:spPr>
                <a:xfrm>
                  <a:off x="4026204" y="554156"/>
                  <a:ext cx="22212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9" name="Freihand 78">
                  <a:extLst>
                    <a:ext uri="{FF2B5EF4-FFF2-40B4-BE49-F238E27FC236}">
                      <a16:creationId xmlns:a16="http://schemas.microsoft.com/office/drawing/2014/main" id="{E0729513-EEF7-F1D6-B882-3DC07699081E}"/>
                    </a:ext>
                  </a:extLst>
                </p14:cNvPr>
                <p14:cNvContentPartPr/>
                <p14:nvPr/>
              </p14:nvContentPartPr>
              <p14:xfrm>
                <a:off x="4328604" y="674036"/>
                <a:ext cx="141840" cy="321480"/>
              </p14:xfrm>
            </p:contentPart>
          </mc:Choice>
          <mc:Fallback xmlns="">
            <p:pic>
              <p:nvPicPr>
                <p:cNvPr id="79" name="Freihand 78">
                  <a:extLst>
                    <a:ext uri="{FF2B5EF4-FFF2-40B4-BE49-F238E27FC236}">
                      <a16:creationId xmlns:a16="http://schemas.microsoft.com/office/drawing/2014/main" id="{E0729513-EEF7-F1D6-B882-3DC07699081E}"/>
                    </a:ext>
                  </a:extLst>
                </p:cNvPr>
                <p:cNvPicPr/>
                <p:nvPr/>
              </p:nvPicPr>
              <p:blipFill>
                <a:blip r:embed="rId28"/>
                <a:stretch>
                  <a:fillRect/>
                </a:stretch>
              </p:blipFill>
              <p:spPr>
                <a:xfrm>
                  <a:off x="4319964" y="665396"/>
                  <a:ext cx="15948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0" name="Freihand 79">
                  <a:extLst>
                    <a:ext uri="{FF2B5EF4-FFF2-40B4-BE49-F238E27FC236}">
                      <a16:creationId xmlns:a16="http://schemas.microsoft.com/office/drawing/2014/main" id="{F833565C-8DCC-07E4-9085-61BE3E377BC3}"/>
                    </a:ext>
                  </a:extLst>
                </p14:cNvPr>
                <p14:cNvContentPartPr/>
                <p14:nvPr/>
              </p14:nvContentPartPr>
              <p14:xfrm>
                <a:off x="4571964" y="734516"/>
                <a:ext cx="109080" cy="207720"/>
              </p14:xfrm>
            </p:contentPart>
          </mc:Choice>
          <mc:Fallback xmlns="">
            <p:pic>
              <p:nvPicPr>
                <p:cNvPr id="80" name="Freihand 79">
                  <a:extLst>
                    <a:ext uri="{FF2B5EF4-FFF2-40B4-BE49-F238E27FC236}">
                      <a16:creationId xmlns:a16="http://schemas.microsoft.com/office/drawing/2014/main" id="{F833565C-8DCC-07E4-9085-61BE3E377BC3}"/>
                    </a:ext>
                  </a:extLst>
                </p:cNvPr>
                <p:cNvPicPr/>
                <p:nvPr/>
              </p:nvPicPr>
              <p:blipFill>
                <a:blip r:embed="rId30"/>
                <a:stretch>
                  <a:fillRect/>
                </a:stretch>
              </p:blipFill>
              <p:spPr>
                <a:xfrm>
                  <a:off x="4562964" y="725516"/>
                  <a:ext cx="126720" cy="225360"/>
                </a:xfrm>
                <a:prstGeom prst="rect">
                  <a:avLst/>
                </a:prstGeom>
              </p:spPr>
            </p:pic>
          </mc:Fallback>
        </mc:AlternateContent>
      </p:grpSp>
      <p:grpSp>
        <p:nvGrpSpPr>
          <p:cNvPr id="100" name="Gruppieren 99">
            <a:extLst>
              <a:ext uri="{FF2B5EF4-FFF2-40B4-BE49-F238E27FC236}">
                <a16:creationId xmlns:a16="http://schemas.microsoft.com/office/drawing/2014/main" id="{EFD29350-AA8E-5001-64C8-AC7ECD1B38AE}"/>
              </a:ext>
            </a:extLst>
          </p:cNvPr>
          <p:cNvGrpSpPr/>
          <p:nvPr/>
        </p:nvGrpSpPr>
        <p:grpSpPr>
          <a:xfrm>
            <a:off x="5473584" y="1876215"/>
            <a:ext cx="1013040" cy="351720"/>
            <a:chOff x="5229324" y="701756"/>
            <a:chExt cx="1013040" cy="351720"/>
          </a:xfrm>
        </p:grpSpPr>
        <mc:AlternateContent xmlns:mc="http://schemas.openxmlformats.org/markup-compatibility/2006" xmlns:p14="http://schemas.microsoft.com/office/powerpoint/2010/main">
          <mc:Choice Requires="p14">
            <p:contentPart p14:bwMode="auto" r:id="rId31">
              <p14:nvContentPartPr>
                <p14:cNvPr id="82" name="Freihand 81">
                  <a:extLst>
                    <a:ext uri="{FF2B5EF4-FFF2-40B4-BE49-F238E27FC236}">
                      <a16:creationId xmlns:a16="http://schemas.microsoft.com/office/drawing/2014/main" id="{C09B006B-74A7-2484-E3D0-3E9EB677C22E}"/>
                    </a:ext>
                  </a:extLst>
                </p14:cNvPr>
                <p14:cNvContentPartPr/>
                <p14:nvPr/>
              </p14:nvContentPartPr>
              <p14:xfrm>
                <a:off x="5229324" y="701756"/>
                <a:ext cx="16920" cy="340560"/>
              </p14:xfrm>
            </p:contentPart>
          </mc:Choice>
          <mc:Fallback xmlns="">
            <p:pic>
              <p:nvPicPr>
                <p:cNvPr id="82" name="Freihand 81">
                  <a:extLst>
                    <a:ext uri="{FF2B5EF4-FFF2-40B4-BE49-F238E27FC236}">
                      <a16:creationId xmlns:a16="http://schemas.microsoft.com/office/drawing/2014/main" id="{C09B006B-74A7-2484-E3D0-3E9EB677C22E}"/>
                    </a:ext>
                  </a:extLst>
                </p:cNvPr>
                <p:cNvPicPr/>
                <p:nvPr/>
              </p:nvPicPr>
              <p:blipFill>
                <a:blip r:embed="rId32"/>
                <a:stretch>
                  <a:fillRect/>
                </a:stretch>
              </p:blipFill>
              <p:spPr>
                <a:xfrm>
                  <a:off x="5220324" y="692756"/>
                  <a:ext cx="3456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3" name="Freihand 82">
                  <a:extLst>
                    <a:ext uri="{FF2B5EF4-FFF2-40B4-BE49-F238E27FC236}">
                      <a16:creationId xmlns:a16="http://schemas.microsoft.com/office/drawing/2014/main" id="{D43CD75C-0FE7-EE56-B39B-95F2B19BC6CD}"/>
                    </a:ext>
                  </a:extLst>
                </p14:cNvPr>
                <p14:cNvContentPartPr/>
                <p14:nvPr/>
              </p14:nvContentPartPr>
              <p14:xfrm>
                <a:off x="5375124" y="714356"/>
                <a:ext cx="222480" cy="263880"/>
              </p14:xfrm>
            </p:contentPart>
          </mc:Choice>
          <mc:Fallback xmlns="">
            <p:pic>
              <p:nvPicPr>
                <p:cNvPr id="83" name="Freihand 82">
                  <a:extLst>
                    <a:ext uri="{FF2B5EF4-FFF2-40B4-BE49-F238E27FC236}">
                      <a16:creationId xmlns:a16="http://schemas.microsoft.com/office/drawing/2014/main" id="{D43CD75C-0FE7-EE56-B39B-95F2B19BC6CD}"/>
                    </a:ext>
                  </a:extLst>
                </p:cNvPr>
                <p:cNvPicPr/>
                <p:nvPr/>
              </p:nvPicPr>
              <p:blipFill>
                <a:blip r:embed="rId34"/>
                <a:stretch>
                  <a:fillRect/>
                </a:stretch>
              </p:blipFill>
              <p:spPr>
                <a:xfrm>
                  <a:off x="5366484" y="705716"/>
                  <a:ext cx="2401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4" name="Freihand 83">
                  <a:extLst>
                    <a:ext uri="{FF2B5EF4-FFF2-40B4-BE49-F238E27FC236}">
                      <a16:creationId xmlns:a16="http://schemas.microsoft.com/office/drawing/2014/main" id="{8C7C7E5C-252D-ED02-6A3C-932EC5EAD6F6}"/>
                    </a:ext>
                  </a:extLst>
                </p14:cNvPr>
                <p14:cNvContentPartPr/>
                <p14:nvPr/>
              </p14:nvContentPartPr>
              <p14:xfrm>
                <a:off x="5679684" y="857636"/>
                <a:ext cx="195120" cy="150120"/>
              </p14:xfrm>
            </p:contentPart>
          </mc:Choice>
          <mc:Fallback xmlns="">
            <p:pic>
              <p:nvPicPr>
                <p:cNvPr id="84" name="Freihand 83">
                  <a:extLst>
                    <a:ext uri="{FF2B5EF4-FFF2-40B4-BE49-F238E27FC236}">
                      <a16:creationId xmlns:a16="http://schemas.microsoft.com/office/drawing/2014/main" id="{8C7C7E5C-252D-ED02-6A3C-932EC5EAD6F6}"/>
                    </a:ext>
                  </a:extLst>
                </p:cNvPr>
                <p:cNvPicPr/>
                <p:nvPr/>
              </p:nvPicPr>
              <p:blipFill>
                <a:blip r:embed="rId36"/>
                <a:stretch>
                  <a:fillRect/>
                </a:stretch>
              </p:blipFill>
              <p:spPr>
                <a:xfrm>
                  <a:off x="5671044" y="848636"/>
                  <a:ext cx="2127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5" name="Freihand 84">
                  <a:extLst>
                    <a:ext uri="{FF2B5EF4-FFF2-40B4-BE49-F238E27FC236}">
                      <a16:creationId xmlns:a16="http://schemas.microsoft.com/office/drawing/2014/main" id="{87FE3C94-6FB4-9E63-D166-C9EE4B4C8CBD}"/>
                    </a:ext>
                  </a:extLst>
                </p14:cNvPr>
                <p14:cNvContentPartPr/>
                <p14:nvPr/>
              </p14:nvContentPartPr>
              <p14:xfrm>
                <a:off x="5707764" y="814796"/>
                <a:ext cx="240840" cy="238680"/>
              </p14:xfrm>
            </p:contentPart>
          </mc:Choice>
          <mc:Fallback xmlns="">
            <p:pic>
              <p:nvPicPr>
                <p:cNvPr id="85" name="Freihand 84">
                  <a:extLst>
                    <a:ext uri="{FF2B5EF4-FFF2-40B4-BE49-F238E27FC236}">
                      <a16:creationId xmlns:a16="http://schemas.microsoft.com/office/drawing/2014/main" id="{87FE3C94-6FB4-9E63-D166-C9EE4B4C8CBD}"/>
                    </a:ext>
                  </a:extLst>
                </p:cNvPr>
                <p:cNvPicPr/>
                <p:nvPr/>
              </p:nvPicPr>
              <p:blipFill>
                <a:blip r:embed="rId38"/>
                <a:stretch>
                  <a:fillRect/>
                </a:stretch>
              </p:blipFill>
              <p:spPr>
                <a:xfrm>
                  <a:off x="5698764" y="806156"/>
                  <a:ext cx="258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6" name="Freihand 85">
                  <a:extLst>
                    <a:ext uri="{FF2B5EF4-FFF2-40B4-BE49-F238E27FC236}">
                      <a16:creationId xmlns:a16="http://schemas.microsoft.com/office/drawing/2014/main" id="{D5305210-2CD1-E3EA-A5CB-483D3B42C927}"/>
                    </a:ext>
                  </a:extLst>
                </p14:cNvPr>
                <p14:cNvContentPartPr/>
                <p14:nvPr/>
              </p14:nvContentPartPr>
              <p14:xfrm>
                <a:off x="6026724" y="797516"/>
                <a:ext cx="215640" cy="235440"/>
              </p14:xfrm>
            </p:contentPart>
          </mc:Choice>
          <mc:Fallback xmlns="">
            <p:pic>
              <p:nvPicPr>
                <p:cNvPr id="86" name="Freihand 85">
                  <a:extLst>
                    <a:ext uri="{FF2B5EF4-FFF2-40B4-BE49-F238E27FC236}">
                      <a16:creationId xmlns:a16="http://schemas.microsoft.com/office/drawing/2014/main" id="{D5305210-2CD1-E3EA-A5CB-483D3B42C927}"/>
                    </a:ext>
                  </a:extLst>
                </p:cNvPr>
                <p:cNvPicPr/>
                <p:nvPr/>
              </p:nvPicPr>
              <p:blipFill>
                <a:blip r:embed="rId40"/>
                <a:stretch>
                  <a:fillRect/>
                </a:stretch>
              </p:blipFill>
              <p:spPr>
                <a:xfrm>
                  <a:off x="6017724" y="788876"/>
                  <a:ext cx="233280" cy="253080"/>
                </a:xfrm>
                <a:prstGeom prst="rect">
                  <a:avLst/>
                </a:prstGeom>
              </p:spPr>
            </p:pic>
          </mc:Fallback>
        </mc:AlternateContent>
      </p:grpSp>
      <p:grpSp>
        <p:nvGrpSpPr>
          <p:cNvPr id="99" name="Gruppieren 98">
            <a:extLst>
              <a:ext uri="{FF2B5EF4-FFF2-40B4-BE49-F238E27FC236}">
                <a16:creationId xmlns:a16="http://schemas.microsoft.com/office/drawing/2014/main" id="{5E4F90EE-20DE-32DA-4AC0-AA3913B8D73A}"/>
              </a:ext>
            </a:extLst>
          </p:cNvPr>
          <p:cNvGrpSpPr/>
          <p:nvPr/>
        </p:nvGrpSpPr>
        <p:grpSpPr>
          <a:xfrm>
            <a:off x="7245504" y="1836975"/>
            <a:ext cx="2684880" cy="628920"/>
            <a:chOff x="7001244" y="662516"/>
            <a:chExt cx="2684880" cy="628920"/>
          </a:xfrm>
        </p:grpSpPr>
        <mc:AlternateContent xmlns:mc="http://schemas.openxmlformats.org/markup-compatibility/2006" xmlns:p14="http://schemas.microsoft.com/office/powerpoint/2010/main">
          <mc:Choice Requires="p14">
            <p:contentPart p14:bwMode="auto" r:id="rId41">
              <p14:nvContentPartPr>
                <p14:cNvPr id="87" name="Freihand 86">
                  <a:extLst>
                    <a:ext uri="{FF2B5EF4-FFF2-40B4-BE49-F238E27FC236}">
                      <a16:creationId xmlns:a16="http://schemas.microsoft.com/office/drawing/2014/main" id="{DEC723C6-7EB3-2E81-1313-ACB8AF91060B}"/>
                    </a:ext>
                  </a:extLst>
                </p14:cNvPr>
                <p14:cNvContentPartPr/>
                <p14:nvPr/>
              </p14:nvContentPartPr>
              <p14:xfrm>
                <a:off x="7001244" y="662516"/>
                <a:ext cx="396360" cy="429840"/>
              </p14:xfrm>
            </p:contentPart>
          </mc:Choice>
          <mc:Fallback xmlns="">
            <p:pic>
              <p:nvPicPr>
                <p:cNvPr id="87" name="Freihand 86">
                  <a:extLst>
                    <a:ext uri="{FF2B5EF4-FFF2-40B4-BE49-F238E27FC236}">
                      <a16:creationId xmlns:a16="http://schemas.microsoft.com/office/drawing/2014/main" id="{DEC723C6-7EB3-2E81-1313-ACB8AF91060B}"/>
                    </a:ext>
                  </a:extLst>
                </p:cNvPr>
                <p:cNvPicPr/>
                <p:nvPr/>
              </p:nvPicPr>
              <p:blipFill>
                <a:blip r:embed="rId42"/>
                <a:stretch>
                  <a:fillRect/>
                </a:stretch>
              </p:blipFill>
              <p:spPr>
                <a:xfrm>
                  <a:off x="6992244" y="653876"/>
                  <a:ext cx="41400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8" name="Freihand 87">
                  <a:extLst>
                    <a:ext uri="{FF2B5EF4-FFF2-40B4-BE49-F238E27FC236}">
                      <a16:creationId xmlns:a16="http://schemas.microsoft.com/office/drawing/2014/main" id="{EFEEB0B6-6665-DC09-E4C0-B98FF1B4B3CE}"/>
                    </a:ext>
                  </a:extLst>
                </p14:cNvPr>
                <p14:cNvContentPartPr/>
                <p14:nvPr/>
              </p14:nvContentPartPr>
              <p14:xfrm>
                <a:off x="7194924" y="919916"/>
                <a:ext cx="213480" cy="3960"/>
              </p14:xfrm>
            </p:contentPart>
          </mc:Choice>
          <mc:Fallback xmlns="">
            <p:pic>
              <p:nvPicPr>
                <p:cNvPr id="88" name="Freihand 87">
                  <a:extLst>
                    <a:ext uri="{FF2B5EF4-FFF2-40B4-BE49-F238E27FC236}">
                      <a16:creationId xmlns:a16="http://schemas.microsoft.com/office/drawing/2014/main" id="{EFEEB0B6-6665-DC09-E4C0-B98FF1B4B3CE}"/>
                    </a:ext>
                  </a:extLst>
                </p:cNvPr>
                <p:cNvPicPr/>
                <p:nvPr/>
              </p:nvPicPr>
              <p:blipFill>
                <a:blip r:embed="rId44"/>
                <a:stretch>
                  <a:fillRect/>
                </a:stretch>
              </p:blipFill>
              <p:spPr>
                <a:xfrm>
                  <a:off x="7185924" y="910916"/>
                  <a:ext cx="2311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9" name="Freihand 88">
                  <a:extLst>
                    <a:ext uri="{FF2B5EF4-FFF2-40B4-BE49-F238E27FC236}">
                      <a16:creationId xmlns:a16="http://schemas.microsoft.com/office/drawing/2014/main" id="{D5CABC53-0B93-63C6-CAB0-148AFF3465EB}"/>
                    </a:ext>
                  </a:extLst>
                </p14:cNvPr>
                <p14:cNvContentPartPr/>
                <p14:nvPr/>
              </p14:nvContentPartPr>
              <p14:xfrm>
                <a:off x="7536924" y="933596"/>
                <a:ext cx="214920" cy="174960"/>
              </p14:xfrm>
            </p:contentPart>
          </mc:Choice>
          <mc:Fallback xmlns="">
            <p:pic>
              <p:nvPicPr>
                <p:cNvPr id="89" name="Freihand 88">
                  <a:extLst>
                    <a:ext uri="{FF2B5EF4-FFF2-40B4-BE49-F238E27FC236}">
                      <a16:creationId xmlns:a16="http://schemas.microsoft.com/office/drawing/2014/main" id="{D5CABC53-0B93-63C6-CAB0-148AFF3465EB}"/>
                    </a:ext>
                  </a:extLst>
                </p:cNvPr>
                <p:cNvPicPr/>
                <p:nvPr/>
              </p:nvPicPr>
              <p:blipFill>
                <a:blip r:embed="rId46"/>
                <a:stretch>
                  <a:fillRect/>
                </a:stretch>
              </p:blipFill>
              <p:spPr>
                <a:xfrm>
                  <a:off x="7528284" y="924956"/>
                  <a:ext cx="23256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0" name="Freihand 89">
                  <a:extLst>
                    <a:ext uri="{FF2B5EF4-FFF2-40B4-BE49-F238E27FC236}">
                      <a16:creationId xmlns:a16="http://schemas.microsoft.com/office/drawing/2014/main" id="{7848C95C-E8EA-43EE-31D4-782A266D0669}"/>
                    </a:ext>
                  </a:extLst>
                </p14:cNvPr>
                <p14:cNvContentPartPr/>
                <p14:nvPr/>
              </p14:nvContentPartPr>
              <p14:xfrm>
                <a:off x="7878564" y="1098836"/>
                <a:ext cx="360" cy="9720"/>
              </p14:xfrm>
            </p:contentPart>
          </mc:Choice>
          <mc:Fallback xmlns="">
            <p:pic>
              <p:nvPicPr>
                <p:cNvPr id="90" name="Freihand 89">
                  <a:extLst>
                    <a:ext uri="{FF2B5EF4-FFF2-40B4-BE49-F238E27FC236}">
                      <a16:creationId xmlns:a16="http://schemas.microsoft.com/office/drawing/2014/main" id="{7848C95C-E8EA-43EE-31D4-782A266D0669}"/>
                    </a:ext>
                  </a:extLst>
                </p:cNvPr>
                <p:cNvPicPr/>
                <p:nvPr/>
              </p:nvPicPr>
              <p:blipFill>
                <a:blip r:embed="rId48"/>
                <a:stretch>
                  <a:fillRect/>
                </a:stretch>
              </p:blipFill>
              <p:spPr>
                <a:xfrm>
                  <a:off x="7869564" y="1090196"/>
                  <a:ext cx="180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1" name="Freihand 90">
                  <a:extLst>
                    <a:ext uri="{FF2B5EF4-FFF2-40B4-BE49-F238E27FC236}">
                      <a16:creationId xmlns:a16="http://schemas.microsoft.com/office/drawing/2014/main" id="{0F7840EB-C85F-73D0-7459-5C6120B80B09}"/>
                    </a:ext>
                  </a:extLst>
                </p14:cNvPr>
                <p14:cNvContentPartPr/>
                <p14:nvPr/>
              </p14:nvContentPartPr>
              <p14:xfrm>
                <a:off x="7934004" y="963116"/>
                <a:ext cx="18720" cy="34560"/>
              </p14:xfrm>
            </p:contentPart>
          </mc:Choice>
          <mc:Fallback xmlns="">
            <p:pic>
              <p:nvPicPr>
                <p:cNvPr id="91" name="Freihand 90">
                  <a:extLst>
                    <a:ext uri="{FF2B5EF4-FFF2-40B4-BE49-F238E27FC236}">
                      <a16:creationId xmlns:a16="http://schemas.microsoft.com/office/drawing/2014/main" id="{0F7840EB-C85F-73D0-7459-5C6120B80B09}"/>
                    </a:ext>
                  </a:extLst>
                </p:cNvPr>
                <p:cNvPicPr/>
                <p:nvPr/>
              </p:nvPicPr>
              <p:blipFill>
                <a:blip r:embed="rId50"/>
                <a:stretch>
                  <a:fillRect/>
                </a:stretch>
              </p:blipFill>
              <p:spPr>
                <a:xfrm>
                  <a:off x="7925004" y="954116"/>
                  <a:ext cx="3636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2" name="Freihand 91">
                  <a:extLst>
                    <a:ext uri="{FF2B5EF4-FFF2-40B4-BE49-F238E27FC236}">
                      <a16:creationId xmlns:a16="http://schemas.microsoft.com/office/drawing/2014/main" id="{90109548-3114-6D66-6ACF-3264D7A79D86}"/>
                    </a:ext>
                  </a:extLst>
                </p14:cNvPr>
                <p14:cNvContentPartPr/>
                <p14:nvPr/>
              </p14:nvContentPartPr>
              <p14:xfrm>
                <a:off x="8018604" y="1080476"/>
                <a:ext cx="284760" cy="53640"/>
              </p14:xfrm>
            </p:contentPart>
          </mc:Choice>
          <mc:Fallback xmlns="">
            <p:pic>
              <p:nvPicPr>
                <p:cNvPr id="92" name="Freihand 91">
                  <a:extLst>
                    <a:ext uri="{FF2B5EF4-FFF2-40B4-BE49-F238E27FC236}">
                      <a16:creationId xmlns:a16="http://schemas.microsoft.com/office/drawing/2014/main" id="{90109548-3114-6D66-6ACF-3264D7A79D86}"/>
                    </a:ext>
                  </a:extLst>
                </p:cNvPr>
                <p:cNvPicPr/>
                <p:nvPr/>
              </p:nvPicPr>
              <p:blipFill>
                <a:blip r:embed="rId52"/>
                <a:stretch>
                  <a:fillRect/>
                </a:stretch>
              </p:blipFill>
              <p:spPr>
                <a:xfrm>
                  <a:off x="8009964" y="1071476"/>
                  <a:ext cx="30240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3" name="Freihand 92">
                  <a:extLst>
                    <a:ext uri="{FF2B5EF4-FFF2-40B4-BE49-F238E27FC236}">
                      <a16:creationId xmlns:a16="http://schemas.microsoft.com/office/drawing/2014/main" id="{1B05F5D1-6E92-5507-70A5-0E644D853057}"/>
                    </a:ext>
                  </a:extLst>
                </p14:cNvPr>
                <p14:cNvContentPartPr/>
                <p14:nvPr/>
              </p14:nvContentPartPr>
              <p14:xfrm>
                <a:off x="8469324" y="1108916"/>
                <a:ext cx="105480" cy="45720"/>
              </p14:xfrm>
            </p:contentPart>
          </mc:Choice>
          <mc:Fallback xmlns="">
            <p:pic>
              <p:nvPicPr>
                <p:cNvPr id="93" name="Freihand 92">
                  <a:extLst>
                    <a:ext uri="{FF2B5EF4-FFF2-40B4-BE49-F238E27FC236}">
                      <a16:creationId xmlns:a16="http://schemas.microsoft.com/office/drawing/2014/main" id="{1B05F5D1-6E92-5507-70A5-0E644D853057}"/>
                    </a:ext>
                  </a:extLst>
                </p:cNvPr>
                <p:cNvPicPr/>
                <p:nvPr/>
              </p:nvPicPr>
              <p:blipFill>
                <a:blip r:embed="rId54"/>
                <a:stretch>
                  <a:fillRect/>
                </a:stretch>
              </p:blipFill>
              <p:spPr>
                <a:xfrm>
                  <a:off x="8460684" y="1100276"/>
                  <a:ext cx="12312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4" name="Freihand 93">
                  <a:extLst>
                    <a:ext uri="{FF2B5EF4-FFF2-40B4-BE49-F238E27FC236}">
                      <a16:creationId xmlns:a16="http://schemas.microsoft.com/office/drawing/2014/main" id="{01939BFC-635F-6479-C4A4-632E89E9EC11}"/>
                    </a:ext>
                  </a:extLst>
                </p14:cNvPr>
                <p14:cNvContentPartPr/>
                <p14:nvPr/>
              </p14:nvContentPartPr>
              <p14:xfrm>
                <a:off x="8764164" y="821636"/>
                <a:ext cx="157680" cy="301320"/>
              </p14:xfrm>
            </p:contentPart>
          </mc:Choice>
          <mc:Fallback xmlns="">
            <p:pic>
              <p:nvPicPr>
                <p:cNvPr id="94" name="Freihand 93">
                  <a:extLst>
                    <a:ext uri="{FF2B5EF4-FFF2-40B4-BE49-F238E27FC236}">
                      <a16:creationId xmlns:a16="http://schemas.microsoft.com/office/drawing/2014/main" id="{01939BFC-635F-6479-C4A4-632E89E9EC11}"/>
                    </a:ext>
                  </a:extLst>
                </p:cNvPr>
                <p:cNvPicPr/>
                <p:nvPr/>
              </p:nvPicPr>
              <p:blipFill>
                <a:blip r:embed="rId56"/>
                <a:stretch>
                  <a:fillRect/>
                </a:stretch>
              </p:blipFill>
              <p:spPr>
                <a:xfrm>
                  <a:off x="8755524" y="812996"/>
                  <a:ext cx="17532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5" name="Freihand 94">
                  <a:extLst>
                    <a:ext uri="{FF2B5EF4-FFF2-40B4-BE49-F238E27FC236}">
                      <a16:creationId xmlns:a16="http://schemas.microsoft.com/office/drawing/2014/main" id="{5824152F-F097-880E-3D7A-6DB7D022EDF6}"/>
                    </a:ext>
                  </a:extLst>
                </p14:cNvPr>
                <p14:cNvContentPartPr/>
                <p14:nvPr/>
              </p14:nvContentPartPr>
              <p14:xfrm>
                <a:off x="9007164" y="1071476"/>
                <a:ext cx="25920" cy="41760"/>
              </p14:xfrm>
            </p:contentPart>
          </mc:Choice>
          <mc:Fallback xmlns="">
            <p:pic>
              <p:nvPicPr>
                <p:cNvPr id="95" name="Freihand 94">
                  <a:extLst>
                    <a:ext uri="{FF2B5EF4-FFF2-40B4-BE49-F238E27FC236}">
                      <a16:creationId xmlns:a16="http://schemas.microsoft.com/office/drawing/2014/main" id="{5824152F-F097-880E-3D7A-6DB7D022EDF6}"/>
                    </a:ext>
                  </a:extLst>
                </p:cNvPr>
                <p:cNvPicPr/>
                <p:nvPr/>
              </p:nvPicPr>
              <p:blipFill>
                <a:blip r:embed="rId58"/>
                <a:stretch>
                  <a:fillRect/>
                </a:stretch>
              </p:blipFill>
              <p:spPr>
                <a:xfrm>
                  <a:off x="8998524" y="1062476"/>
                  <a:ext cx="4356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6" name="Freihand 95">
                  <a:extLst>
                    <a:ext uri="{FF2B5EF4-FFF2-40B4-BE49-F238E27FC236}">
                      <a16:creationId xmlns:a16="http://schemas.microsoft.com/office/drawing/2014/main" id="{E7AAA056-5D25-CED5-F7F8-16896AEE65CB}"/>
                    </a:ext>
                  </a:extLst>
                </p14:cNvPr>
                <p14:cNvContentPartPr/>
                <p14:nvPr/>
              </p14:nvContentPartPr>
              <p14:xfrm>
                <a:off x="9134604" y="972116"/>
                <a:ext cx="6120" cy="16200"/>
              </p14:xfrm>
            </p:contentPart>
          </mc:Choice>
          <mc:Fallback xmlns="">
            <p:pic>
              <p:nvPicPr>
                <p:cNvPr id="96" name="Freihand 95">
                  <a:extLst>
                    <a:ext uri="{FF2B5EF4-FFF2-40B4-BE49-F238E27FC236}">
                      <a16:creationId xmlns:a16="http://schemas.microsoft.com/office/drawing/2014/main" id="{E7AAA056-5D25-CED5-F7F8-16896AEE65CB}"/>
                    </a:ext>
                  </a:extLst>
                </p:cNvPr>
                <p:cNvPicPr/>
                <p:nvPr/>
              </p:nvPicPr>
              <p:blipFill>
                <a:blip r:embed="rId60"/>
                <a:stretch>
                  <a:fillRect/>
                </a:stretch>
              </p:blipFill>
              <p:spPr>
                <a:xfrm>
                  <a:off x="9125604" y="963116"/>
                  <a:ext cx="237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7" name="Freihand 96">
                  <a:extLst>
                    <a:ext uri="{FF2B5EF4-FFF2-40B4-BE49-F238E27FC236}">
                      <a16:creationId xmlns:a16="http://schemas.microsoft.com/office/drawing/2014/main" id="{63D243C2-9D6D-8258-2AD8-E4936DEFB35A}"/>
                    </a:ext>
                  </a:extLst>
                </p14:cNvPr>
                <p14:cNvContentPartPr/>
                <p14:nvPr/>
              </p14:nvContentPartPr>
              <p14:xfrm>
                <a:off x="9125964" y="1045556"/>
                <a:ext cx="100080" cy="106200"/>
              </p14:xfrm>
            </p:contentPart>
          </mc:Choice>
          <mc:Fallback xmlns="">
            <p:pic>
              <p:nvPicPr>
                <p:cNvPr id="97" name="Freihand 96">
                  <a:extLst>
                    <a:ext uri="{FF2B5EF4-FFF2-40B4-BE49-F238E27FC236}">
                      <a16:creationId xmlns:a16="http://schemas.microsoft.com/office/drawing/2014/main" id="{63D243C2-9D6D-8258-2AD8-E4936DEFB35A}"/>
                    </a:ext>
                  </a:extLst>
                </p:cNvPr>
                <p:cNvPicPr/>
                <p:nvPr/>
              </p:nvPicPr>
              <p:blipFill>
                <a:blip r:embed="rId62"/>
                <a:stretch>
                  <a:fillRect/>
                </a:stretch>
              </p:blipFill>
              <p:spPr>
                <a:xfrm>
                  <a:off x="9116964" y="1036916"/>
                  <a:ext cx="11772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8" name="Freihand 97">
                  <a:extLst>
                    <a:ext uri="{FF2B5EF4-FFF2-40B4-BE49-F238E27FC236}">
                      <a16:creationId xmlns:a16="http://schemas.microsoft.com/office/drawing/2014/main" id="{95F2ACC9-D34A-D337-B34F-9D74898D5F9F}"/>
                    </a:ext>
                  </a:extLst>
                </p14:cNvPr>
                <p14:cNvContentPartPr/>
                <p14:nvPr/>
              </p14:nvContentPartPr>
              <p14:xfrm>
                <a:off x="9276444" y="1098116"/>
                <a:ext cx="409680" cy="193320"/>
              </p14:xfrm>
            </p:contentPart>
          </mc:Choice>
          <mc:Fallback xmlns="">
            <p:pic>
              <p:nvPicPr>
                <p:cNvPr id="98" name="Freihand 97">
                  <a:extLst>
                    <a:ext uri="{FF2B5EF4-FFF2-40B4-BE49-F238E27FC236}">
                      <a16:creationId xmlns:a16="http://schemas.microsoft.com/office/drawing/2014/main" id="{95F2ACC9-D34A-D337-B34F-9D74898D5F9F}"/>
                    </a:ext>
                  </a:extLst>
                </p:cNvPr>
                <p:cNvPicPr/>
                <p:nvPr/>
              </p:nvPicPr>
              <p:blipFill>
                <a:blip r:embed="rId64"/>
                <a:stretch>
                  <a:fillRect/>
                </a:stretch>
              </p:blipFill>
              <p:spPr>
                <a:xfrm>
                  <a:off x="9267444" y="1089116"/>
                  <a:ext cx="427320" cy="210960"/>
                </a:xfrm>
                <a:prstGeom prst="rect">
                  <a:avLst/>
                </a:prstGeom>
              </p:spPr>
            </p:pic>
          </mc:Fallback>
        </mc:AlternateContent>
      </p:grpSp>
      <p:grpSp>
        <p:nvGrpSpPr>
          <p:cNvPr id="219" name="Gruppieren 218">
            <a:extLst>
              <a:ext uri="{FF2B5EF4-FFF2-40B4-BE49-F238E27FC236}">
                <a16:creationId xmlns:a16="http://schemas.microsoft.com/office/drawing/2014/main" id="{10A633DE-4A7B-84D2-A777-6192E1DBEA7C}"/>
              </a:ext>
            </a:extLst>
          </p:cNvPr>
          <p:cNvGrpSpPr/>
          <p:nvPr/>
        </p:nvGrpSpPr>
        <p:grpSpPr>
          <a:xfrm>
            <a:off x="3888504" y="3895120"/>
            <a:ext cx="873000" cy="326520"/>
            <a:chOff x="1159907" y="5077967"/>
            <a:chExt cx="873000" cy="326520"/>
          </a:xfrm>
        </p:grpSpPr>
        <mc:AlternateContent xmlns:mc="http://schemas.openxmlformats.org/markup-compatibility/2006" xmlns:p14="http://schemas.microsoft.com/office/powerpoint/2010/main">
          <mc:Choice Requires="p14">
            <p:contentPart p14:bwMode="auto" r:id="rId65">
              <p14:nvContentPartPr>
                <p14:cNvPr id="213" name="Freihand 212">
                  <a:extLst>
                    <a:ext uri="{FF2B5EF4-FFF2-40B4-BE49-F238E27FC236}">
                      <a16:creationId xmlns:a16="http://schemas.microsoft.com/office/drawing/2014/main" id="{F1BD697A-9620-F280-E236-20FE3F0200EF}"/>
                    </a:ext>
                  </a:extLst>
                </p14:cNvPr>
                <p14:cNvContentPartPr/>
                <p14:nvPr/>
              </p14:nvContentPartPr>
              <p14:xfrm>
                <a:off x="1159907" y="5239967"/>
                <a:ext cx="105480" cy="164520"/>
              </p14:xfrm>
            </p:contentPart>
          </mc:Choice>
          <mc:Fallback xmlns="">
            <p:pic>
              <p:nvPicPr>
                <p:cNvPr id="213" name="Freihand 212">
                  <a:extLst>
                    <a:ext uri="{FF2B5EF4-FFF2-40B4-BE49-F238E27FC236}">
                      <a16:creationId xmlns:a16="http://schemas.microsoft.com/office/drawing/2014/main" id="{F1BD697A-9620-F280-E236-20FE3F0200EF}"/>
                    </a:ext>
                  </a:extLst>
                </p:cNvPr>
                <p:cNvPicPr/>
                <p:nvPr/>
              </p:nvPicPr>
              <p:blipFill>
                <a:blip r:embed="rId225"/>
                <a:stretch>
                  <a:fillRect/>
                </a:stretch>
              </p:blipFill>
              <p:spPr>
                <a:xfrm>
                  <a:off x="1151267" y="5230967"/>
                  <a:ext cx="1231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14" name="Freihand 213">
                  <a:extLst>
                    <a:ext uri="{FF2B5EF4-FFF2-40B4-BE49-F238E27FC236}">
                      <a16:creationId xmlns:a16="http://schemas.microsoft.com/office/drawing/2014/main" id="{96A3DC56-14DF-8D54-55F8-724564BE60B4}"/>
                    </a:ext>
                  </a:extLst>
                </p14:cNvPr>
                <p14:cNvContentPartPr/>
                <p14:nvPr/>
              </p14:nvContentPartPr>
              <p14:xfrm>
                <a:off x="1370147" y="5273807"/>
                <a:ext cx="18000" cy="24120"/>
              </p14:xfrm>
            </p:contentPart>
          </mc:Choice>
          <mc:Fallback xmlns="">
            <p:pic>
              <p:nvPicPr>
                <p:cNvPr id="214" name="Freihand 213">
                  <a:extLst>
                    <a:ext uri="{FF2B5EF4-FFF2-40B4-BE49-F238E27FC236}">
                      <a16:creationId xmlns:a16="http://schemas.microsoft.com/office/drawing/2014/main" id="{96A3DC56-14DF-8D54-55F8-724564BE60B4}"/>
                    </a:ext>
                  </a:extLst>
                </p:cNvPr>
                <p:cNvPicPr/>
                <p:nvPr/>
              </p:nvPicPr>
              <p:blipFill>
                <a:blip r:embed="rId227"/>
                <a:stretch>
                  <a:fillRect/>
                </a:stretch>
              </p:blipFill>
              <p:spPr>
                <a:xfrm>
                  <a:off x="1361147" y="5265167"/>
                  <a:ext cx="356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215" name="Freihand 214">
                  <a:extLst>
                    <a:ext uri="{FF2B5EF4-FFF2-40B4-BE49-F238E27FC236}">
                      <a16:creationId xmlns:a16="http://schemas.microsoft.com/office/drawing/2014/main" id="{472EB67D-E0D8-BB84-A574-2ACF2E8B640D}"/>
                    </a:ext>
                  </a:extLst>
                </p14:cNvPr>
                <p14:cNvContentPartPr/>
                <p14:nvPr/>
              </p14:nvContentPartPr>
              <p14:xfrm>
                <a:off x="1387787" y="5151767"/>
                <a:ext cx="360" cy="360"/>
              </p14:xfrm>
            </p:contentPart>
          </mc:Choice>
          <mc:Fallback xmlns="">
            <p:pic>
              <p:nvPicPr>
                <p:cNvPr id="215" name="Freihand 214">
                  <a:extLst>
                    <a:ext uri="{FF2B5EF4-FFF2-40B4-BE49-F238E27FC236}">
                      <a16:creationId xmlns:a16="http://schemas.microsoft.com/office/drawing/2014/main" id="{472EB67D-E0D8-BB84-A574-2ACF2E8B640D}"/>
                    </a:ext>
                  </a:extLst>
                </p:cNvPr>
                <p:cNvPicPr/>
                <p:nvPr/>
              </p:nvPicPr>
              <p:blipFill>
                <a:blip r:embed="rId17"/>
                <a:stretch>
                  <a:fillRect/>
                </a:stretch>
              </p:blipFill>
              <p:spPr>
                <a:xfrm>
                  <a:off x="1378787" y="514276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16" name="Freihand 215">
                  <a:extLst>
                    <a:ext uri="{FF2B5EF4-FFF2-40B4-BE49-F238E27FC236}">
                      <a16:creationId xmlns:a16="http://schemas.microsoft.com/office/drawing/2014/main" id="{04FD0533-9A5A-3972-64B4-27EACC2B5D4A}"/>
                    </a:ext>
                  </a:extLst>
                </p14:cNvPr>
                <p14:cNvContentPartPr/>
                <p14:nvPr/>
              </p14:nvContentPartPr>
              <p14:xfrm>
                <a:off x="1515587" y="5237087"/>
                <a:ext cx="154800" cy="91080"/>
              </p14:xfrm>
            </p:contentPart>
          </mc:Choice>
          <mc:Fallback xmlns="">
            <p:pic>
              <p:nvPicPr>
                <p:cNvPr id="216" name="Freihand 215">
                  <a:extLst>
                    <a:ext uri="{FF2B5EF4-FFF2-40B4-BE49-F238E27FC236}">
                      <a16:creationId xmlns:a16="http://schemas.microsoft.com/office/drawing/2014/main" id="{04FD0533-9A5A-3972-64B4-27EACC2B5D4A}"/>
                    </a:ext>
                  </a:extLst>
                </p:cNvPr>
                <p:cNvPicPr/>
                <p:nvPr/>
              </p:nvPicPr>
              <p:blipFill>
                <a:blip r:embed="rId230"/>
                <a:stretch>
                  <a:fillRect/>
                </a:stretch>
              </p:blipFill>
              <p:spPr>
                <a:xfrm>
                  <a:off x="1506587" y="5228447"/>
                  <a:ext cx="1724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17" name="Freihand 216">
                  <a:extLst>
                    <a:ext uri="{FF2B5EF4-FFF2-40B4-BE49-F238E27FC236}">
                      <a16:creationId xmlns:a16="http://schemas.microsoft.com/office/drawing/2014/main" id="{ACDCD86F-4134-6C8D-F3E1-88DFC6722BE9}"/>
                    </a:ext>
                  </a:extLst>
                </p14:cNvPr>
                <p14:cNvContentPartPr/>
                <p14:nvPr/>
              </p14:nvContentPartPr>
              <p14:xfrm>
                <a:off x="1732667" y="5249327"/>
                <a:ext cx="133560" cy="81720"/>
              </p14:xfrm>
            </p:contentPart>
          </mc:Choice>
          <mc:Fallback xmlns="">
            <p:pic>
              <p:nvPicPr>
                <p:cNvPr id="217" name="Freihand 216">
                  <a:extLst>
                    <a:ext uri="{FF2B5EF4-FFF2-40B4-BE49-F238E27FC236}">
                      <a16:creationId xmlns:a16="http://schemas.microsoft.com/office/drawing/2014/main" id="{ACDCD86F-4134-6C8D-F3E1-88DFC6722BE9}"/>
                    </a:ext>
                  </a:extLst>
                </p:cNvPr>
                <p:cNvPicPr/>
                <p:nvPr/>
              </p:nvPicPr>
              <p:blipFill>
                <a:blip r:embed="rId232"/>
                <a:stretch>
                  <a:fillRect/>
                </a:stretch>
              </p:blipFill>
              <p:spPr>
                <a:xfrm>
                  <a:off x="1723667" y="5240687"/>
                  <a:ext cx="1512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18" name="Freihand 217">
                  <a:extLst>
                    <a:ext uri="{FF2B5EF4-FFF2-40B4-BE49-F238E27FC236}">
                      <a16:creationId xmlns:a16="http://schemas.microsoft.com/office/drawing/2014/main" id="{245715F9-B8A6-D26A-ACC2-CDE7FA57661B}"/>
                    </a:ext>
                  </a:extLst>
                </p14:cNvPr>
                <p14:cNvContentPartPr/>
                <p14:nvPr/>
              </p14:nvContentPartPr>
              <p14:xfrm>
                <a:off x="1942907" y="5077967"/>
                <a:ext cx="90000" cy="243000"/>
              </p14:xfrm>
            </p:contentPart>
          </mc:Choice>
          <mc:Fallback xmlns="">
            <p:pic>
              <p:nvPicPr>
                <p:cNvPr id="218" name="Freihand 217">
                  <a:extLst>
                    <a:ext uri="{FF2B5EF4-FFF2-40B4-BE49-F238E27FC236}">
                      <a16:creationId xmlns:a16="http://schemas.microsoft.com/office/drawing/2014/main" id="{245715F9-B8A6-D26A-ACC2-CDE7FA57661B}"/>
                    </a:ext>
                  </a:extLst>
                </p:cNvPr>
                <p:cNvPicPr/>
                <p:nvPr/>
              </p:nvPicPr>
              <p:blipFill>
                <a:blip r:embed="rId234"/>
                <a:stretch>
                  <a:fillRect/>
                </a:stretch>
              </p:blipFill>
              <p:spPr>
                <a:xfrm>
                  <a:off x="1934267" y="5068967"/>
                  <a:ext cx="107640" cy="260640"/>
                </a:xfrm>
                <a:prstGeom prst="rect">
                  <a:avLst/>
                </a:prstGeom>
              </p:spPr>
            </p:pic>
          </mc:Fallback>
        </mc:AlternateContent>
      </p:grpSp>
      <p:grpSp>
        <p:nvGrpSpPr>
          <p:cNvPr id="231" name="Gruppieren 230">
            <a:extLst>
              <a:ext uri="{FF2B5EF4-FFF2-40B4-BE49-F238E27FC236}">
                <a16:creationId xmlns:a16="http://schemas.microsoft.com/office/drawing/2014/main" id="{72B03AAC-FA7B-C724-9B1D-65BFB3C2F039}"/>
              </a:ext>
            </a:extLst>
          </p:cNvPr>
          <p:cNvGrpSpPr/>
          <p:nvPr/>
        </p:nvGrpSpPr>
        <p:grpSpPr>
          <a:xfrm>
            <a:off x="4857984" y="3911320"/>
            <a:ext cx="1479240" cy="522720"/>
            <a:chOff x="2129387" y="5094167"/>
            <a:chExt cx="1479240" cy="522720"/>
          </a:xfrm>
        </p:grpSpPr>
        <mc:AlternateContent xmlns:mc="http://schemas.openxmlformats.org/markup-compatibility/2006" xmlns:p14="http://schemas.microsoft.com/office/powerpoint/2010/main">
          <mc:Choice Requires="p14">
            <p:contentPart p14:bwMode="auto" r:id="rId235">
              <p14:nvContentPartPr>
                <p14:cNvPr id="220" name="Freihand 219">
                  <a:extLst>
                    <a:ext uri="{FF2B5EF4-FFF2-40B4-BE49-F238E27FC236}">
                      <a16:creationId xmlns:a16="http://schemas.microsoft.com/office/drawing/2014/main" id="{5F993D97-A984-5020-FD1B-1CB6D1A1BA8F}"/>
                    </a:ext>
                  </a:extLst>
                </p14:cNvPr>
                <p14:cNvContentPartPr/>
                <p14:nvPr/>
              </p14:nvContentPartPr>
              <p14:xfrm>
                <a:off x="2129387" y="5159687"/>
                <a:ext cx="89640" cy="262080"/>
              </p14:xfrm>
            </p:contentPart>
          </mc:Choice>
          <mc:Fallback xmlns="">
            <p:pic>
              <p:nvPicPr>
                <p:cNvPr id="220" name="Freihand 219">
                  <a:extLst>
                    <a:ext uri="{FF2B5EF4-FFF2-40B4-BE49-F238E27FC236}">
                      <a16:creationId xmlns:a16="http://schemas.microsoft.com/office/drawing/2014/main" id="{5F993D97-A984-5020-FD1B-1CB6D1A1BA8F}"/>
                    </a:ext>
                  </a:extLst>
                </p:cNvPr>
                <p:cNvPicPr/>
                <p:nvPr/>
              </p:nvPicPr>
              <p:blipFill>
                <a:blip r:embed="rId236"/>
                <a:stretch>
                  <a:fillRect/>
                </a:stretch>
              </p:blipFill>
              <p:spPr>
                <a:xfrm>
                  <a:off x="2120387" y="5150687"/>
                  <a:ext cx="1072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21" name="Freihand 220">
                  <a:extLst>
                    <a:ext uri="{FF2B5EF4-FFF2-40B4-BE49-F238E27FC236}">
                      <a16:creationId xmlns:a16="http://schemas.microsoft.com/office/drawing/2014/main" id="{CCBF8027-62D1-1EF4-5912-C477CFD8DF39}"/>
                    </a:ext>
                  </a:extLst>
                </p14:cNvPr>
                <p14:cNvContentPartPr/>
                <p14:nvPr/>
              </p14:nvContentPartPr>
              <p14:xfrm>
                <a:off x="2294267" y="5302967"/>
                <a:ext cx="119880" cy="46800"/>
              </p14:xfrm>
            </p:contentPart>
          </mc:Choice>
          <mc:Fallback xmlns="">
            <p:pic>
              <p:nvPicPr>
                <p:cNvPr id="221" name="Freihand 220">
                  <a:extLst>
                    <a:ext uri="{FF2B5EF4-FFF2-40B4-BE49-F238E27FC236}">
                      <a16:creationId xmlns:a16="http://schemas.microsoft.com/office/drawing/2014/main" id="{CCBF8027-62D1-1EF4-5912-C477CFD8DF39}"/>
                    </a:ext>
                  </a:extLst>
                </p:cNvPr>
                <p:cNvPicPr/>
                <p:nvPr/>
              </p:nvPicPr>
              <p:blipFill>
                <a:blip r:embed="rId238"/>
                <a:stretch>
                  <a:fillRect/>
                </a:stretch>
              </p:blipFill>
              <p:spPr>
                <a:xfrm>
                  <a:off x="2285267" y="5293967"/>
                  <a:ext cx="1375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23" name="Freihand 222">
                  <a:extLst>
                    <a:ext uri="{FF2B5EF4-FFF2-40B4-BE49-F238E27FC236}">
                      <a16:creationId xmlns:a16="http://schemas.microsoft.com/office/drawing/2014/main" id="{BB3A2A67-BB2A-FD4D-4819-62A1D946BAAC}"/>
                    </a:ext>
                  </a:extLst>
                </p14:cNvPr>
                <p14:cNvContentPartPr/>
                <p14:nvPr/>
              </p14:nvContentPartPr>
              <p14:xfrm>
                <a:off x="2563187" y="5283887"/>
                <a:ext cx="151560" cy="85680"/>
              </p14:xfrm>
            </p:contentPart>
          </mc:Choice>
          <mc:Fallback xmlns="">
            <p:pic>
              <p:nvPicPr>
                <p:cNvPr id="223" name="Freihand 222">
                  <a:extLst>
                    <a:ext uri="{FF2B5EF4-FFF2-40B4-BE49-F238E27FC236}">
                      <a16:creationId xmlns:a16="http://schemas.microsoft.com/office/drawing/2014/main" id="{BB3A2A67-BB2A-FD4D-4819-62A1D946BAAC}"/>
                    </a:ext>
                  </a:extLst>
                </p:cNvPr>
                <p:cNvPicPr/>
                <p:nvPr/>
              </p:nvPicPr>
              <p:blipFill>
                <a:blip r:embed="rId240"/>
                <a:stretch>
                  <a:fillRect/>
                </a:stretch>
              </p:blipFill>
              <p:spPr>
                <a:xfrm>
                  <a:off x="2554547" y="5275247"/>
                  <a:ext cx="16920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25" name="Freihand 224">
                  <a:extLst>
                    <a:ext uri="{FF2B5EF4-FFF2-40B4-BE49-F238E27FC236}">
                      <a16:creationId xmlns:a16="http://schemas.microsoft.com/office/drawing/2014/main" id="{946B524E-8DB7-96A5-8BAB-25EE29D8B325}"/>
                    </a:ext>
                  </a:extLst>
                </p14:cNvPr>
                <p14:cNvContentPartPr/>
                <p14:nvPr/>
              </p14:nvContentPartPr>
              <p14:xfrm>
                <a:off x="2901587" y="5264447"/>
                <a:ext cx="163080" cy="86400"/>
              </p14:xfrm>
            </p:contentPart>
          </mc:Choice>
          <mc:Fallback xmlns="">
            <p:pic>
              <p:nvPicPr>
                <p:cNvPr id="225" name="Freihand 224">
                  <a:extLst>
                    <a:ext uri="{FF2B5EF4-FFF2-40B4-BE49-F238E27FC236}">
                      <a16:creationId xmlns:a16="http://schemas.microsoft.com/office/drawing/2014/main" id="{946B524E-8DB7-96A5-8BAB-25EE29D8B325}"/>
                    </a:ext>
                  </a:extLst>
                </p:cNvPr>
                <p:cNvPicPr/>
                <p:nvPr/>
              </p:nvPicPr>
              <p:blipFill>
                <a:blip r:embed="rId242"/>
                <a:stretch>
                  <a:fillRect/>
                </a:stretch>
              </p:blipFill>
              <p:spPr>
                <a:xfrm>
                  <a:off x="2892947" y="5255447"/>
                  <a:ext cx="1807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26" name="Freihand 225">
                  <a:extLst>
                    <a:ext uri="{FF2B5EF4-FFF2-40B4-BE49-F238E27FC236}">
                      <a16:creationId xmlns:a16="http://schemas.microsoft.com/office/drawing/2014/main" id="{870EBB9B-7DE5-E862-817E-9024173FD7BC}"/>
                    </a:ext>
                  </a:extLst>
                </p14:cNvPr>
                <p14:cNvContentPartPr/>
                <p14:nvPr/>
              </p14:nvContentPartPr>
              <p14:xfrm>
                <a:off x="3118667" y="5290007"/>
                <a:ext cx="8640" cy="44640"/>
              </p14:xfrm>
            </p:contentPart>
          </mc:Choice>
          <mc:Fallback xmlns="">
            <p:pic>
              <p:nvPicPr>
                <p:cNvPr id="226" name="Freihand 225">
                  <a:extLst>
                    <a:ext uri="{FF2B5EF4-FFF2-40B4-BE49-F238E27FC236}">
                      <a16:creationId xmlns:a16="http://schemas.microsoft.com/office/drawing/2014/main" id="{870EBB9B-7DE5-E862-817E-9024173FD7BC}"/>
                    </a:ext>
                  </a:extLst>
                </p:cNvPr>
                <p:cNvPicPr/>
                <p:nvPr/>
              </p:nvPicPr>
              <p:blipFill>
                <a:blip r:embed="rId244"/>
                <a:stretch>
                  <a:fillRect/>
                </a:stretch>
              </p:blipFill>
              <p:spPr>
                <a:xfrm>
                  <a:off x="3109667" y="5281367"/>
                  <a:ext cx="2628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27" name="Freihand 226">
                  <a:extLst>
                    <a:ext uri="{FF2B5EF4-FFF2-40B4-BE49-F238E27FC236}">
                      <a16:creationId xmlns:a16="http://schemas.microsoft.com/office/drawing/2014/main" id="{C4A2C1D5-9797-EEC2-F637-99670927FCEE}"/>
                    </a:ext>
                  </a:extLst>
                </p14:cNvPr>
                <p14:cNvContentPartPr/>
                <p14:nvPr/>
              </p14:nvContentPartPr>
              <p14:xfrm>
                <a:off x="3166187" y="5182727"/>
                <a:ext cx="1800" cy="1800"/>
              </p14:xfrm>
            </p:contentPart>
          </mc:Choice>
          <mc:Fallback xmlns="">
            <p:pic>
              <p:nvPicPr>
                <p:cNvPr id="227" name="Freihand 226">
                  <a:extLst>
                    <a:ext uri="{FF2B5EF4-FFF2-40B4-BE49-F238E27FC236}">
                      <a16:creationId xmlns:a16="http://schemas.microsoft.com/office/drawing/2014/main" id="{C4A2C1D5-9797-EEC2-F637-99670927FCEE}"/>
                    </a:ext>
                  </a:extLst>
                </p:cNvPr>
                <p:cNvPicPr/>
                <p:nvPr/>
              </p:nvPicPr>
              <p:blipFill>
                <a:blip r:embed="rId17"/>
                <a:stretch>
                  <a:fillRect/>
                </a:stretch>
              </p:blipFill>
              <p:spPr>
                <a:xfrm>
                  <a:off x="3157187" y="5173727"/>
                  <a:ext cx="194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28" name="Freihand 227">
                  <a:extLst>
                    <a:ext uri="{FF2B5EF4-FFF2-40B4-BE49-F238E27FC236}">
                      <a16:creationId xmlns:a16="http://schemas.microsoft.com/office/drawing/2014/main" id="{92A282A5-1ADA-BD00-C918-403FF5F10FD8}"/>
                    </a:ext>
                  </a:extLst>
                </p14:cNvPr>
                <p14:cNvContentPartPr/>
                <p14:nvPr/>
              </p14:nvContentPartPr>
              <p14:xfrm>
                <a:off x="3251507" y="5094167"/>
                <a:ext cx="61920" cy="253080"/>
              </p14:xfrm>
            </p:contentPart>
          </mc:Choice>
          <mc:Fallback xmlns="">
            <p:pic>
              <p:nvPicPr>
                <p:cNvPr id="228" name="Freihand 227">
                  <a:extLst>
                    <a:ext uri="{FF2B5EF4-FFF2-40B4-BE49-F238E27FC236}">
                      <a16:creationId xmlns:a16="http://schemas.microsoft.com/office/drawing/2014/main" id="{92A282A5-1ADA-BD00-C918-403FF5F10FD8}"/>
                    </a:ext>
                  </a:extLst>
                </p:cNvPr>
                <p:cNvPicPr/>
                <p:nvPr/>
              </p:nvPicPr>
              <p:blipFill>
                <a:blip r:embed="rId247"/>
                <a:stretch>
                  <a:fillRect/>
                </a:stretch>
              </p:blipFill>
              <p:spPr>
                <a:xfrm>
                  <a:off x="3242867" y="5085527"/>
                  <a:ext cx="795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29" name="Freihand 228">
                  <a:extLst>
                    <a:ext uri="{FF2B5EF4-FFF2-40B4-BE49-F238E27FC236}">
                      <a16:creationId xmlns:a16="http://schemas.microsoft.com/office/drawing/2014/main" id="{8A913905-819A-0E37-FA9C-9CA687BA9D61}"/>
                    </a:ext>
                  </a:extLst>
                </p14:cNvPr>
                <p14:cNvContentPartPr/>
                <p14:nvPr/>
              </p14:nvContentPartPr>
              <p14:xfrm>
                <a:off x="3420707" y="5273807"/>
                <a:ext cx="38160" cy="72720"/>
              </p14:xfrm>
            </p:contentPart>
          </mc:Choice>
          <mc:Fallback xmlns="">
            <p:pic>
              <p:nvPicPr>
                <p:cNvPr id="229" name="Freihand 228">
                  <a:extLst>
                    <a:ext uri="{FF2B5EF4-FFF2-40B4-BE49-F238E27FC236}">
                      <a16:creationId xmlns:a16="http://schemas.microsoft.com/office/drawing/2014/main" id="{8A913905-819A-0E37-FA9C-9CA687BA9D61}"/>
                    </a:ext>
                  </a:extLst>
                </p:cNvPr>
                <p:cNvPicPr/>
                <p:nvPr/>
              </p:nvPicPr>
              <p:blipFill>
                <a:blip r:embed="rId249"/>
                <a:stretch>
                  <a:fillRect/>
                </a:stretch>
              </p:blipFill>
              <p:spPr>
                <a:xfrm>
                  <a:off x="3411707" y="5265167"/>
                  <a:ext cx="558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30" name="Freihand 229">
                  <a:extLst>
                    <a:ext uri="{FF2B5EF4-FFF2-40B4-BE49-F238E27FC236}">
                      <a16:creationId xmlns:a16="http://schemas.microsoft.com/office/drawing/2014/main" id="{77468E40-92A5-1EEB-949F-3AE608E0EB1F}"/>
                    </a:ext>
                  </a:extLst>
                </p14:cNvPr>
                <p14:cNvContentPartPr/>
                <p14:nvPr/>
              </p14:nvContentPartPr>
              <p14:xfrm>
                <a:off x="3368867" y="5265887"/>
                <a:ext cx="239760" cy="351000"/>
              </p14:xfrm>
            </p:contentPart>
          </mc:Choice>
          <mc:Fallback xmlns="">
            <p:pic>
              <p:nvPicPr>
                <p:cNvPr id="230" name="Freihand 229">
                  <a:extLst>
                    <a:ext uri="{FF2B5EF4-FFF2-40B4-BE49-F238E27FC236}">
                      <a16:creationId xmlns:a16="http://schemas.microsoft.com/office/drawing/2014/main" id="{77468E40-92A5-1EEB-949F-3AE608E0EB1F}"/>
                    </a:ext>
                  </a:extLst>
                </p:cNvPr>
                <p:cNvPicPr/>
                <p:nvPr/>
              </p:nvPicPr>
              <p:blipFill>
                <a:blip r:embed="rId251"/>
                <a:stretch>
                  <a:fillRect/>
                </a:stretch>
              </p:blipFill>
              <p:spPr>
                <a:xfrm>
                  <a:off x="3360227" y="5256887"/>
                  <a:ext cx="257400" cy="368640"/>
                </a:xfrm>
                <a:prstGeom prst="rect">
                  <a:avLst/>
                </a:prstGeom>
              </p:spPr>
            </p:pic>
          </mc:Fallback>
        </mc:AlternateContent>
      </p:grpSp>
    </p:spTree>
    <p:extLst>
      <p:ext uri="{BB962C8B-B14F-4D97-AF65-F5344CB8AC3E}">
        <p14:creationId xmlns:p14="http://schemas.microsoft.com/office/powerpoint/2010/main" val="2097821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Picture 4" descr="Lichtspuren von Autolichtern bei Nacht">
            <a:extLst>
              <a:ext uri="{FF2B5EF4-FFF2-40B4-BE49-F238E27FC236}">
                <a16:creationId xmlns:a16="http://schemas.microsoft.com/office/drawing/2014/main" id="{8B1F20F6-C769-0897-9D05-CF4740ACF06F}"/>
              </a:ext>
            </a:extLst>
          </p:cNvPr>
          <p:cNvPicPr>
            <a:picLocks noChangeAspect="1"/>
          </p:cNvPicPr>
          <p:nvPr/>
        </p:nvPicPr>
        <p:blipFill rotWithShape="1">
          <a:blip r:embed="rId3"/>
          <a:srcRect t="14495" b="1236"/>
          <a:stretch/>
        </p:blipFill>
        <p:spPr>
          <a:xfrm>
            <a:off x="20" y="0"/>
            <a:ext cx="12191980" cy="6857990"/>
          </a:xfrm>
          <a:prstGeom prst="rect">
            <a:avLst/>
          </a:prstGeom>
        </p:spPr>
      </p:pic>
      <p:sp useBgFill="1">
        <p:nvSpPr>
          <p:cNvPr id="10"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el 1">
            <a:extLst>
              <a:ext uri="{FF2B5EF4-FFF2-40B4-BE49-F238E27FC236}">
                <a16:creationId xmlns:a16="http://schemas.microsoft.com/office/drawing/2014/main" id="{8D28EC62-89D6-D73C-EC74-81C947860816}"/>
              </a:ext>
            </a:extLst>
          </p:cNvPr>
          <p:cNvSpPr>
            <a:spLocks noGrp="1"/>
          </p:cNvSpPr>
          <p:nvPr>
            <p:ph type="title"/>
          </p:nvPr>
        </p:nvSpPr>
        <p:spPr>
          <a:xfrm>
            <a:off x="5461682" y="3496574"/>
            <a:ext cx="6436104" cy="1138686"/>
          </a:xfrm>
        </p:spPr>
        <p:txBody>
          <a:bodyPr vert="horz" lIns="91440" tIns="45720" rIns="91440" bIns="45720" rtlCol="0" anchor="b">
            <a:normAutofit/>
          </a:bodyPr>
          <a:lstStyle/>
          <a:p>
            <a:pPr algn="l"/>
            <a:r>
              <a:rPr lang="en-US" sz="4400" dirty="0"/>
              <a:t>Time Dilation</a:t>
            </a:r>
          </a:p>
        </p:txBody>
      </p:sp>
      <p:sp>
        <p:nvSpPr>
          <p:cNvPr id="3" name="Inhaltsplatzhalter 2">
            <a:extLst>
              <a:ext uri="{FF2B5EF4-FFF2-40B4-BE49-F238E27FC236}">
                <a16:creationId xmlns:a16="http://schemas.microsoft.com/office/drawing/2014/main" id="{32E8035F-307E-D339-0CB4-69ECD1192874}"/>
              </a:ext>
            </a:extLst>
          </p:cNvPr>
          <p:cNvSpPr>
            <a:spLocks noGrp="1"/>
          </p:cNvSpPr>
          <p:nvPr>
            <p:ph idx="1"/>
          </p:nvPr>
        </p:nvSpPr>
        <p:spPr>
          <a:xfrm>
            <a:off x="5461682" y="4548996"/>
            <a:ext cx="6436104" cy="534838"/>
          </a:xfrm>
        </p:spPr>
        <p:txBody>
          <a:bodyPr vert="horz" lIns="91440" tIns="45720" rIns="91440" bIns="45720" rtlCol="0" anchor="t">
            <a:normAutofit/>
          </a:bodyPr>
          <a:lstStyle/>
          <a:p>
            <a:pPr marL="0" indent="0">
              <a:buNone/>
            </a:pPr>
            <a:r>
              <a:rPr lang="en-US" sz="1800" dirty="0" err="1">
                <a:solidFill>
                  <a:srgbClr val="D2D65C"/>
                </a:solidFill>
              </a:rPr>
              <a:t>Änderung</a:t>
            </a:r>
            <a:r>
              <a:rPr lang="en-US" sz="1800" dirty="0">
                <a:solidFill>
                  <a:srgbClr val="D2D65C"/>
                </a:solidFill>
              </a:rPr>
              <a:t> der Zeit</a:t>
            </a:r>
          </a:p>
        </p:txBody>
      </p:sp>
    </p:spTree>
    <p:extLst>
      <p:ext uri="{BB962C8B-B14F-4D97-AF65-F5344CB8AC3E}">
        <p14:creationId xmlns:p14="http://schemas.microsoft.com/office/powerpoint/2010/main" val="94829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EEE7FD-5CBF-448C-928C-F28A72C90D55}"/>
              </a:ext>
            </a:extLst>
          </p:cNvPr>
          <p:cNvSpPr>
            <a:spLocks noGrp="1"/>
          </p:cNvSpPr>
          <p:nvPr>
            <p:ph type="title"/>
          </p:nvPr>
        </p:nvSpPr>
        <p:spPr/>
        <p:txBody>
          <a:bodyPr/>
          <a:lstStyle/>
          <a:p>
            <a:r>
              <a:rPr lang="de-DE" dirty="0"/>
              <a:t>Die Licht Uhr </a:t>
            </a:r>
          </a:p>
        </p:txBody>
      </p:sp>
      <p:sp>
        <p:nvSpPr>
          <p:cNvPr id="3" name="Inhaltsplatzhalter 2">
            <a:extLst>
              <a:ext uri="{FF2B5EF4-FFF2-40B4-BE49-F238E27FC236}">
                <a16:creationId xmlns:a16="http://schemas.microsoft.com/office/drawing/2014/main" id="{C7BA4A72-0B2E-4BC4-AF72-AC599C287E09}"/>
              </a:ext>
            </a:extLst>
          </p:cNvPr>
          <p:cNvSpPr>
            <a:spLocks noGrp="1"/>
          </p:cNvSpPr>
          <p:nvPr>
            <p:ph idx="1"/>
          </p:nvPr>
        </p:nvSpPr>
        <p:spPr/>
        <p:txBody>
          <a:bodyPr>
            <a:normAutofit fontScale="92500" lnSpcReduction="10000"/>
          </a:bodyPr>
          <a:lstStyle/>
          <a:p>
            <a:r>
              <a:rPr lang="de-DE" dirty="0"/>
              <a:t>Eine Uhr benötigt eine oszillierende Quelle um die Zeit zu zählen, statt nun wie früher Pendel oder wie heutzutage Schwingquarz zu verwenden können wir uns auch einen Lichtstrahl vorstellen der zwischen zwei perfekt reflektierenden Platten in einem Vakuum hin und hergeworfen wird.</a:t>
            </a:r>
          </a:p>
          <a:p>
            <a:r>
              <a:rPr lang="de-DE" dirty="0"/>
              <a:t>Nun zählen wir als Schwingungen wie oft das Licht zwischen den beiden Platten reflektiert wird.</a:t>
            </a:r>
          </a:p>
          <a:p>
            <a:r>
              <a:rPr lang="de-DE" dirty="0"/>
              <a:t>Solange die Uhr steht fällt uns nichts ungewöhnliches auf, wenn sich nun die Uhr aber gleichförmig bewegt fällt auf das aus der perspektive eines sich mitbewegenden Beobachters zwar alles gleichgeblieben ist, aus der Sicht eines sich nicht mitbewegenden Beobachters jedoch nun das Licht eine längere Strecke zurücklegt, nach Newton könnten wir dies durch eine höhere Geschwindigkeit erklären, Einstein jedoch sagt uns, das sich Licht im Vakuum immer mit einer Geschwindigkeit von ca.300km/s bewegt, da die strecke länger geworden ist, während die Geschwindigkeit gleich geblieben ist, muss dementsprechend die Zeit sich verändern</a:t>
            </a:r>
          </a:p>
        </p:txBody>
      </p:sp>
    </p:spTree>
    <p:extLst>
      <p:ext uri="{BB962C8B-B14F-4D97-AF65-F5344CB8AC3E}">
        <p14:creationId xmlns:p14="http://schemas.microsoft.com/office/powerpoint/2010/main" val="2252296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iefer">
  <a:themeElements>
    <a:clrScheme name="Schiefer">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chiefer">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iefer">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2063408-CB59-42A9-B3D7-1761ABDAB0B8}">
  <we:reference id="4b785c87-866c-4bad-85d8-5d1ae467ac9a" version="3.12.0.0" store="EXCatalog" storeType="EXCatalog"/>
  <we:alternateReferences>
    <we:reference id="WA104381909" version="3.12.0.0" store="de-DE" storeType="OMEX"/>
  </we:alternateReferences>
  <we:properties>
    <we:property name="EQUATION_HISTORY" value="&quot;[{\&quot;mathml\&quot;:\&quot;&lt;math style=\\\&quot;font-family:stix;font-size:16px;\\\&quot; xmlns=\\\&quot;http://www.w3.org/1998/Math/MathML\\\&quot;&gt;&lt;mstyle mathsize=\\\&quot;16px\\\&quot;&gt;&lt;mi&gt;G&lt;/mi&gt;&lt;mi&gt;e&lt;/mi&gt;&lt;mi&gt;s&lt;/mi&gt;&lt;mi&gt;c&lt;/mi&gt;&lt;mi&gt;h&lt;/mi&gt;&lt;mi&gt;w&lt;/mi&gt;&lt;mi&gt;i&lt;/mi&gt;&lt;mi&gt;n&lt;/mi&gt;&lt;mi&gt;d&lt;/mi&gt;&lt;mi&gt;i&lt;/mi&gt;&lt;mi&gt;g&lt;/mi&gt;&lt;mi&gt;k&lt;/mi&gt;&lt;mi&gt;e&lt;/mi&gt;&lt;mi&gt;i&lt;/mi&gt;&lt;mi&gt;t&lt;/mi&gt;&lt;mo&gt;=&lt;/mo&gt;&lt;mfrac&gt;&lt;mrow&gt;&lt;mi&gt;E&lt;/mi&gt;&lt;mi&gt;n&lt;/mi&gt;&lt;mi&gt;t&lt;/mi&gt;&lt;mi&gt;f&lt;/mi&gt;&lt;mi&gt;e&lt;/mi&gt;&lt;mi&gt;r&lt;/mi&gt;&lt;mi&gt;n&lt;/mi&gt;&lt;mi&gt;u&lt;/mi&gt;&lt;mi&gt;n&lt;/mi&gt;&lt;mi&gt;g&lt;/mi&gt;&lt;/mrow&gt;&lt;mrow&gt;&lt;mi&gt;D&lt;/mi&gt;&lt;mi&gt;a&lt;/mi&gt;&lt;mi&gt;u&lt;/mi&gt;&lt;mi&gt;e&lt;/mi&gt;&lt;mi&gt;r&lt;/mi&gt;&lt;/mrow&gt;&lt;/mfrac&gt;&lt;mo&gt;=&lt;/mo&gt;&lt;mo&gt;&amp;gt;&lt;/mo&gt;&lt;mfrac&gt;&lt;mrow&gt;&lt;mi&gt;R&lt;/mi&gt;&lt;mi&gt;a&lt;/mi&gt;&lt;mi&gt;u&lt;/mi&gt;&lt;mi&gt;m&lt;/mi&gt;&lt;/mrow&gt;&lt;mrow&gt;&lt;mi&gt;Z&lt;/mi&gt;&lt;mi&gt;e&lt;/mi&gt;&lt;mi&gt;i&lt;/mi&gt;&lt;mi&gt;t&lt;/mi&gt;&lt;/mrow&gt;&lt;/mfrac&gt;&lt;/mstyle&gt;&lt;/math&gt;\&quot;,\&quot;base64Image\&quot;:\&quot;iVBORw0KGgoAAAANSUhEUgAABdYAAACyCAYAAABP0Z0gAAAACXBIWXMAAA7EAAAOxAGVKw4bAAAABGJhU0UAAAB2eUJGlwAAXINJREFUeNrtnQ2kVc33+JcrSXJJkiSRJEkiSZJEkiSJXEmSSJIkka8kySVJkkSSJIkkSR6RJEkiuZIkkiRJJFeSxPM/63dm/+/uPHte9t6zz9nnnM+H8bzcs9fMnpk9L2vWrCUCAAAAAADQWVY00tlGet5IPxrpdyP9bKQXjXSmkRZTRQAAAAAAAAAAAAAATYW6Ks//DUg3GmkyVQYAAAAAAAAAAAD9zk4JU6p2Os2hqaJzuqWOHzXSmkYa10gDjbQ+ox1GGmkSVQcAAFCI0QrWSH8a6VcjfW+kl410q5HONdLmRppKlQMAAAAAAFTDwka6aDZhH6SeSvWfNFNUVHF+t6WOhzN+N83SHieoQgAAgEJcbqTX0lSGt2sdpTfT9gsH4wAAAAAAAJUyvZEOS1OZXRfF+j2aJSq3W+r3vOV3pyzt8ZkqBAAAKIUecq8xa5x2rafUWv6IyRsAAAAAAAAqYnvgJk2vHOtVY1XIDzjkjW+kCY00pZFWSdPNyDZpBszUTeVvRx7naI5oHGup2zemXbKwbfZ/UY0AAADRuBK45tL592QjLUmtuQbM2krXVXqjLOT24atGmku1AwAAAAAAVMP4gI3Zb7OZi8HERtrXSF8z8tlMc0RhZUbdbnD8/qal3R9RlQAAANGYKmF+1FcEytvVSN888vTvy6h6AAAAAACA+IwL2OTdriDfmdJ0NZLOZz7NURo9uGi1YnvheWZFRpv/aKTFVCcAAEBUfkVec81upI/iV67PpuoBAAAAAADiMlv8ivXdFeW9S3A7EpujGe23M+A59f+qFurfpWnBvoCqBAAAiMpAwJprVwG56u7lh0fuM6ofAAAAAAAgLhsCNnlzKsp7UiqPhzRFadT/faslnG60x1M1AAAAHWdpwJprZkHZhwNkb6IJAAAAAAAA4nHAswl7V3H+STDTizRFaU5mtN9lqgUAAKAW7BZ/sNGiDErTP7tLPkYMAAAAAAAAEbnp2YSdqzj/nyafLX1W77Ma6aU0DzZioNb/WdfAN9LFAQAAasENz5rrTEn598QfGJVbbAAAAAAAABFQX5+jnk1Y1YrZxGJ9SZ/V+3Pz3vsjydyX0XZat+Po5gAAALXAt+ZaW1L+efG7g1lHMwAAAAAAAJRnhWfzVbVidiCVz0Af1fu5VB3PjyRzJKP97tLFAQAAasGSgDVX2bXQTvEr1jfTFAAAAAAAAOU55tl83a84/2kmn2d9VOdpy/LPkWQutLTffro4AABALfAFF41xGL5N/Ir1IZoCAAAAAACgPM88m6+DFeev1vALpKkY7ge2ttTvlUhyhy3tt5QuDgAAUAseetZceyLksVf8ivUNNAUAAAAAAEA5BgM2Xwuopmjskuqsxt5lyP4l/eVeBwAAoK5ogPE/njXXvAj5XApY282lOQAAAAAAAMox5Nl4faaKonHCUseTI8heLJ1x4wMAAABhbPKsud5HyueJJ58vNAUAAAAAAEB5Lns2X5dLyp8uWExPkabP1Kz6fREpD5uf/FN0cQAAgFrgsyQ/HyGP6eK3Vj9LUwAAAAAAAJTns2fztamk/FeN9LqP61d9mH5y1O+JSPm8sMjfTBcHAACoBZ88a66NEfI4Kn7F+jyaAgAAAAAAoByLPBsv9QM6WEL+WiPnTIXvoJZZ66UZYPV6I72RZtCuEGY30nFpXpn+ad53tJHuNNKWkuVaKU03LL7N7ZoIdTBb+sOH6kqjMLglzevy2ma/zD/fm/bfWEG+ExppXSMdMHm8C8xH/ek/M2VUZcrhHurfWejNlFXSvD3xJEc5bYy3pIEeHC/yMLORtksz6PGDRvpu+tjv1Ldws5H2mzIDQD2Y51kP/DZjXBmmmjHBlc+Vit9zmpn/rknTuOKneTcdL+9JMzhr63tuMHPHFTOmqquaGEYZ3TAvTTFrjH3m/Z+b+SmEyWZt8iBVzx8b6ZzpC3nRYPcnjbzR1LzyWOIE1QUAAAAA6CkOejZfj0vKT3x8ro5QVt24qKJ+pzSvUiebiCKWWNPM5sWn9L6ds4wzzGbmS4BsX0r7Rp8UQZ4tval5H9WDgdM563SkkWYVzG+i2eDqt3GjkT5I/gOnuaYMWWW70MX9uxWtg/VGYXHfbMBjHRotdJR7So+MF3mYYJQazwuOJYuZ7gA6zn7Pt/ogQh53xe9bfVpF76cK7HviD86arD1mp8bYrN9cL1CGOs9L4xppRSNtNWsBbatRi7w9AbL0sP6Ho0yfcrT10sD55R8+YwAAAACAMR54FtBHS8hebWSoMquoJc8SaVon+9zV5FEUq6XxtxzyDgaWdbLEUahnWZStl+oU69dr2jfnSFOxnS6rbiBPmQ3ggEn6728z3utj4EY3UXbcMM+E1JnLL/4Gz0b3X7M577b+raiS+qI0rQlHxX/bZVyJ9j8t9kOTXhgvQhkwMr9K9sGnBp+eZH473oy7z8R+qDNNAKBT3Kt4/LgQMC6vruC99PZjVrBUVcLqbZ4ZqfFMD/mumb9/MGsnW0DXrT0wL4mMHdKHHDiEHPjqgcTLQDnnAt5rOOe6cR+fMgAAAABAc3PhW+QvKyhbN0+vpbziVvNXRZla9bwL3JQMO+Qdk/yK55eBZV0ncRXe6UONg1KdYn24Zv1SLXPV3UarlZm6tphueWaV5d1OBub53igF7hhFwE9PnZ22yNkRWOeHu7B/K1dNWRP3NlXddtHx42vOuu/G+vSxMDWOppMqj4Y839CrHGX+xXQI0JY112/Pt7igoOxBM0f6vvWhCubrU5bxf77n2eMyFmD9jKW803tgXlKumHTVzFG+NcZ7hyx1iZfnsPejQ5Yeyt6T/PPccz5nAAAAAICmJaZr4TxaQva5lJxtEcs8KHaLId9hwPnUb3QTttpslAbNRsfl87TsZtqm4FsZoU5c/tW3dFmfVEXiG8lvxTdgef+3JdrskqNeN2Q8szXHpvRiD/RvVahcd8g9WdHYtL7Hx4t0f8pSEqliZ1HA8zsExTpAnfAdvn8pMVb4blupInZt5PfRW2VZB3h5Yom8M2V7lCHnVY/OS4oqtF845F2yPLc+NS+om5c9Zk4aZ9YVeeYkLcPj1O/UsGCp+duilr9VNc8BAAAAAHQ1vivDRSzNdVNzTvL7nczLr5wb04upzWVW0MkZjnr4WbKsGxxyByLUxWbpjcClWyTbimtr4POxN39TxX6VvDXo2pqWPuizADvRI/17ekRFQ5p7jvYc1+PjhbLb0fdWBMqYLSjWAerEGYkXUFTdhKgC+13A963j6czI77JG/ms1/VuyD51dnHWU+2yPz0su9ytZ885aGbvxoK50Jrf83RaL50eGLF173k/NWVlGGFMqnucAAAAAALoe34YsRKGpm4k5ZrOim4RWq6lnFZXddo32kmPz8kncPitt9fChZFltFrOxAh2ek/g3DtrN/yzvsDPw+akVbP4mWGQ+afndAhnz63pLxvxdu9yIrOiR/m1T3v4x9VeEGWK/4fGwD8YLl1VrHrdNAw45ewQA2s0bz5pL5xZ1jzJk1lTrTNpg1mP6t+sSHgvkmXk+NlssY3QRpfV2yadc7qV56UqOci5NzWOHco75Wevw5Eae3oCy3dra4Gib13zOAAAAANDvzJXqfHan07EKyj4tx0Ys2bSpksxlsTVeqgvuOWKRuz9SfTyyyL/ZJX3RZrV1KudGP3RDWfYbSVubq8XYe/P/b2RscrPa/k4P9W/b1fgy/lePOMp6pMfHi6li9+H7sYBSyFbG+0yBAG1lRpvWXG/N3LmwovfYZsl3R0F5NsV61s2wXpqXRMYsxn2Kep2Lvpi/7XbIW2yRd7nld8mNqC+efvKmwnUxAAAAAEDXs7dNm7wlFZR9SOzuDNLXcZdL89rsd/EH0VrpeIedJco6WeIHKUszIPZgaIe6oB/aNqt5A4zZrmgfL1E2m4udtFXebRlT4GddBZ9uNs/aRp+lqZSf0EP922aVf66EzA8SN5hyN9XnRYfcgwXGhiriZwBAfnZWtMbSQ8DrRn7Vrt9sY+nZEjJta9GHJWR2w7wkYndRll676XohOaD33TSyxXnZnvrN4tQ8t7jgHJfHRR8AAAAAQM9yW6pXqn+pqOy2wFRpi2G1/Pxs/v/qAJm2DYluQMr4iLdtRL9GqovFjvpfXfM+aKtz9Qc6K4ecRWK3eJtdonznxO1LNbH6Uj+zM/q0f9+xyN1UUN5acft0Hejh+pwpdlcDKncwp7xBR13+YQoEaCs3Pesl9b+uilMNmnzF/P6u+GMjTGhT+ZODx9YyvJBi/sUTbIeJR0rI7IZ5yRUDI63wTly2hNz+tLmWSazSJ0rzRoOO/2s8soY9fW86nzQAAAAA9DPjxG7lnKTNAXJ0Q6d+H1V5fDlD5uWKyv/ZUuZtqd88MP/vQKBMWyDXOyXLetki91qkunBdox5X4z64SOx+r/Na5j61yDldsowvxW5Fp4r/xK/6UB/3b1sbTi4o7x/HmHSrx+vzoOPd7xaQ5/LV/lsAoF0MOMZKX5D3J57ndrah/OpO64tlHJlfUvYtKRaHpNvnpRCji8TFXahbv1fivp2UGAuExNh46HjnET5pAAAAAOh31no2aqqUHSwgd5nECTzlYqGjzMmm6ZDk9zFu27yW9YP+Xqq9RnvVIv9pjftfYjUVIyDWUbH7mZ1UUpGQJfeo+fu9kpvqXujf8y0yXxWUN8czLu3t8fp03SI6WECey93XVwGAdrHKM7a5FJW7xB/wtGoeS3UxdLLWAkWtwLtlXlLOW+RdMX9Xi/ZRU+6QWwmTxH0za3WLfBcuF4OaTvJJAwAAAEC/c9qzUXhUQnYSeE8X5eMrKPsBT5lVkaZKM/WHGWqdNE7sLhjKWGO5NmSxXIe8tMg/X+P+d85RLxtyyLFZfH2Rci5gFFswVN2cbpIxS7AZfdy/d1hkXioo74xnXJrf4/X53fHu6wrIc7me6JbAxgC9gM+thktROVH8Nwyr9K1+WOIFU27FFgS6zIF1N8xLiu2m3Rbz98dmjRHatraArbtNH3on4Up6n3/11XzSAAAAANDvvPQsmssEvbxvZPxTUdltV3IPmE3aa8kfTMrmMqGsj3hbsLI3kerCpeDbVNO+t0jiXC/ebHl3DeQ2L0I5s/xyJ/7V30lxK+Je6t/XpLgbqVbUx/kviR+voZvq06U8m1ZgbHDJ28U0CNA2nnvWXD5/15c8zw9XVO55jjXGjgjy10v8mz/dMC+51m5TzPunlewh2AxmNHbHSfMeoWujwxLfpzwAAAAAQM8wXfxBR8tYXSZWOHsrKLtLWTRHxqzCjueUa9uQXClZXlvQxFjW5Kul+wJLPXOUeXugjP+J3f1NrPfOsh6+L2PuNV5XsLnstv79PmLfO+4Zk671QX26FOF5+9p2hyy1gpwkANAOpnjGtt8B3/cKj4xPUo2y85HEcdlm45S4g2324ryk2A5nNRCs3rZT5fXVgmvv1nZK3KHlMZi5I/F9ygMAAAAA9Aw7PBuF9yXlJwEd51RQdptv+JepzcNIgQ2mzYJ/KFJdtKZYvuf3OzbZdWSNuH0++9pNN5z3Jdtf9pGIioWlYvevnmzaV/V5/54WcfxQWT8849KWPhgvPjvePy+PHbKOMA0CtI0hz9gWGvD4nUfO2sjl3uzIK1aMmKxgm997fF5SbAr742aNo2u4PIFWJ0i2BbweXLyQfLcBdT50Wenv5pMGAAAAgH7numejcKGE7MRf5tuKym6zblLLU1V2qeVXXmv7aY66mFKirIvFHjRxYqT6uGHJ43pN+55L2XfS00YnJNuiVwM+xj7EOer4NvSf9+jf/9/PfAyr7bPiv0Uzo8frU3H5RM+Dyz+uWjCOYxoEqM2aa1+gnCMSR0EfyhtLPh8iyZ9XwfqlG+Yl5ZFnjbEhp7yNjvfWfy6JsHZN0iw+aQAAAADoZ9QSxWeBU8aaOvGXeaai8o9Yynxbilti2qzJRkqW1RY08UnE+vhgyWNPDfveQk+/y/L9qdffL0u2Qv2W2QBWQdYBgF7NTqzrFtK/rQFo81oyzk/Vr61vvOmD+lRc7lvy+Fh/IXYXMPMFANrJF4njem+mR44e2k+NVOYtUk0MnjTHJL5FdDfMSzb/6vr/9Obe3QIys9yT/Tby8rqr2et453d8zgAAAADQ7/j8dCbBGYuiz6rvyCosWqaKO5hSUUtMmzXZyZLltQVNPB6pPiY76mNpDfveGUd5n6b6jx7sXJRstxjvTf1VaTE1ybLpTTbYVfkX7bb+/dQid3ZOOU9kzNrS9v7n+6A+lQGxu3sIDUa8zzG2rxEAaCdLxO8bPQ8PPPIORCr3c8c4Ekt5bzMMiBHjp67zkojdv3qiXC9yA+9lRHmum1Nn+aQBAAAAoN855tmU3a1x2X1+StcVlGuzJivjr3RA7IEIY/nm3ijFA6F1Apf/aLWwfWipM/3bsOS7ylyGTZ5+toj+bbW4+5xTzh4Zc09yWuLeoumm+kyzwvIdhLgfWm55Vi3VUaoDtJ/DnnHock55Wz3yXkYo8yKp3t2Mbf3ytcfnJfHILKK4drknu1RA3neHvPV80gAAAADQ7zzzbMrqHJTI5af0UUGZNvckZZXTq6V6pbftkORBDdtukfh9lWpSN0V6uKO+sVXBPdiBsl6qoJ/1Wv+2Wdzl8Y2rFoRJcN/lRolhs7ib1OP12cp6yXbZtdkz5mQpRLRecf8C0Bkeeua8TTnljRO34jOvP+0sXLfLhiLVyxOJ71+9G+YlZcQhs8htPNch8oKcsuZLdTdaAQAAAAC6nkHxKzbrHJTIZfG8oqBMmx/0spb7w1J9cLFbUp1Liti4fHbqBlutfSfWpKyfpJr4A73Uv21B9HblkJH4sdfr9HM8/aPX6zOLuZLt61+D+CZuDVSZrzdgrliUIHr4Np6pD6Aj6Jz2R9xuPyYXkHvOs447V9Ec+CfSeOJySVjGuKMb5iWXdfmNgjKvWuQ9LiBrh6N89/mkAQAAAKDf8blG6FRQohCrZFfgyzJBA21+0Mv6KX1skbs/Yr2NWvLYUMO+d83RfttrVM55Es8Xbh66rX/flXK+cXel6nTQKFNs7z/cB/XpYpUjX9utD7U4ncmUB9BRfG7FnhaUuzRgDCiqAF/gkPswUr08lfKBXLtxXlJciuuiB762Q+QdBWS5bnod5JMGAAAAgH7nulRr5VQEVYD9kqYfUhf7HeXeVTBvvdJq84O+oMQ7uazUYvnnnuWoj8k17HtPJN5V5SrZV8FGOoRu6t9ivtksP94hTG+kb/L3DYDbjvdf0wf16ULfPzmoUwW7WjV+MG2g44wGYlVFlQb8HRKu6gPUhYueNVeZQOYvPbKLHljvdMg8EaFOtjjkj5aUXfd5ybUOf19Qns0YQOeqCQXkuW7s4VIMAAAAAPqeL56N2MY2l0ctgt4GblLuOjYPRf1crpX4wbMUm5Xat4h1t9mSx9ua9r1RR7+rkyLwjqOccyvMt5v6t81ffug19kRZkfi9dQX6Leq7vJvq04b2t8Q/s1qgLmcKA+gqPnrWXCtLyD7gkV3UuvxKhWtEHXtditsbJWR3w7w0INmxMzQdjdwPitTlTEfbfOZzBgAAAIB+xxc8MpbvzDwkSsyPnt+5LEXLbMROWWReLfleNv+n1yPW3dmKyl4Vvxx9ry64+tnTDuVbx/5ts2jcF/DsNvNbPeSbYv7fakff+KcP6tNWT79y1i0A1Id5njWX3jQpE/B4qrj9t2uaXUDuA4e8eZHWLfclvqu8us9LyiqJf3B/zyJvawFZLneRl/mkAQAAAKDfOejZgD1qc3mOSfh16LVSjQXViEXmlpLv9kbi+bu08VDq7688jUsBUBdc/Wx/h/KtY/+2+ctf4nluhvz3qr0yLHF9unZbfbaS5dd3UACgm9jnWXPdjJDHHU8exwrI/C7V3C5bL2MBNW1BRpf28LyknLbIe1FQnu0Q+U/BOeOy45038UkDAAAAQL/zsIINWFFaLYt8VlU2S9FfJTZ648Su7J1qeUZ9l/uU49MddWwLJjhH8in8XFeUF9a0//101EvsmxJFXX2cdpRxRoV10039W3kv2daXoWNQq+XbI8nvf1+VNLt7pD7TLMqZBwDUE5/Se1eEPDZ48vhYQGYVt8t0jffNJF0H3bOMzwOO8bfb5yXlrUXe/yK3f1E3QDajEJ+i/miJdRcAAAAAQFfgUgolaX2byrKtwAbghcR367DCIvNVwEbZpby2XaV9Z/m9bkZeS9O/Zyg25dvPGvfBEUffWxEpj6lmM/xMil2xfy2duc3RTf170CL3lqc8R2UsBsCkwLHpi0WWHkR9N8qZbq/PVm5a8tF3nSwA0C1rrt+eNde8CPkMiD92zuqcMmPfLpssYwrlDWI3DLjvqEsd/852+bw0r4K+cEHiWdQPSrEbrclB9mE+ewAAAADoZTaK3796OwJIHpP87lGmOsq9tURZbP44z3vK7vMzedUi94Ll96pIUyuuaTnKvtWSx50a98FrjnYcjiBfr5AngeKOFHjeddOgSjcw3da/bWOJy+JunYxZJLYqmVc63j/Ld/nERnppvpkZPVCfrbhudnwxiqAZAgB1xmdJ/iNiXqckrssZ1xiU9+aMjteJ5fdxz5h/yrFG+uRZI9V9XlJsQUbflGj7dxaZiwvI2iT5Xd8ka1E9YJ7AZw8AAAAAvcxlz8brXcX5q4X1s4x8R8XvBsRmAa6HAWUsOK9IuB/JjTk2Dx9yyD0ixXxX2sp+tMZ9cJuj/+lmdEoJ2QdlzLrsfEEZOyS/C58YdFv/Pib5bh0sMt+5/ibrivxeyacITyy6t/RIfbby0zNWJ+m5NBVV6k9+QACgTlzyfL93I+Y1X/yGE7NyyHspcWJUqAV4Egj1dst8HTqWXjRjok9RXPd5SbG5YyxqWDDXsZ4qwgmxu1DLOlDRw4ffJr/ZfPIAAAAA0MuoJfp3z8brSUV568L7niPfECWozdK5rHsO2yZnesvvFpsN2KjZyLiY6XjXVv+UiQLwYoGy29yqrKlxPxwU99X4IooGvXr9OCXjYonyXbeUa6Tieumm/q3cssgdsGz8EzcFl3O+/7+mfdMcN///eg/VZytnJUyxnk76Xd02Cp/xAgCdRA/wfnm+2euR83zmye9ChDmpVUHuWwuNpNaX6QNGm7urVuV/EvMkRJlf93lJ1z821zLLCrb53sh9yxYTIEvxrwcT38w7reGTBwAAAIBeZ7f4FTO6OF4aIS/dxKySpuXL+4B8Q66rfrY8e6hkWW2WoWkWpDZgIZs7m7Vs67VvtTJVZVgRi1ab78/f0h53PmU46ekP6mM15Kr5FLPZSyvqT5bstz+kM0F9u6l/i+O7bu17K1KyHzr65nMJ8+ebWDm+E3cQtW6rz1Yme+rEl76Zb2OKAEAnOBPwnT7owDov1D3IFo+czZ7nt5lxSH/7TP57U+h9wFh6XvL5Cq/7vGRbG34p0ea3JW5Q3FEJMwpZ3khfzd+287kDAAAAQK8zS/yBrdLXPdVaUhVCMy0bDlVAqiJYr32uMb9Vqxm99qwWob8lXAH0MqD8Cx3Pzy9ZN38cm0Z9T3UNklj6h/rstgWS0rzmmjo9ZP77qxS7PrvKksfDLuiPusH+5OkXo0Yxof0rbX07zfQ37Ws/W/pt2c3digjKiCJ0W/8Wxzd+xMjVseNUKv8XHoXDT0/dT00pWX6IOxBoN9ZnFovEH2z634DvaC9TIEBb2Rr4fer3PSdivpMC1l/vJezgWtcpnz2yzpjxdiC11twtf7uReSTZ7rd+OeYQ9U3/1Pz32R6ZlxTbjbhLBdvbFRy36Fxnm3OOmfy0LY+m8t3H5w4AAAAAvYxuslSpEqpU70Q6EPAe+x0bxLJ8Dyxnno3P3UCZuhFbUbDcex0byG5guYT7kQ45nFkQoUw2/6yfKq6LbuvfIvkOz9RacUpEeRt6sD5bOZSqE1VuqfWhuhp4W/AbUatGgsoBVIvOQ5dzfpu6Ptsj5WI/pLkakKeOhasDZO0sOTdrTAqbW6qQ56/20Lykin2bNXjRm01rJa5/dcmxLlMF/A4+eQAAAADoRXTxrhY+j6W8tWPVSTctIZZTNkX1uQj1dS2gnBdyyrwTIFMVdCtKlPuGRe7SLuqr6evYRd1dHJJ4QRufRmr/vHRb/1ZeSLhCd1KAvGeB8oZ6tD4Tpsvf8QIeZIyRahWpFoNvcn4vjwTf6wCxGWfm448R1kR6cKZ+wsvckFqdIz91XaJW1Dsd8i5Jsbl5q6ecvkPKXpuXVjnWwUXd952W+L77nwa876eS61cAAAAAgFozXuqtTE+nW4GbVpvV0LoI9aVKKtuVZP3/Ra657vC8t/rtLHv9+4PE9dPZKVSReKWA8uFg4MY4FFdQsfUVK2W6rX8r2zxtpC6O8vh49SmDPhnFRK/WZ6J4SR80qbWm79BIFXB6YPAj8Ns5KwBQ9zXXxpJl+iD5LctdHJYw620dhzTOSYj1vS1As87D+3tsXlJsSvC7Jdr5tUXmnhIy94rbGOZk5LUXAAAAAAD0AMukaSX606QRs3mYWUKmWms9M/J+mQ2YWhHFUNJOks5YVlfJHLN518OWL6bONI2a9rhuNtvz6a616N+KBrd7murj2lY3jeKiiNuRJUbJMJqSp4FsD0i93JhUUZ+7Wr7l8wXGBL294fOJrGkenwQA5ET9px9rGfP1n+qK7aqZD/LciNEx61xqvP9g/rus0UG/zksx0cDX38z7fjPrMl1/TeUzAAAAAACAXkB9eWYpzFZRNQBdR6tP+NslZKmyymYZmQ44CAAAAAAAAAAA0HdoEMN2B9gEgPi0HpKpq4IYQQw1qJ0tUN4I1Q4AAADQ3WjE7NlUA/Qo6n9zBtUQdbzQa32XhevLAADKPfmvsmyYagHoKtS6vDV475GI8m3+gX9S9QAAAADdg/rJ2tRIJxrpH7OYCw1YBlBn1M+YBsLSIHUaMf2hjAW0ukb15Eb98q2Upl/iiy31maRlVBMA9DkazDAriNgcqgagqziQ8R0vjJzHVckOQAcAAAAANUIVjHrlcEia15M1wNRz+a9SLJ32U23QJSwz/VotpvVA6LWnb/9rfg92NMDXSTNWPBD7dWUsrAAA/ibLCvUe1QLQdWTdPBmInMf6jDxGqXoAAIA46In4NmlaBt6RZiTeH9JUGP02//zeSE+kqfxQJYhaHud1caBX91URtYIq71l8SsasNJ9qaxtrpHnQod+1Ru7eTJXk4mKB/r2atvK+56hJPwPr9CZdkW8bAP4v8GDr+LiSagHoOrKMCmIzJSOPB1Q9AABAMfQEXAOkXGmkb5JfUZRO76QZcXypJ09Vwn80zyymCXqW5dI8OFklzcOX657+84UqaxtrLW2wl6rJxbhGmmj6+k4zBtr6928pZnHUz2010byn65COPkt/AYCxdXWSnlIlAF3JH6neYn0wI49jVD0AAEA+ZjXSKSmvTLcltUY/JM0AcwmqUD+YyvMHzdB3HHX0mStUT9v4YGkDXcwTQLY46x39+z5tVZhTwi0X+gtA/6C3OvVW1N1GOi/+AM0rMr755VQjQFeSdWNvQeQ81mTkMZeqBwAACF+sX5fs0/C0ZeVtaQZP0SB806VpmZkwzmzQN0ozSvkjKaZ8v0Fz9B3rHP1hC9XTFpZ7vsthqqgwqx31epi2KoxNsc4tF/oLQK+hNzl/yH99H7sOEa+xvgboGV5kzN+7I+dxvEX+LaodAADAj/pSU6sXl0JdfbLuaKQJBeSrBbz6W8/jV5ur6f3HkKM/TKF62sJmz3fJ4ro4ax31upy2KozNjdQ1uhz9BaDHeGj5fi871t/ptb3eCp1ONQJ0LVnGBM8iyp8qf99Y19hpM6h2AAAAN9vF7fLllRQPqteKTswPJEyxvpCm6TvOWPrCCFXTNjYKyreq2GmpU73WO0BbFea15f230uXoLwA9hi1wsy1Qc6u1+hBVCNDVqEuWLEO4bRFkj8vYp6+jygEAAOzoifRdxyZbJ211TzBQQd4nPRv8bzRPX/LM0h/OUDVtY5q4b64coIoKc81Sp7dpq8KMd9QBFlb0F4Be47Pl+92Z8dtW93onqT6AnuB4xhigLqJWlpA5uZHuyd+uXzdT1QAAAHZ04v3i2GB/aqQlFZdh2JH/dZqo75godqUP1hLt5bzYgw5PoHoKY1OIHKCtCmNzr/OO7kZ/AehBbDElxrX8bpH8fRuVAPAAvUWWGzzdRx01e6pQdOzY07JG1TXUUqoYAADAzi5xW629lPb5X7xnKcNumqnv2CT2YLnjqJ62ovV9xtR92qp6KlVTmPmOMXcJbVWYo5Y6vUCXo78A9CCDku3+Stf2A+ZbPiR/BzglMDFAb6KGGVnxy/T717gLW8waM31wrjf95knTGv1SI31tee6IcNAOAADg5Ji4XbCoUr2dQSJnWBYE82mqvuOcpU/ep2o6hirhVpiNPJRjv9j9q9NWxbHF7NhEl+t4f5ll1hS4mAGIy1SzNvLFKnoj8WIkAUA9mdlIp6UZZPTfgulJI+1tpElUJwAAgJvTnklV3b9M60C5Wv2tf6Wp+pI3ln55kKqBHsAWz+IGVVMYVQ5n3b7S/8dhUGdRy9nnpj32Ux0AlaBuHdUq9b00jVQ0fZBmPI8NVA9A3827a6R5Q0WDkevNlh+psUHTdzM369/VrZQaIUyh6iAAvfmghhLcZgCAvsZnqa6T7aIOlW2W4F+935nu6JuLqR7oclQB/FtwexWbDZY6fUHVdJz0DSRuoAEAAAB0L0kwbI3R9z/hdgMA9CG7xX8FrNPKnefyt59I6C+GLP3yG1UDPcBax9g7j+opjO0W1kmqpqPsS7XFZ6oDAAAAoKtZ17LW1tsPGueIG6IA0BesFL9S/U4NynlKUDT1M9ctfZPbC9AL2BTA76maUoxY6nUdVdMxtra0xRWqBAAAAKCrWWdZc6u7oePSjP0BANCT6AD3RdxKdT1tnF6DsiYWy19otr7ks6V/bqVqoAewKYAvUzWFmWKpU3W5M47q6Qi7MtpjiGoBAAAA6GpsivUk/ZSmoeR0qgoAeo174rdW31uTsq4x5blGs/Ud8xz9cwbVA13ONEf/3kT1FMbmPuoBVdMRTljaYzJVAwAAANDVaCy+b+LXLamBy5lGmkmVAUAvsDNg4HtZo/Lq5vu8NBXs0F/stfTPV1QN9ABbLP37j+CXsAyXLfV6hKppK3pz4K4QRBYAAACgl5kozcClPo8IyT7nQiPNptoAoFtRJfXXgAEPP7RQB25a+udZqgZ6AFv8gCdUTSk+Wup1GVXTNjY00ifHGuMEVQQAAADQU+RVsGu8HWLoAUDXcSpgkHtGNf0fGtxVI1rfkmYgQfUP9sv8U/9blWIbK8h3fiMda6R/pHmtSvPUq1OqLFJ3OHroMZDx3DLTflVer5rVSDsa6ao0lX/fU+UbbaT70gxSMjdCXgOmrrP66IYccvR6ml47GzHyfpvJXttveYnyLZSmBazK/WH+O+ai5HEjrSr4/NJGemTa5pPpT7F8S083/V7f/Yb5RmLIXN9IB027vJFwV1SzTZ97Ytr3j+mLGnh5S5vHjMkmT/0+Xqb6m/7znnnHNLZF57Eat5ULHXu2m0Xyg5bxIRk39bBsv1RnpTJX7P4dByzPTDPjapG0uIfmnhj9ZaWZB3zrDG6gAQAAAPQmupc9JGEK9n/N2nYB1QYA3YAqPX4HDGzr+7iOVClzOsckoEkVq7Mi5D0nUCGh6aMpp7aVKjLUp7AqUP9UUCcTGmmPNA9c/s2RVLk4pUS+y8R+uj0+4HlVqD8KKGeI5eQkaSrR9puJP6t/DEes8+NG5r6C/Wg0o3z3csqZYt5ZFaWXTN/MOujYk0OmtttaabqjUpkPxH544rNeUGXolYD2vd2GcWOJNBWRfyQ8dsUix29W1qCt8o4Pz3OOD/+acsZWTNtcnd1yPLOxQNlD5NZ17ondXzTexbmcZXf1CQAAAADofnSfkEfBfkeqMVoBAIjG6YDB7G2f1o0qI2+01IVaIauFv1r/Dpi01NRRlqK7jBJZrfdGM/JXi8H5MmZpqcpGvV5lc+fzPvJEeCQjrxHz/1eb34gpn06CtzPKU9SC/rDlHR96nhsnYTczfIdJ+m7/SLaS2rYQiIG2d6KgvVDgede77/Q8e8K0968cdedTgKvSWZWPn3PIfOORqYrQbznkHaxo3NC2yjoM0wMdVVpON7/TQ4Az5m+/zH8flPyW1VW3VR4GzDtkjUV620IP+yaZ344344XtcO6CqZMY3JD8wbgHTBn1m1+eMY7Zktb9xS6Ze6rqL5MljkI9SVdYqgEAAAD0FBPMviF0zah7cFw4AkDtmGQ2675B7EAfDvJqHdxqya/uCqZbnlllqbuTBcuwJCN/VeYucjyjSqg3Up31pCouW/3jqkXqCs9z4yU70Oj4AmV4IPkDEGq95LWs13Q3Q5Yq6Lel0mFxW+X+iFT36TyuFXj+rKOMjz3P6vd/xeR7T/w3XD4ElGeZ6Zdax+8kzKrbZf1/rED7xg7GPM6U8U9GPksdz52UMSWvrX/fDCxDFW0Viro9ep2Rh45bQ57x9lWOdvtVoGy2g7D5OWSMd5Tpm5kzyrp+avfcU1V/WSfxlOqaqnZXBAAAAACdYbxZk4YaXD0K0D8AALSNvRIWQGJqH9WJKkaylNM+69YBiWvt/1qKWdiqJXir1W5Z60m1PryR0S/2Bz6/0lI3eV2aqOLSpvixnV6rX7b0YYAqkJab9lJ5Rxx9fzRH2R465EyL/J0WcWOy3FG+nwX6w3uHvMsFyjco/tsztjY+L38fhqw27asybznk/Y44bqiF8cuMPM6I39J8gulrNx39e3eJbzd2W2WxVbKtntUaelHA8zukOsX6Eoucrznl2FzDnDL13AtzT9X9ZZzYD9FWSrXkscqvazrHshUAAKAjsI6onrwK9qdm3wcA0FGeStiVm35BAwxm+ZTdGvh8LOXdJousUPcph1qe21aiTtSi84P8V+GcRwliU5jmDYi7VvJZhatCLTlkUIVVlm+2AYmjwHMprssEFJwu/7W2HSko64LEswC+7njfTRUsWr9Yfn9RxiyGs+p5hsQ7UHD1y+9SThl+wzMOzylRvqraKmG32A9lQ61JZkt1ivVDYg+IFMrUjHHwrRljemnuqbq/bJByro7YEAMAAEAnYB3RPvIq2F+YNSYAQNuZFThQ7eiT+vifFPM/nVa8xFLe2RQboUyUvy1f1xWsE1WKtSp1f0n+q1cfItXNSQlXkKmleqJUV6vlSQ65tr7/PWf5vkt8V0pZfp1HS8i7liHvXQE598SuTB0sUT5b0NJLGb8dNn/TGwnzCrRvDDco2yW/7+4sLjrK+a5kGatqKxG3y488gXtdB1x7Knr/0ANHvVHQGvD4mhlne23uqbq/2A5Z2xFMmA0xAAAAsI7oHhIF+ycJd/M5RFcFgHayO3CAmtIHdTEs9iv+oWyROFbZik0RPS6HjLRyfnqBMqyWbCXnlpxyFks8i2GbL/NdLb/TQ6PPgQuICY7y5fVNf1PiBt6zWXf+Kdnf70Yon21x+aREuaZJuNV/otDWhdZMz4LMJvN6RWNokbgKLsV6WVdOVbSVogpdW8DkjzIWxDgU2/vfL1FGl/uokBtA2n/+afn2dks86jb3VNlflBGL7P1SPWyIAQAAgHVE9zHerBVDFex6U30bXRYA2sFNCTv163VsPrYf55Rjs/I7HnHizuNDbKsUd/OhvqyzlOpnCsha5OhfeawUJznkpBVkalGZBEI8HSDXZXGbV0FqcznxoEC9TfIsHspYy86Ucu4dXIclx0qUa0jsrj/Sh0rqdkeVpXpDwBd8cqWjrDtLlNVmqV7UddZlqcaVUFVtpbgOAw7mlOWyWC9zQ8PmPirkFsDElnFdDxFiBkqq49xTZX+Z7JC9gA0xinUAAIAawzqi8+RVsKvbxj1SvbtBAOhjvgcMRhd6vA62it1n96wccmzKY7VunF2gXL8jtMdc88yrnHmr0vVLRt6vzWRWhCwrxW+mjKHY/M63Ksju5qyrYUf/z+urzRbcsIhi8Kzn21xesu+nyzYu57P7JX+A0RBsLpBupH6jVtLJbYTVJb5x/caK3sZZI3Yr7aIybzjGkDKHKFW11UyxB6HUus3rMmRQ3AG0i2L7vn23ALSfpWOQvMk5J3Tr3FNVf1FsB2dfpT2wIQYAAADWEd2P7l33mb1XyHurN4C9Bfa8AABOpgUOQpsrLocqqHZWkEICa6pCwubPOa+1pS0I7OmC9fJG7AqrPMoSXQDkcWeik43tqn6ZIH3qiuaOUfZoUqveeTll2Kxj0wr0xAL0Tg65NvcyRfwJz3R8S3kOJZbImJsTm8J1fYn2mFqyj96WaoKB2gLUpK/yPZB8futtAVvvFCyjBhG1HUquKvHuDywyH5Ws06ra6qCjr98tIM91c+R3iXI+k/xBOHWMfS9/3ziZHHHeq/PcU1V/UWy3Mq6xJKsF/5JIJBKJ1AMJ+oe8CvZPZg85oQZl51slkXpg7lgXKLzq69k3JP7pr1rg+k5j1QL0reX51znf4ajYrx5NKlgvlxzvl8fVhFo978rx+xOWPC/XYPKxtVfiJmOFjLkvCq131wHTSMFy2m4bLA18Xq+qvUoplA9b5JUJzDKUOjzIa4U74Phmy/gsX+g44EiUmomrnZs55D6ReD6dJ5jxIUve+ZL9e9Qi92gJmVW1lUsBW0Q5rOx1yCtq0TxJsq3q/zgU5Xo48k3+jj8Q8/poneeeKvuLtBxWpNNW9oUo1kkkEolEQrEOJRTsupf4ENhHvph95aQOlplvlUTqgbljW4DgP9I+f1Q6GM4xCr97OSvgtRlIF+Uo7zmJ4/5jyDFYzy5RH6s977yrgjZwuRSY1eHJcoa43WRMNhPpt5xl3eKo41MFy/pGyvnJThTpSaBAm8uIvSXqMwnGWCQo5oqK+uUBcVtsLzTt/UHCrYfHid1dyfwCZbSNG2ppP1ji3V0BdMu431hR4RjiciW2roA8V8yPmwXLaHMf9cLy+30tvztSwVhW57mnyv4yxyF7BvtBFOskEolEIqFYh5IM5FSwfzPr/cEOlJVvlUTqgbnjaIDgrx0cFE8Gvvy5Asp/VzDNPFbKmy1KO71iNC9CHbxzlPOnUTTGxOYS5VINJknbQVCifL5aQDGlXHfU8ZqCZb1lkbcj4FlViCUWo8ltkQ0SN/5B4nv/d8EDkyMSFkS2qLK/NanCfbyMWYrnUTSvcygf8+IKgrqjZP9eL3Z/22Woqq1E7DczNE3LKWucR15Rpa7NfdTJjIONq5HbtBvnnir7y06L3DfsAVGsk0gkEomEYh0iK9j35FCw657ruBSPlcW6i0Tq07njYoDgfzo4GM4JKN/jgrKfOWRuD5TxP8vz6u92eqQ62C3+IBxTI+W10ZHP/BpMjjYF+LGUUrJIMBab1e0vKX5b43IJRfh9+a9bEdvthaJ+iROf7cMFn7f5An9bon1ditU5MhaA8nhOuactMq8UWJzZXMC8jNC/be5+yrrfqKKtQhTreb+d7eJ27VX0mqbN5Uo6PoEeLr1oyW9NReNY3eeeKvuLbQw/L4BinUQikUgkFOvQeQW7Gi+qAc60NpSNb5VE6oG540qA4JsdHATnBZRvRQG5a8Rtoe9TCM1OKT9bXZIckbiuc1TWG08dPJM40a1fWOQ/r8mk+EXs7lU+GcXPxJwylzrq9UaJsh4oqCRNrPL1Slr6tHzQIu92gbIlVtefCiorXQrwsyXqbK1DaZ34Xh8p8H29lDj+6Q84+srGCP3b5v5qZ0WHFWcjlPlzxEnpsUNWUXcsNvdRv1Nj5gb525+6WqssrmgMq/vcU3V/Ga3w+wEAAAAAcOlVhiVcwfZbOut/HQC6hBDF+tUOlm+Dp2xFLehcCpyTjuf01PKERfGgCs45FdXDmoB2ulgyD5df3YM16KsLxH6inNy8WFlArssd0rYS5bX5Pr7reEYV6V/N7/ZkLARiWEqrO5XkoGZzwXdbK9UomE9ZZA6b99TvLu/NCVdg2ik56812sPM6Qv92KTTLuN+oqq0SXD7R8+BysfNaih8c2qzgH5q/Zy2uq4wnUfe5p8r+sljcMTIAAAAAAKpA91PnxH3bttVN4S6qDQBCCHEFc6WD5TvkKdvpAjIXemRm+aZVpfNly0B8S6qzbkxzOaCttpSQf8khd3YN+upesbvCKeMD3qboUmVPGf9qNn/ZrpgFiX9nm5/ln5LtIiMPJ8Sv4A+V4bICLsKI2K3yi1ot2w44RnLK2e/4PvZE6N+bpRr3G1W1VYLLfUue65O22zLav8u4obK5HlHr64eOsg9XMIZ1w9xTZX+x3fh4wlIMAAAAACpAjWXyKNRfNdJWqg0A8rBf6q1Yv+0p29oCMs845D01v1EFglrn6cFDlquD99L08zyrjXWhrkB8fsHUnUER/7pqDW27ov+uJn31luO91Ud6ESW4Xu36Y5H5qGR5bRb2vyy/T/tQtwXmzHIJ9CdHmZal6mtGiXd7anm3ByVkThW3n7uiVss2xerJnHLeO8o2IUL/vmGRf6ak3CraqnXssAVY3hQoY5/Ylbll/Zx/Ef8VT9sB2LjIY1g3zD1V9hdbYOLjAgAAAAAQD10rn5dwhboa+Wyg2gCgCBsDBplrHSrbgGcgLGpB99kzoD605Kt/UyvGJR1sL/UH/kfi+8R3uWG4WoN+qn3hp6OMhwrKHXLI3FuyzOMdssdl/PZdQH3fscgLcaOghwiJcriMz+6Jjj54qITcIU+/XldQrk2xmudQzuWK6XKE/j3JMdatr2FbtbLCUv57Ac8utzwbI3ioz0JcDyoXiP1gYGfkcazuc0+V/cU1n69iKQYAAAAAEVCF+oUAnUn65uQaqg0AyhASHPR2h8q22lOu+wVkLgocYDV4nbrKUJ/PanU5WKM22xVQ/ry+xg87ZO2uwTu7/L+rsqqoxbDLvc6MCOW2TeitPrOPp/qd68aBzfo6JIDvNfPbf0q+k+swroxbiusOuUVvD9gUq6rgyxPk0RWLYm2EfrJfqnG/UVVbZbHe9N/WfDZ7xvjvku1TfX6EMu1zvL9aYE82vzsidmV3LLph7qmyv6yO9C0CAAAAALSSV6GuBi3LqTYAiMWoZ9B536FynfaUq4gF3V5xn1aqkqwbgqhd8tTN45zybkh8S+GYHHGU73AJuZ8j1Z+N7xb56VPx+akFgK9P22Ii+Kyad5rfqfX2tJLvdFby+44v0xahBwdZ2Hw65/Evr0q/H2J3AxNDKfhW4h0etqOtbMyV7JgF6rd7dqo+1UI567BClazHpHmDIwY2V2KttwxmOvpeLCvxbph7quwvwxbZdzrwnr8CN1x1TudYugIAAHQE1hH1YpbZI4cq1O9KZz0QAECPct0z+PyRzliUvfGUq4gF3TWHvO1d1GZqof3WUz+Lcsh7IfkC6rWbB2K3dpxaUKbLTcT+SOV+ZZGf9t/2XMYij/u+M5sF7pDnPX9m5FuUl5YyXC8h09UWIyXk2nw6H8ghw3Vb4laE+tzskH+whm0VwipH3dustNX/+MyIZcjresRW3lgxRrph7qmyvzyueKxlQwwAAACsI/pnHaFGO3kU6tfNnhMAoBK2SHzXImXxuaj5VlDuE4fMBV3Wbks8dTScQ9YPCfcH3m7GOSbMMv7/DzreOZaC765F/hbz97SifHWJb3Wf5ffqRiI5gDkT4X2mOOpsSwm5riDKu0r0m98RvvUDjrIdiVCnryoak6pqqxD0RkaiSFWFtd6I+WA2Ivot60HPU7MYHqpojLHFjbC5Hlnv+P20COWp+9xTZX9x+W5f1IF3ZUMMAAAArCO6kzwKdf2NGsnMpdsCQNWMF3dgSE3H2lymg+I/cSyCy+1NpxTImu/GgsqbCxLHHYxrgdBp1jnKVibQiM0KfiRi2W+K3UJ1eqo/hromsSn/Llh+n7jCeBGpf7sCjE4tIdd2AKFKzUkFZa6VOG4tXDd6Npaszx3ijh1Qx7ZyoYvWhzJmhd5Jv4XHJL8boA+WZ45GKE8d55529ZdNEveAnA0xinUAAIBOwTqiM8yRcIX6b/OOs+iuANBOznsGp3dtLs9DT3mKXp2vowI5cTUxVODZ6WK3yh3NIedfqa9i/bRDKVPURZHLCn44Ytlt7h9UUZcovf+YhUIISyXccv9Aqh/MifQ+Nt/+ZQ4jXJblN0rIPWWReTWnnGeOb6OM9YMGzvzkkH2lhm3lYlvL+Lqvw+PGI8nvXueQ2A85yrpDq/PhZdX95Zx0xiURG2IAAABgHdHd6wjdx16WMIX6L6M7mEE3BYBOMDdgsFrbprIMBpSl6GD5p4bKjcSar6irDptC5HcOGT9rrPSx+X+/VELmRqnGCj60bdL+8U/nkDdRwgIApt1gbIr4Pja3JSdLyFwr1ViEj0gctxYuS+MyytaLnjFuqIZtZWN3Rj6DHRwzXAdnrmBFkx2bpd0ly1THuadd/cUWL2UHG2IU6wAAAF0G64j2kEehrjdl1ThuKt0TADrNBc+A9aJN5djmKcfbErJdCuTxkd8j1IXFXpP/w4L5bBD7iW0oHx31MqWDfXLQUa4ygThtFpQ2/8ti+sfxnPn4boJ8L1C/WYuLV6m/66HTF4nnVz3dn4scRviirp9y9N+iLjJcilXbgkuVqjtyLp6l5Df7T0XfXVVtlcUiaa+7mRA2OhbdRb/ZNyXLVMe5px39Zbrkj2UxR8q7WQIAAACA7kNj7V2VMIW63mA/avZxAAC1YIoZnFyD1+42lOOWpwznS8gecchdEan8qlBSNwTqQiLEovWyjCl1iyhYxlve532kOl8XsW3V73Eei+HNYleAl/FLbLOgvO945kqB+jjq6cv/K1D2LAvq0VRfSFyXPJLy7ivSbJD8hxEnzG+mO+TabiSUcQOzwiLzleOZO+Y3rdHiY1sazzLjrKadkt/9hsZiUIX8jA60VRa2OAL3OrjIPSvFXY/MdbT35oDn12T0obrOPe3oLzbf7Tb3cqrkfy1NV1kAAAAA0B/kUah/MfvoiVQbANSRLeK/ZrOgwvwHxe5vOYZ7iGsOuTF8a6sP7MT6+0jgM2mldlG3HWX91w5LXOVvFomVeB4f1zZXKrdKlMNlQXnC8kwSTDevsnenIy/tJxMKlP+pZEc8V5JDGvXdPS3yt2kLBnnH8vvExZHrquFUR/1sLVFWW72f97zb5Yy/uSyNZ+Yslx5evkm9ny1Is63OVOn43PSdyW1uKxs/PYtePVxqt5/Dl1LuYNgWsPal5zk92Hpn+V0d55529Jerki/gsh7UfKtg/AIAAACA+jHPrJNDFOofGmm/xL/tCQAQHZ/7ClXaVRVh+YAn7z8lB1KXmxndzJdxv3AwNSHksapPW0/fKZDvgOV9duWQscpRLy8jtGuiIH8i+ZTJ7yT+zYkhyXdok1hzalkGI/a3XQXLf1vsQRkTK9NlFXybN3O0xWJpKlzVbdPEAm2h31EZa+crFrlZB1eJ25BXlr7psjTelqNMOrY8l7+DzV7LUU69oXFPwiycq2grGz8lzJejvru6UlorcW9StDLNUYZ5gTIWSLHA2ckNldVdMve0o798yNHHj0j8uBAAAAAAUD/midvwpPUm/p6K9xAAANG5I/7rN7GVd6pI++TJ91HJPHwW8XcLyFR/sI9TMi7mfD7tw1mVI7NzPr804z1+Sn4l8AeJ7w5m0NSpytDr/XmURzOlvIIsi0sOua1WkitMXaqrlfkF8rIpjsv4a77q+UZ2VjQm2IIbzs34Hr6YvrzUI/NaRd/5Q4vcVrcVi03bjma8h6+Mmp7mGCOSAzStx8QH9hMJ90+eKD8PdqitbJyV/AGTdAzWAyK12o9tcWL75j7nlGPzf/9Jsg99Zpux4kYXzT1V9xfXGD5oabeLAgAAAAC9iu7jrwfuGXT/pMYpKNQBoCvRweuK+K3H9Qr7pAj5qULzWcDgejRCXic9eaif7ZDAe1PM+6eVJSdzliUraNz1nDKOZ8g4VqBe9on72lVei0pVWr6VMWVi3qv9OySfb95QnkuYz2xVHH2XcgcLm6S4r2YbLkVmlRHefwXUmR4+JIdj+wNkfrbIPFSyrD8DyqpWyUmQV5d7qc1Szk++Wlf8kLEDybT7mFEJ892eKPcvdbCtbEz2fFMhQYeGJV6QZNvB09UC45etzNdafquHA0/NeDGtS+aedvQX2yFHaxDZteZdbLdGAAAAAKC7UYX6jcD9wUjJ/TIAQK1QpZDvqn/iR3d6AfmqkFCFri9o6kfzuxinlSGW8arwOiPNQHRpi0pVmqgS7lJLvahiYnuBsthcsIT6l54p/1XOvSmonBgQt9uL5xLmU1rrSJW/iWsCtaicWqA8tpPsyyXb/5fjHdeYekgrQ3eVyGu9pR7LYDtweFTxWGCrM725om5K9qb64rUAeQsdMueXLKvNR99m075ah8mhic8ftb7bZ894oe+7NDU+afnVrdXb1G++yn+DWtosmHek5CTW93c72FY+FkmYX0TfmLs3QllsbbWlgKzb4j7E0rlB3aLdF7+bmLrNPe3oLxfEfig/18g+ZP5bv4/ZAgAAAAC9hK5hQxXqami5jioDgF5EN7v3AgdDdW1wwigAVNnSquDV/14uTcXxVbFbbCZJ3YfsNhvwmCyXcN/AvqQ+yIsGdLVZ9P0Wv3JdldytV/i/lFROzJIxK16bpeEpU3+J0keViXPMu1yXv5WFF0q03VcJ982bhzztvq9kXmszZK4sKTPLglr9zk2peBwYDayzhxLm3mO/2H3oleV7YFlDLcB3lBwj9GAwy31RqDL6Zs7vKHZbuTiU+uZVqa0HUXqL5m3Burotxa2W5znkFgmgqmPpr8Byhyqc6zL3tKO/3A2Uq/PKCgEAAACAXmNdwFrwUYQ9MgBAV6AKgVAFe5mkSofLJr8q0Y38FynnwkCVSmWs6NPBWn8ZBUNa2aZ+ftfL30pstSIcljGL6rSSJUZQWVUmvSnZhu9NuYvismaeXPL9HgX2waEIddnq//5uBJmtyvof8l9L6Cq4FVBvOj6EuoayKd1iuLMJCYRzIafM8wW/BX1P242NDwHPH6lBW2WhN5TS/r0fZLyn9sujBcaTR1JM4b9L4sc02CthB8p5DgPqMPe0o7/cCZD7XVCqAwAAAPQq6zzry2VUEQD0I6q8VWVPGb+6rUmtGzVo2QaJb53uQpVDVwqU9aDE8S2f5K3Kp0RJou+vSun7geVRy+7DEjeoxwRTpu8560b9n++P0IY2f+8jFU/uyRW0BZHqMe1DXw9OYrg6aLXK3dKmb2W5uOMtnMjRB7V/2NygxLj+t1Dslsa/pPhNhEMSbsH80oxnLo56nl9Wg7bKQl1YpRXDVwPkqc9yPTT5EVh/ZwuU66bEOURp5ZyjnHr4OVhAZqfnnnb0F99ND11DzGFJBQAAANCzZO299YbqIqoGAKCJbvBVCawKJ1WuqIWa+pBV5cmvVNL/Vis7VVqqdZxapO8zA+2kGryHbu4Pm7J9SZVbr8irMlddnKjCeH7kfFUR9NDx9yXSdFfxsaVMj83/V5c7VUbJHi9jfn01z+8tbfrWvIMetCzton6rCk+1Mv1p3uW96ZOxr6Bp2yQ3EA5GbJMYAQuLsDZVbz/Nt3Famv6S68Yy02fTZdX6mllS7jQz3t0332LyPej4ptbpJ8x3G4rePvlqZHw0Y83aGrdVq1X4+QJzhtafz2+9pnk16k87TB3+MvWp7R/jVkun5p529ZetZt5PxtpP5p3WCwAAAAD0OoliXffEV2u2vgcAAIAuQK+4XYos86nkV2gClKXVL/7tErJUwX5a3Ir1M1Q5AAAAAEDXskaat0cJUg8AAAAAfYve8mh1QTU5gly1lLYFzxyh2gEAAAAAAAAAAACgG1Hr8tZgm0ciyl8t9iDCAAAAAAAAAAAAAABdxwH5r9J7YeQ8rmbk8ZuqBwCIxr8VJvWdm8Tf0bg1GnNJAzTvlmb8mgGqHwAAoO+YLGMx5+qaRnukrtXt0nOzh37ZSJvpfgAAAPXgXsYCJLaSZH0PL3IAAOqAHmDeMpuudm9ydZOnAb41APYkmgIAAKAv2Cr1VqprutwD9bzW8m576YIAAACdJ8sHemymZOTxgKoHAKiEcY20rZHedWADq0p2DcA+h2YAAADoaa5LvZXqamwwoQfq+YPYbxQSOBgAAKDDZFk2xrZYH8zI4xhVDwBQKVPFHkC6Nb1upO2NNL1lDtB/n9hIy6V57fhkIz2TMPcxZyVOIGwAAACoF3qI/9uxDvjcSDcaaX8jbZSm67hB81xZrgWsQzSG2IweqOflnvccpisCAAB0lp8ZE/SCyHmsychjLlUPAFA5NwI2n68kvwuXmY10tJG+BWxs19AMAAAAPcV6y7yv647lFea7T8IO91f1SD1v9rzrLboiAABAZ3mRMUHvjpzHcRYAAAAd4UrABnR9CflqfXY+II8jNAUAAEDPcKFlnld3JcsrznOFhMWR2ddD9bxRUKwDAADUmlMZE/SziPLVFUHaovG79Ma1PACAbuCWZ0Omt5ZiuP8aaqRfnrzO0xwAAAA9waeWvePUivNTV3VfxK9Uv9pj9TxN3IcJB+iKAAAAnWWuZbLeFkG2+tB70CJ3HVUOANA2Png2oNcj5qUuX3zK9dM0CQAAQFezRP62VJ9ScX7jG+mp9E+w0lZsNwNf9+j7AgAAdB3HMybqH9IMMlMUDVh3LyVPg9tspqoBANrGlIBN6LbIeW4LyHMHTQMAANC1HEvN6cvakN8F6Z9gpVmosdoZ+TtY7G2p/pYAAAAA5OC6ZAd+0eB0E3NO/HukGQk+kfOukZZSxQAAbWUoYCM6vYJ8L3vy1IPb2TQPAABAV5LE6LrUhrx2SH8FK/Xts9XP/GCFecxqpJeCixkAAIBC6ASadY1flSCqKNkizat/6StnejVvnjSt0XVx9bXluSPCFTUAgE7gU3CPVJSv3lj65sn7Ac0DAADQdcyQsdvIVVuIL5G/rbT7IVhpJ9GYO89Nne6nOgAAAIoxU5o+cL8HLGJs6Ukj7W2kSVQnAEDH+OwZq09UmPfhgLliNU0EAADQVexuwxpCUTcnn6T/gpV2knOpep1PdQAAAJRDT6w1EN1wI92SZnAUtUD/lUqqfH9u/n6qkTZJ9cFrAADAz8KAzejKCvPXa8o+K7PHNBMAAEBXsa6Rbla859N96MOAdYy6pOFmdBz2per1M9UBAAAAAAD9zAHPZvSn2bhWybWATfECmgoAAABSnJawYKUzqaoobG2p2ytUCQAAAAAA9DP3PBvS620oQ0jw1GGaCgAAAAxbJMz16CqqKgq7Mup2iGoBAAAAAIB+ZZz43bDsbEM5pgRsjF/RXAAAACDNW2w/A9YOBNaMwwlL/U6magAAAAAAoF/ZGLApndGmsnwJKMtUmgwAAKCvUWXu+4A1wzWqqjRq+HBX7H7rAQAAAAAA+paznk3pSBvLcidgk7yRJgMAAOhr/glYL+j6hWCl5djQSJ8cdXyCKgIAAAAAgH7mrWdjerKNZbkasFE+WGH+06TpP1Qt3NTtjF4xVzc5o9L0Q7+nkcZnbDqPSTN4lx4MqNX96whl0WCxq4zsJ420t6S88ZY00IZ2XdlIRxvpljQtDLVef5l/6n+rD/8qDkxUobJOmsF5NY93gfloH3hmyqgKhcMMEwAAteF4wFrhq3Q+WGmn5r7pRu6RRrphylCk7PcD6nkN3REAAAAAAPqVOQGbptVtLM/FgPJcriBfVWCr4vxPQP5vGmm2eW6axAv2OthI66WpSNfN7O+Im9eFjveZUlFbzm2k0xLm3idtXTirYH4TpalEP2gUCR8y5P8x9ewq84ilbBcYLgAAOs56qXew0nbOfVPMvLe9kS6ZtUOWz/k9gfLU7d+5nGW3pft0VQAAAAAA6HV2eTZGukEbaGN5zgVs1m5GzG+RNK3BW/PQK+ZbZMy3vNbBYmlasuvfVWmr/l03Wcq4NSBvDQirBwlq5T7qeWdVCI8r8Z6npX1ufvSw5kZLPj8a6VQjLTV1OWD+Peu2xEcJV/bvN3l9DNzou3zBbjDldD2/kCEDAKBj6PzyPWCsP9ChsrVj7lPXK2qN/0vCldzzAuTqmiaGQj1JV+iuAAAAAADQ69z0bIxutLk85wM2a3cj5DPBbHZbZT9upPmeZ5Mr6Pr8GUsZpweU4ap5l2cBG+THJd51wGzCs+Sejth2E0zdtFra33TUxyop535Ir9LrwYgeTuhhyE9PPdred0egogCXMAAAnWGSNG+M+cbp620uV7vnPj00UKW1HvTfy8i3NX0IfI91Ek+prukoXRYAAAAAAHoZVbj6FJG72lymS1K9Yl2tyl5JOaWp+ur+1kiPMuS8Krgxvy7V+Lnf6JC7PlK7LbQoPA4G9MGscr0tWI5xnj60IeOZrTkUBRcZNgAAOsKtgDH6pTTdgrWLOsx9amn+Xqpzn6fzqs1N3kq6JQAAAAAA9CurAjapM9pcpmtSrWJd/ZR/a5Gn1l4bcso56yjf2YJlmy7VKMDvWWT+lnLuZRLUZU7WAc3WwOdtZSvKVLG70xmf0R+Sv39x1FWSTjBsAAC0nf8FrA10bp/VxjLVae5zHcxvKvmeG6QergIBAAAAAABqxbBnk/qqA2W6E7B5vlNiE5xldVVEab3dUb6NBcs3W+wK4QkFZc4Qu6XZwwqVHTsDn5/q2LAXZYJF5pOW3y2QMd/2agk5yfz/Y462XcGwAQDQVkKMANodaL1uc989x/phsOS72mK03KZrAgAAAABAP/NcivmjrpL3Uo3/1G0WWTsKlnO7hFtFh2Jz2fK8RH0ecdTjkZJtZTuYOZVDxhaLjGclyjVX/Nbm6avzrXEE1AJvROId6AAAQDFmij1GSDodamOZ6jj32eK0PInwviMW2fvpngAAAAAA0K9MDtiormlzmVSh+SegXHldrQxJXJctyl6JbwVus5Q+V0LmB0c9Lish16awzxtk1WZld7xE2TaL353O7ZQSI8sdjrrluS/Na/mfpamUn8CwAQDQNnTMHZF6BSut49y32FE3xypcKy6giwIAAAAAQL8y5NmodsJ35iIJu+69NYfM5dJUjrbKeCHl/ItflPhW4DY3OEX9o66tqH1twT5/SD7/trb21sOV2SXq8Zy4/cnvljF/vDMYCgAAasnVgPWAuqxrV7DSus59+6WaA3TXWvEr3RMAAAAAAPqZ657N6q0OlGmrhCnWlwbKmybNgJRZStb5Jct6S+L74P5pkTm5oLx/KmjfRY5yHswp66lU44LopdhvEqjyI/GrPsQwAABQS/ZIvYKV1nnuuy3xY5UkXLbIvkYXBQAAAACAfuaLZ8O6uwNluhKwkValeKil9WOp5mq08lbiWoHPl7gBZOd46nFvAZkTLe+t6XVOWUctclT+pBLtMs0i96j5e3L9/hZDAABALdED6hC3cO1yV1fnuU/XHDb/6jFc5Nji3mylmwIAAAAAQL+yOGDDOrMD5XoXUK67gbIOW57/KOV9ZY+X+Fb+OywyLxWUd8ZTj0Us9s855G3IIcd2tVwPe2aXbBtbQLjV0nSpo/+uFuu4gAEAqB96OPo5YC3wvzaWqc5z3wpH2XaVfG/XAT1zKAAAAAAA9C2HPRvW1x0o0zwJcwOzJ1CWzdptR4SyrrfI3l9C5jWLzM0FZE0VuwVbsonPi8v//UgOOZstbfPJtFtZslwcJf7Vk4ObgwwBAAC1Q62vnwSsA262sUx1n/uOSHUGEjstct/QVQEAAAAAoJ956Nm0nulAmY4EbKZ1Uzo1QNYjqfbA4JRF/sISMm3XracXkHXcU49FfKM+c8jbHijjf5bnnxZ8zyy+Z8i/L03XN0kfGGAIAACoHRckLFjppDaWqe5z3wOxu5Ypiy0Wz3m6KgAAAAAA9CtquevzXbqmA+V6HbChvh0gZ7Pj+Vg+QV9lyP5eQp7NL/j7grJ+eOpxS06ZaxyyvopfUa1X3O9L9kHJEYmn6F4qdv/qycHFKoYAAIDasV3CgpXObmOZ6j736Xrut6V8ZyO8/6hF9ka6KwAAAAAA9CsbJV5w0FgskzA3MCsCZL2xPPshUlltLmvKBAnbZJF5pYCsswH1mNc36mOHrJOO51TJf8Ky8ddDkjmR+5EtKFxiBXmPzx8AoHYsEbf7siStbXO56j73rXWUr6zy2xaLRw8FJtJlAQAAAACgX7no2bje6UCZrgRsqJ8GyNnieP5QpLIes8jfXUKmLTBaXgv7+ea5n456yOsbdaGnXbJ8w+oByGWLUuGW2bC3SwmidZHcMFjI5w8AUCvUvdtHqVew0m6Z+06I3UBiXEnZByyyn9BlAQAAAACgn3nn2SzubnN5NLiWzzWNpuUBsp47NplTI5X3gyWP+SVkPrXIzHvlPQn6dsdRj3l9o54R/2GHbuDVOk4PbT5Ltksb9fs+q8J+NMnSj36mlBoAAFAvHki9gpV209xnWzs8iCD7H4vs43RZAAAAAADoV+YGbGBntblM5wLKdCNAziKp3grf5kbnawmZNp/3n3PK2SNjwTlPS7zr4Z8dsl5IMxDub8vfhqV5xb8dbPL0oUV8/gAAteK01C9YabfMfRPFbpRQ9obegNh9txOnBAAAAAAA+pa9ng3s2zaXZ674rdU1WNm0AFku67KhSOV9IvH9q6+LIFMt25MgY2rZbwsE+yengmKRhPm+12CpdxvplDQV3IMd6NuXHOV7xKcPAFArhqR+wUq7ae5zxcsp63JmtdQnBg8AAAAAAEBtuO3ZJJ5pc3n+Cdi4hirFP4ldmTw+QllXSDXuc45YZO7KISPxLa5uXuY4ypnXN+pejywNnFaXIGafpLogbgAAEA91nTYq9QtW2k1zny1Q+dcIsoelPjF4AAAAAAAAaoHram8nNrHbAjbVlwJlLXDIeBipvE8deZTxr363pMxd5veqWFZrud2Ocg7nLNs1h6ztNerb8xzl/MSnDwBQGyaLP9aLpsNtKMuMRtps/tltc99LiX+DLuGxRfZ+ui8AAAAAAPQrqz2b2HZe8dWApd885VFF9rhAeTsdck5EKO8Wh/zRkrJ/lZA5PVWPiVW261bCmpxle+KQtaBGfXufxDtMAACA6rgrfqV6u4JNXzD5Le2yuW+Ko3xbSsp2+W4nVgkAAAAAAPQtpzwb2bttKodu2p57yvK+kabmkHlFqnMDoj7JXW5GbpSQvaikzESJnliouW4lFDk4cV3VH1ejvn3HUc65fPoAALXgiPiV6m+kPcFK9abTH8m+1VT3uc/ln35qSdm2QODf6L4AAAAAANDPjHg2s+264uvz8/5R/nst28cDh7x5Jcub+DG9X0G92Szt9wU8m7jS+SJN6zXFdSvhnwLl++WQVxdUyWE7THjKZw8AUAvWi1+p/l2acULaQRLj5UwXzn22YN0jEWSfk+pczAAAAAAAAHQl0wI2tAsrLoNaS9/0lOGDNN3E5OW7VGNdligC1N+ozdJuaQn5Nj+uSzzP6cFDqwsYZdhRDwcLlO+P1F+xvlY6f1gEAAB25ojf/ZumdW0qz+ZUnqu6cO57ZSnbyQiy31hk76AbAwAAAABAv7LFs5mt+oqvBtW85ymDuoeZVlB+FdZls029aJppKb/ma3OvEqLQf58h82fAcw/Nby+3/P9Hkt8vrB4e7Lb87adD3vjIfaTo1f/TjjLO4NMHAOgoOra/Fr9S/UibyqPrjC8mz69dOPdNkmJxVJYEyJ7ukG0zetBDk410cwAAAAAA6GWueza0VV7xnRuwqb4r5XyqxrYum9xIb83zG8Tuu/y+5XlVqqsi/qwjj0EpFrTtqPnd25Y6G+eohy+ODfF3U9YsXO6DVkTqH+oPVg8Enkmx4Lm2vvWIzx4AoOP4bqpput2msugc8zCV76UunPs2SP44KifMb6Z7ZNt8t7+z/D45NLlNNwcAAAAAgF5FN1qjnk3tvoryPtBIP6R6KzWXdVneQF4TZczy+7j5fystsk85FAkaEM1lgb/RIvN/jmfWyZilfKvrnpWOOrhqec+X0rTIt1l2X3PIHI7QbupG52OJfuCyrsMNDABAZzkgYcFKB9tUnlbf5Bu6cO47ZinXHcvvk2Ck5wJkX7XIvuBY63yT4rcNAQAAAAAAas/KgI3t+sh5qkWXL1jqB1O2GLx05JPnirJaXyWBUNMWWActsjdlyLgoTUX/4oKbY5s13CIZOyDJct2y11EHWy0bYv3bFkcZt4nbfdCUEm2mdZpY2J8vKGOH5L+2DgAA1bNKwoKVzm1TeS7Kf92uDXTh3Ge7AZC1Llhs3lNvuE0MkP0hx1rniONvAAAAAAAAPcOFgM1trI2RKugfe/LSDaVaek+K+I4u67LQK8qqiE0OA5400oSAjeysFhmJv+8QZf4ti8ysjb4qHhKfsJcL1MGclt8elzAXQGpF+FvcLnzyMqelj1ws0e42F0cjfPYAAB1D59Ov0v5DfVtZHko+F3h1nvtsgUvnZuT3xay5lgbWk+19W28UDEWYvwEAAAAAAGrPbM/mMO2PelwB+aoEVqtzVSh/CshHlcnzK3hPX3DWzZ7n1Trtm/mt+jud3PL39+L3337e/L+DgWW2yWxthxUyplR/6Gin5xLmZz6xvn8nYdfvT3rqVv3Mh7jbUQu/4Zb+eLJEm2vfs7kZOsanDwDQEcZ75qN2jdOqaNZDfFtw86Eunft+Bczz81NrslC3aDb/6j9afrfWvIsq+CfQ3QEAAAAAoFeZEri5TZK6U9lpNmQDGRvlOWZDpZsvVaTfc2zwWgNqqZX1ggrfVZXNnz3lOCNNv+TJu6m1+W75242MHjBMzrGR1avQ6qP1qfnvsznK/NshU8s40ygFkivjL8StCHf5mV9sFADnUxvlhYHlnCz+Q5NRU79rTF9JUL+rar1/qaV8Wp/bS7b5Cs/7AgBA+7kSsC64EykvnW/09pse8Kv1+w6z3vAFTNf516cUruvcZyvLMrMW2itjbuOu5ZBru92oa5C5RvYh8996G2E2XR0AAAAAAHoRDUSpVsk+RXPVSd2paFDUKW16750ly3ulZWMcspH1BQh18TtH2Z4F1GMeeRtylnW5uBX3eZIeZMQ4ZLH5qP/EEAAA0BF2d3jdEZpCFft1nPtGA/N76FjTZHE3UK4ezK+gqwMAAAAAQK+hSuw3HdyoatArtY5StyzTOlQHlwqUW13AbPXI/e6RcaFAWV8Elk99xIf4o38WKG+oYN2mXdL8W7Ce1dptIFJbP43YFgAAUA69KZTngLeTKY/VeN3mvlsBed6T/HFs7khYsFmU6gAAAAAA0JNcr2gDqtd+9fryD7O5/Mds7DRo1a5GWidxA5GW5XDg5l7fR/2cTg6QedZRN/sLlnObp3xfTf2GstojTy25V5Ws2+kSds0/nd5K8wZFzD4yKGMucjoRDA8AAP6m7K2xdqU/gfN+Hec+Zbnn3U5IMSX+Ds/7qGvBOXRzAAAAAACA3kf9p6urELVq1mvcv8w/9Sq2umxRq/o8V6R1Y3xOmlewVdYH899lN5lbWsqo8m9KU6FeJCjYEmle5x5NydMAawckbpAxfW89wNADli8mryS/EWke8uiBw3y6IgAA9Ah1mfs03s0Ts3b4afLW2DdzS8rV23vPUmuST+adOLD28P8ASQzkaVZ1bMQAAAJPdEVYdE1hdGhNTAA8bWF0aCB4bWxucz0iaHR0cDovL3d3dy53My5vcmcvMTk5OC9NYXRoL01hdGhNTCI+PG1zdHlsZSBtYXRoc2l6ZT0iMTZweCI+PG1pPkc8L21pPjxtaT5lPC9taT48bWk+czwvbWk+PG1pPmM8L21pPjxtaT5oPC9taT48bWk+dzwvbWk+PG1pPmk8L21pPjxtaT5uPC9taT48bWk+ZDwvbWk+PG1pPmk8L21pPjxtaT5nPC9taT48bWk+azwvbWk+PG1pPmU8L21pPjxtaT5pPC9taT48bWk+dDwvbWk+PG1vPj08L21vPjxtZnJhYz48bXJvdz48bWk+RTwvbWk+PG1pPm48L21pPjxtaT50PC9taT48bWk+ZjwvbWk+PG1pPmU8L21pPjxtaT5yPC9taT48bWk+bjwvbWk+PG1pPnU8L21pPjxtaT5uPC9taT48bWk+ZzwvbWk+PC9tcm93Pjxtcm93PjxtaT5EPC9taT48bWk+YTwvbWk+PG1pPnU8L21pPjxtaT5lPC9taT48bWk+cjwvbWk+PC9tcm93PjwvbWZyYWM+PG1vPj08L21vPjxtbz4mZ3Q7PC9tbz48bWZyYWM+PG1yb3c+PG1pPlI8L21pPjxtaT5hPC9taT48bWk+dTwvbWk+PG1pPm08L21pPjwvbXJvdz48bXJvdz48bWk+WjwvbWk+PG1pPmU8L21pPjxtaT5pPC9taT48bWk+dDwvbWk+PC9tcm93PjwvbWZyYWM+PC9tc3R5bGU+PC9tYXRoPmJdewUAAAAASUVORK5CYII=\&quot;,\&quot;slideId\&quot;:258,\&quot;accessibleText\&quot;:\&quot;G e s c h w i n d i g k e i t gleich Zähler E n t f e r n u n g geteilt durch Nenner D a u e r Bruchergebnis gleich größer als Zähler R a u m geteilt durch Nenner Z e i t Bruchergebnis\&quot;,\&quot;imageHeight\&quot;:21.54140127388535}]&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ad260b2-1665-4550-8484-5b1fa4dc953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AB4AA48B07E748879AFD5B51075964" ma:contentTypeVersion="6" ma:contentTypeDescription="Create a new document." ma:contentTypeScope="" ma:versionID="f73650f11b801992476b71753d15d03b">
  <xsd:schema xmlns:xsd="http://www.w3.org/2001/XMLSchema" xmlns:xs="http://www.w3.org/2001/XMLSchema" xmlns:p="http://schemas.microsoft.com/office/2006/metadata/properties" xmlns:ns3="7ad260b2-1665-4550-8484-5b1fa4dc953c" targetNamespace="http://schemas.microsoft.com/office/2006/metadata/properties" ma:root="true" ma:fieldsID="6dd3542be98fa0d70d9444ffb674331b" ns3:_="">
    <xsd:import namespace="7ad260b2-1665-4550-8484-5b1fa4dc953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d260b2-1665-4550-8484-5b1fa4dc95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06095F-383A-4C01-90F0-642629A3A120}">
  <ds:schemaRefs>
    <ds:schemaRef ds:uri="http://schemas.microsoft.com/sharepoint/v3/contenttype/forms"/>
  </ds:schemaRefs>
</ds:datastoreItem>
</file>

<file path=customXml/itemProps2.xml><?xml version="1.0" encoding="utf-8"?>
<ds:datastoreItem xmlns:ds="http://schemas.openxmlformats.org/officeDocument/2006/customXml" ds:itemID="{9D0BAD67-22EA-4C65-B298-2CF89B224FDE}">
  <ds:schemaRefs>
    <ds:schemaRef ds:uri="http://schemas.microsoft.com/office/2006/documentManagement/types"/>
    <ds:schemaRef ds:uri="http://schemas.microsoft.com/office/infopath/2007/PartnerControls"/>
    <ds:schemaRef ds:uri="http://purl.org/dc/elements/1.1/"/>
    <ds:schemaRef ds:uri="http://www.w3.org/XML/1998/namespace"/>
    <ds:schemaRef ds:uri="7ad260b2-1665-4550-8484-5b1fa4dc953c"/>
    <ds:schemaRef ds:uri="http://purl.org/dc/dcmitype/"/>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2BC08454-8D1F-4274-AF32-7EC5F7F6A1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d260b2-1665-4550-8484-5b1fa4dc9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TM04033929[[fn=Schiefer]]</Template>
  <TotalTime>0</TotalTime>
  <Words>344</Words>
  <Application>Microsoft Office PowerPoint</Application>
  <PresentationFormat>Breitbild</PresentationFormat>
  <Paragraphs>35</Paragraphs>
  <Slides>12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Calisto MT</vt:lpstr>
      <vt:lpstr>Cambria Math</vt:lpstr>
      <vt:lpstr>Trebuchet MS</vt:lpstr>
      <vt:lpstr>Wingdings 2</vt:lpstr>
      <vt:lpstr>Schiefer</vt:lpstr>
      <vt:lpstr>Physik GFS</vt:lpstr>
      <vt:lpstr>Extreme der Einheiten</vt:lpstr>
      <vt:lpstr>Die Geschwindigkeit</vt:lpstr>
      <vt:lpstr>Die Geschwindigkeit</vt:lpstr>
      <vt:lpstr>Die Lichtgeschwindigkeit</vt:lpstr>
      <vt:lpstr>Genauere Betrachtung der Formel</vt:lpstr>
      <vt:lpstr>PowerPoint-Präsentation</vt:lpstr>
      <vt:lpstr>Time Dilation</vt:lpstr>
      <vt:lpstr>Die Licht Uhr </vt:lpstr>
      <vt:lpstr>Time Dilation - Formular</vt:lpstr>
      <vt:lpstr>Längen Kontraktion</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Physik GFS</dc:title>
  <dc:creator>Marielen Heiderich</dc:creator>
  <cp:lastModifiedBy>Heiderich, Valentin</cp:lastModifiedBy>
  <cp:revision>24</cp:revision>
  <dcterms:created xsi:type="dcterms:W3CDTF">2023-10-29T17:37:09Z</dcterms:created>
  <dcterms:modified xsi:type="dcterms:W3CDTF">2023-11-21T09:59:07Z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0x01010040AB4AA48B07E748879AFD5B51075964</vt:lpwstr>
  </property>
</Properties>
</file>