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55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269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918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40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50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7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2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81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2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21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52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AC6A5-02C7-304F-B7BD-A70324AA407C}" type="datetimeFigureOut">
              <a:rPr kumimoji="1" lang="zh-CN" altLang="en-US" smtClean="0"/>
              <a:t>2018/2/28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7732-7EF9-F04D-8ECB-AE148A3959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9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7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6275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59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6275" y="415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DengXian</vt:lpstr>
      <vt:lpstr>DengXian Light</vt:lpstr>
      <vt:lpstr>Office 主题</vt:lpstr>
      <vt:lpstr>1</vt:lpstr>
      <vt:lpstr>2</vt:lpstr>
      <vt:lpstr>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Microsoft Office 用户</dc:creator>
  <cp:lastModifiedBy>Microsoft Office 用户</cp:lastModifiedBy>
  <cp:revision>1</cp:revision>
  <dcterms:created xsi:type="dcterms:W3CDTF">2018-02-28T09:08:32Z</dcterms:created>
  <dcterms:modified xsi:type="dcterms:W3CDTF">2018-02-28T09:09:03Z</dcterms:modified>
</cp:coreProperties>
</file>