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5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5CC8-F165-0C41-B7C4-E4C80314984A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CD1-68C6-5D45-8ED7-FFE32525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5CC8-F165-0C41-B7C4-E4C80314984A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CD1-68C6-5D45-8ED7-FFE32525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4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5CC8-F165-0C41-B7C4-E4C80314984A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CD1-68C6-5D45-8ED7-FFE32525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5CC8-F165-0C41-B7C4-E4C80314984A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CD1-68C6-5D45-8ED7-FFE32525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5CC8-F165-0C41-B7C4-E4C80314984A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CD1-68C6-5D45-8ED7-FFE32525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5CC8-F165-0C41-B7C4-E4C80314984A}" type="datetimeFigureOut">
              <a:rPr lang="en-US" smtClean="0"/>
              <a:t>9/21/13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CD1-68C6-5D45-8ED7-FFE32525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5CC8-F165-0C41-B7C4-E4C80314984A}" type="datetimeFigureOut">
              <a:rPr lang="en-US" smtClean="0"/>
              <a:t>9/21/13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CD1-68C6-5D45-8ED7-FFE32525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5CC8-F165-0C41-B7C4-E4C80314984A}" type="datetimeFigureOut">
              <a:rPr lang="en-US" smtClean="0"/>
              <a:t>9/21/13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CD1-68C6-5D45-8ED7-FFE32525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5CC8-F165-0C41-B7C4-E4C80314984A}" type="datetimeFigureOut">
              <a:rPr lang="en-US" smtClean="0"/>
              <a:t>9/21/13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CD1-68C6-5D45-8ED7-FFE32525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4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5CC8-F165-0C41-B7C4-E4C80314984A}" type="datetimeFigureOut">
              <a:rPr lang="en-US" smtClean="0"/>
              <a:t>9/21/13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CD1-68C6-5D45-8ED7-FFE32525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9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5CC8-F165-0C41-B7C4-E4C80314984A}" type="datetimeFigureOut">
              <a:rPr lang="en-US" smtClean="0"/>
              <a:t>9/21/13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30CD1-68C6-5D45-8ED7-FFE32525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3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5CC8-F165-0C41-B7C4-E4C80314984A}" type="datetimeFigureOut">
              <a:rPr lang="en-US" smtClean="0"/>
              <a:t>9/21/13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30CD1-68C6-5D45-8ED7-FFE32525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5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40652" y="449802"/>
            <a:ext cx="2926080" cy="640080"/>
          </a:xfrm>
          <a:prstGeom prst="round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Hough Transform on Hits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40652" y="1528302"/>
            <a:ext cx="2926080" cy="640080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Peak Finding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40652" y="2553882"/>
            <a:ext cx="2926080" cy="64008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20000"/>
                  <a:lumOff val="80000"/>
                </a:schemeClr>
              </a:gs>
            </a:gsLst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Kalman</a:t>
            </a:r>
            <a:r>
              <a:rPr lang="en-US" dirty="0" smtClean="0">
                <a:solidFill>
                  <a:schemeClr val="tx1"/>
                </a:solidFill>
              </a:rPr>
              <a:t> Filter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40652" y="5643289"/>
            <a:ext cx="292608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Displaced Jets / Black Holes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07516" y="2553882"/>
            <a:ext cx="292608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Tracks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47544" y="3578908"/>
            <a:ext cx="2926080" cy="640080"/>
          </a:xfrm>
          <a:prstGeom prst="round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Hough Transform on Tracks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40652" y="4617719"/>
            <a:ext cx="2926080" cy="640080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20000"/>
                  <a:lumOff val="80000"/>
                </a:schemeClr>
              </a:gs>
            </a:gsLst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Peak Finding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>
            <a:off x="3103692" y="1089882"/>
            <a:ext cx="0" cy="438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3103692" y="2168382"/>
            <a:ext cx="0" cy="385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1" idx="1"/>
          </p:cNvCxnSpPr>
          <p:nvPr/>
        </p:nvCxnSpPr>
        <p:spPr>
          <a:xfrm>
            <a:off x="4566732" y="2873922"/>
            <a:ext cx="440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2" idx="0"/>
          </p:cNvCxnSpPr>
          <p:nvPr/>
        </p:nvCxnSpPr>
        <p:spPr>
          <a:xfrm>
            <a:off x="3103692" y="3193962"/>
            <a:ext cx="6892" cy="3849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 flipH="1">
            <a:off x="3103692" y="4218988"/>
            <a:ext cx="6892" cy="3987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0" idx="0"/>
          </p:cNvCxnSpPr>
          <p:nvPr/>
        </p:nvCxnSpPr>
        <p:spPr>
          <a:xfrm>
            <a:off x="3103692" y="5257799"/>
            <a:ext cx="0" cy="385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11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LeGresley</dc:creator>
  <cp:lastModifiedBy>Patrick LeGresley</cp:lastModifiedBy>
  <cp:revision>2</cp:revision>
  <dcterms:created xsi:type="dcterms:W3CDTF">2013-09-21T20:13:16Z</dcterms:created>
  <dcterms:modified xsi:type="dcterms:W3CDTF">2013-09-21T20:34:29Z</dcterms:modified>
</cp:coreProperties>
</file>