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11" r:id="rId5"/>
    <p:sldMasterId id="2147484461" r:id="rId6"/>
  </p:sldMasterIdLst>
  <p:notesMasterIdLst>
    <p:notesMasterId r:id="rId13"/>
  </p:notesMasterIdLst>
  <p:handoutMasterIdLst>
    <p:handoutMasterId r:id="rId14"/>
  </p:handoutMasterIdLst>
  <p:sldIdLst>
    <p:sldId id="2415" r:id="rId7"/>
    <p:sldId id="2383" r:id="rId8"/>
    <p:sldId id="2294" r:id="rId9"/>
    <p:sldId id="2276" r:id="rId10"/>
    <p:sldId id="2362" r:id="rId11"/>
    <p:sldId id="2363" r:id="rId12"/>
  </p:sldIdLst>
  <p:sldSz cx="9144000" cy="6858000" type="screen4x3"/>
  <p:notesSz cx="6881813" cy="9296400"/>
  <p:defaultTextStyle>
    <a:defPPr>
      <a:defRPr lang="en-US"/>
    </a:defPPr>
    <a:lvl1pPr algn="l" rtl="0" fontAlgn="base">
      <a:spcBef>
        <a:spcPct val="0"/>
      </a:spcBef>
      <a:spcAft>
        <a:spcPct val="0"/>
      </a:spcAft>
      <a:defRPr kern="1200">
        <a:solidFill>
          <a:schemeClr val="tx2"/>
        </a:solidFill>
        <a:latin typeface="Verdana" pitchFamily="34" charset="0"/>
        <a:ea typeface="+mn-ea"/>
        <a:cs typeface="Arial" pitchFamily="34" charset="0"/>
      </a:defRPr>
    </a:lvl1pPr>
    <a:lvl2pPr marL="457200" algn="l" rtl="0" fontAlgn="base">
      <a:spcBef>
        <a:spcPct val="0"/>
      </a:spcBef>
      <a:spcAft>
        <a:spcPct val="0"/>
      </a:spcAft>
      <a:defRPr kern="1200">
        <a:solidFill>
          <a:schemeClr val="tx2"/>
        </a:solidFill>
        <a:latin typeface="Verdana" pitchFamily="34" charset="0"/>
        <a:ea typeface="+mn-ea"/>
        <a:cs typeface="Arial" pitchFamily="34" charset="0"/>
      </a:defRPr>
    </a:lvl2pPr>
    <a:lvl3pPr marL="914400" algn="l" rtl="0" fontAlgn="base">
      <a:spcBef>
        <a:spcPct val="0"/>
      </a:spcBef>
      <a:spcAft>
        <a:spcPct val="0"/>
      </a:spcAft>
      <a:defRPr kern="1200">
        <a:solidFill>
          <a:schemeClr val="tx2"/>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2"/>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2"/>
        </a:solidFill>
        <a:latin typeface="Verdana" pitchFamily="34" charset="0"/>
        <a:ea typeface="+mn-ea"/>
        <a:cs typeface="Arial" pitchFamily="34" charset="0"/>
      </a:defRPr>
    </a:lvl5pPr>
    <a:lvl6pPr marL="2286000" algn="l" defTabSz="914400" rtl="0" eaLnBrk="1" latinLnBrk="0" hangingPunct="1">
      <a:defRPr kern="1200">
        <a:solidFill>
          <a:schemeClr val="tx2"/>
        </a:solidFill>
        <a:latin typeface="Verdana" pitchFamily="34" charset="0"/>
        <a:ea typeface="+mn-ea"/>
        <a:cs typeface="Arial" pitchFamily="34" charset="0"/>
      </a:defRPr>
    </a:lvl6pPr>
    <a:lvl7pPr marL="2743200" algn="l" defTabSz="914400" rtl="0" eaLnBrk="1" latinLnBrk="0" hangingPunct="1">
      <a:defRPr kern="1200">
        <a:solidFill>
          <a:schemeClr val="tx2"/>
        </a:solidFill>
        <a:latin typeface="Verdana" pitchFamily="34" charset="0"/>
        <a:ea typeface="+mn-ea"/>
        <a:cs typeface="Arial" pitchFamily="34" charset="0"/>
      </a:defRPr>
    </a:lvl7pPr>
    <a:lvl8pPr marL="3200400" algn="l" defTabSz="914400" rtl="0" eaLnBrk="1" latinLnBrk="0" hangingPunct="1">
      <a:defRPr kern="1200">
        <a:solidFill>
          <a:schemeClr val="tx2"/>
        </a:solidFill>
        <a:latin typeface="Verdana" pitchFamily="34" charset="0"/>
        <a:ea typeface="+mn-ea"/>
        <a:cs typeface="Arial" pitchFamily="34" charset="0"/>
      </a:defRPr>
    </a:lvl8pPr>
    <a:lvl9pPr marL="3657600" algn="l" defTabSz="914400" rtl="0" eaLnBrk="1" latinLnBrk="0" hangingPunct="1">
      <a:defRPr kern="1200">
        <a:solidFill>
          <a:schemeClr val="tx2"/>
        </a:solidFill>
        <a:latin typeface="Verdana" pitchFamily="34" charset="0"/>
        <a:ea typeface="+mn-ea"/>
        <a:cs typeface="Arial" pitchFamily="34" charset="0"/>
      </a:defRPr>
    </a:lvl9pPr>
  </p:defaultTextStyle>
  <p:extLst>
    <p:ext uri="{521415D9-36F7-43E2-AB2F-B90AF26B5E84}">
      <p14:sectionLst xmlns:p14="http://schemas.microsoft.com/office/powerpoint/2010/main">
        <p14:section name="Default Section" id="{01FD2351-2DDF-438D-8271-0FEB3B784B81}">
          <p14:sldIdLst>
            <p14:sldId id="2415"/>
            <p14:sldId id="2383"/>
            <p14:sldId id="2294"/>
          </p14:sldIdLst>
        </p14:section>
        <p14:section name="Backup" id="{30024F89-2257-4C17-AA3B-5AEDE01E61A7}">
          <p14:sldIdLst>
            <p14:sldId id="2276"/>
            <p14:sldId id="2362"/>
            <p14:sldId id="2363"/>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d Groden" initials="EG" lastIdx="277" clrIdx="0"/>
  <p:cmAuthor id="1" name="Lenovo User" initials="LU" lastIdx="1" clrIdx="1"/>
  <p:cmAuthor id="2" name="Graphics 3" initials="G3" lastIdx="0" clrIdx="2"/>
  <p:cmAuthor id="3" name="PJ Landwehrle" initials="PJ" lastIdx="10" clrIdx="3"/>
  <p:cmAuthor id="4" name="Steve Thorne" initials="spt" lastIdx="2" clrIdx="4"/>
  <p:cmAuthor id="5" name="ecfox1" initials="e" lastIdx="17" clrIdx="5"/>
  <p:cmAuthor id="6" name="general" initials="g" lastIdx="0" clrIdx="6"/>
  <p:cmAuthor id="7" name="jjgreene" initials="j" lastIdx="3" clrIdx="7"/>
  <p:cmAuthor id="8" name="Author" initials="A" lastIdx="14" clrIdx="8"/>
  <p:cmAuthor id="9" name="Kathleen McMahon" initials="KM" lastIdx="47" clrIdx="9"/>
  <p:cmAuthor id="10" name="Cindy Lavoie" initials="CL" lastIdx="23" clrIdx="10"/>
  <p:cmAuthor id="11" name="Kathleen" initials="K" lastIdx="70" clrIdx="11"/>
  <p:cmAuthor id="12" name="Evan Piro (Buzzbee Company)" initials="EP(C" lastIdx="4" clrIdx="12"/>
  <p:cmAuthor id="13" name="Agny, Rajesh M" initials="ARM" lastIdx="13" clrIdx="1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8810"/>
    <a:srgbClr val="EF9217"/>
    <a:srgbClr val="D2D3D4"/>
    <a:srgbClr val="C1C2C3"/>
    <a:srgbClr val="E1E2E3"/>
    <a:srgbClr val="CACCD0"/>
    <a:srgbClr val="959EA1"/>
    <a:srgbClr val="A7A9AF"/>
    <a:srgbClr val="ABABAB"/>
    <a:srgbClr val="BBBF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34" autoAdjust="0"/>
    <p:restoredTop sz="89171" autoAdjust="0"/>
  </p:normalViewPr>
  <p:slideViewPr>
    <p:cSldViewPr snapToGrid="0">
      <p:cViewPr>
        <p:scale>
          <a:sx n="70" d="100"/>
          <a:sy n="70" d="100"/>
        </p:scale>
        <p:origin x="-2552" y="-80"/>
      </p:cViewPr>
      <p:guideLst>
        <p:guide orient="horz" pos="2471"/>
        <p:guide orient="horz" pos="144"/>
        <p:guide pos="2880"/>
        <p:guide pos="2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6"/>
    </p:cViewPr>
  </p:sorterViewPr>
  <p:notesViewPr>
    <p:cSldViewPr snapToGrid="0">
      <p:cViewPr varScale="1">
        <p:scale>
          <a:sx n="96" d="100"/>
          <a:sy n="96" d="100"/>
        </p:scale>
        <p:origin x="-3540" y="-11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commentAuthors" Target="commentAuthor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119" cy="464820"/>
          </a:xfrm>
          <a:prstGeom prst="rect">
            <a:avLst/>
          </a:prstGeom>
        </p:spPr>
        <p:txBody>
          <a:bodyPr vert="horz" lIns="91440" tIns="45720" rIns="91440" bIns="45720" rtlCol="0"/>
          <a:lstStyle>
            <a:lvl1pPr algn="l">
              <a:defRPr sz="1200"/>
            </a:lvl1pPr>
          </a:lstStyle>
          <a:p>
            <a:endParaRPr lang="en-US" dirty="0">
              <a:cs typeface="Verdana" pitchFamily="34" charset="0"/>
            </a:endParaRPr>
          </a:p>
        </p:txBody>
      </p:sp>
      <p:sp>
        <p:nvSpPr>
          <p:cNvPr id="3" name="Date Placeholder 2"/>
          <p:cNvSpPr>
            <a:spLocks noGrp="1"/>
          </p:cNvSpPr>
          <p:nvPr>
            <p:ph type="dt" sz="quarter" idx="1"/>
          </p:nvPr>
        </p:nvSpPr>
        <p:spPr>
          <a:xfrm>
            <a:off x="3898102" y="0"/>
            <a:ext cx="2982119" cy="464820"/>
          </a:xfrm>
          <a:prstGeom prst="rect">
            <a:avLst/>
          </a:prstGeom>
        </p:spPr>
        <p:txBody>
          <a:bodyPr vert="horz" lIns="91440" tIns="45720" rIns="91440" bIns="45720" rtlCol="0"/>
          <a:lstStyle>
            <a:lvl1pPr algn="r">
              <a:defRPr sz="1200"/>
            </a:lvl1pPr>
          </a:lstStyle>
          <a:p>
            <a:fld id="{7C3C8BA1-48F4-49F5-A411-CE39FB17D952}" type="datetimeFigureOut">
              <a:rPr lang="en-US" smtClean="0">
                <a:cs typeface="Verdana" pitchFamily="34" charset="0"/>
              </a:rPr>
              <a:pPr/>
              <a:t>9/25/13</a:t>
            </a:fld>
            <a:endParaRPr lang="en-US" dirty="0">
              <a:cs typeface="Verdana" pitchFamily="34" charset="0"/>
            </a:endParaRPr>
          </a:p>
        </p:txBody>
      </p:sp>
      <p:sp>
        <p:nvSpPr>
          <p:cNvPr id="4" name="Footer Placeholder 3"/>
          <p:cNvSpPr>
            <a:spLocks noGrp="1"/>
          </p:cNvSpPr>
          <p:nvPr>
            <p:ph type="ftr" sz="quarter" idx="2"/>
          </p:nvPr>
        </p:nvSpPr>
        <p:spPr>
          <a:xfrm>
            <a:off x="1" y="8829967"/>
            <a:ext cx="2982119" cy="464820"/>
          </a:xfrm>
          <a:prstGeom prst="rect">
            <a:avLst/>
          </a:prstGeom>
        </p:spPr>
        <p:txBody>
          <a:bodyPr vert="horz" lIns="91440" tIns="45720" rIns="91440" bIns="45720" rtlCol="0" anchor="b"/>
          <a:lstStyle>
            <a:lvl1pPr algn="l">
              <a:defRPr sz="1200"/>
            </a:lvl1pPr>
          </a:lstStyle>
          <a:p>
            <a:endParaRPr lang="en-US" dirty="0">
              <a:cs typeface="Verdana" pitchFamily="34" charset="0"/>
            </a:endParaRPr>
          </a:p>
        </p:txBody>
      </p:sp>
      <p:sp>
        <p:nvSpPr>
          <p:cNvPr id="5" name="Slide Number Placeholder 4"/>
          <p:cNvSpPr>
            <a:spLocks noGrp="1"/>
          </p:cNvSpPr>
          <p:nvPr>
            <p:ph type="sldNum" sz="quarter" idx="3"/>
          </p:nvPr>
        </p:nvSpPr>
        <p:spPr>
          <a:xfrm>
            <a:off x="3898102" y="8829967"/>
            <a:ext cx="2982119" cy="464820"/>
          </a:xfrm>
          <a:prstGeom prst="rect">
            <a:avLst/>
          </a:prstGeom>
        </p:spPr>
        <p:txBody>
          <a:bodyPr vert="horz" lIns="91440" tIns="45720" rIns="91440" bIns="45720" rtlCol="0" anchor="b"/>
          <a:lstStyle>
            <a:lvl1pPr algn="r">
              <a:defRPr sz="1200"/>
            </a:lvl1pPr>
          </a:lstStyle>
          <a:p>
            <a:fld id="{86A6ECEF-188A-4BBC-85C3-4BF4B5A9A098}" type="slidenum">
              <a:rPr lang="en-US" smtClean="0">
                <a:cs typeface="Verdana" pitchFamily="34" charset="0"/>
              </a:rPr>
              <a:pPr/>
              <a:t>‹#›</a:t>
            </a:fld>
            <a:endParaRPr lang="en-US" dirty="0">
              <a:cs typeface="Verdana" pitchFamily="34" charset="0"/>
            </a:endParaRPr>
          </a:p>
        </p:txBody>
      </p:sp>
    </p:spTree>
    <p:extLst>
      <p:ext uri="{BB962C8B-B14F-4D97-AF65-F5344CB8AC3E}">
        <p14:creationId xmlns:p14="http://schemas.microsoft.com/office/powerpoint/2010/main" val="5782908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 y="0"/>
            <a:ext cx="2982119"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defRPr sz="1200">
                <a:solidFill>
                  <a:schemeClr val="tx1"/>
                </a:solidFill>
                <a:latin typeface="Verdana" pitchFamily="34" charset="0"/>
                <a:cs typeface="+mn-cs"/>
              </a:defRPr>
            </a:lvl1pPr>
          </a:lstStyle>
          <a:p>
            <a:pPr>
              <a:defRPr/>
            </a:pPr>
            <a:endParaRPr lang="en-US" dirty="0"/>
          </a:p>
        </p:txBody>
      </p:sp>
      <p:sp>
        <p:nvSpPr>
          <p:cNvPr id="4099" name="Rectangle 3"/>
          <p:cNvSpPr>
            <a:spLocks noGrp="1" noChangeArrowheads="1"/>
          </p:cNvSpPr>
          <p:nvPr>
            <p:ph type="dt" idx="1"/>
          </p:nvPr>
        </p:nvSpPr>
        <p:spPr bwMode="auto">
          <a:xfrm>
            <a:off x="3898102" y="0"/>
            <a:ext cx="2982119"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defRPr sz="1200">
                <a:solidFill>
                  <a:schemeClr val="tx1"/>
                </a:solidFill>
                <a:latin typeface="Verdana" pitchFamily="34" charset="0"/>
                <a:cs typeface="+mn-cs"/>
              </a:defRPr>
            </a:lvl1pPr>
          </a:lstStyle>
          <a:p>
            <a:pPr>
              <a:defRPr/>
            </a:pPr>
            <a:endParaRPr lang="en-US" dirty="0"/>
          </a:p>
        </p:txBody>
      </p:sp>
      <p:sp>
        <p:nvSpPr>
          <p:cNvPr id="133124" name="Rectangle 4"/>
          <p:cNvSpPr>
            <a:spLocks noGrp="1" noRot="1" noChangeAspect="1" noChangeArrowheads="1" noTextEdit="1"/>
          </p:cNvSpPr>
          <p:nvPr>
            <p:ph type="sldImg" idx="2"/>
          </p:nvPr>
        </p:nvSpPr>
        <p:spPr bwMode="auto">
          <a:xfrm>
            <a:off x="1119188" y="698500"/>
            <a:ext cx="4643437" cy="34845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8182" y="4415791"/>
            <a:ext cx="5505450" cy="41833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102" name="Rectangle 6"/>
          <p:cNvSpPr>
            <a:spLocks noGrp="1" noChangeArrowheads="1"/>
          </p:cNvSpPr>
          <p:nvPr>
            <p:ph type="ftr" sz="quarter" idx="4"/>
          </p:nvPr>
        </p:nvSpPr>
        <p:spPr bwMode="auto">
          <a:xfrm>
            <a:off x="1" y="8829967"/>
            <a:ext cx="2982119"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defRPr sz="1200">
                <a:solidFill>
                  <a:schemeClr val="tx1"/>
                </a:solidFill>
                <a:latin typeface="Verdana" pitchFamily="34" charset="0"/>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898102" y="8829967"/>
            <a:ext cx="2982119"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defRPr sz="1200">
                <a:solidFill>
                  <a:schemeClr val="tx1"/>
                </a:solidFill>
                <a:latin typeface="Verdana" pitchFamily="34" charset="0"/>
                <a:cs typeface="+mn-cs"/>
              </a:defRPr>
            </a:lvl1pPr>
          </a:lstStyle>
          <a:p>
            <a:pPr>
              <a:defRPr/>
            </a:pPr>
            <a:fld id="{77C0CBC6-3900-4B28-947B-ECA0BC3FEA69}" type="slidenum">
              <a:rPr lang="en-US" smtClean="0"/>
              <a:pPr>
                <a:defRPr/>
              </a:pPr>
              <a:t>‹#›</a:t>
            </a:fld>
            <a:endParaRPr lang="en-US" dirty="0"/>
          </a:p>
        </p:txBody>
      </p:sp>
    </p:spTree>
    <p:extLst>
      <p:ext uri="{BB962C8B-B14F-4D97-AF65-F5344CB8AC3E}">
        <p14:creationId xmlns:p14="http://schemas.microsoft.com/office/powerpoint/2010/main" val="161930154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b="1" dirty="0" smtClean="0"/>
              <a:t>Key Message:</a:t>
            </a:r>
            <a:r>
              <a:rPr lang="en-US" dirty="0" smtClean="0"/>
              <a:t> </a:t>
            </a:r>
            <a:r>
              <a:rPr lang="en-US" baseline="0" dirty="0" smtClean="0"/>
              <a:t> Intel now offers </a:t>
            </a:r>
            <a:r>
              <a:rPr lang="en-US" dirty="0" smtClean="0"/>
              <a:t>Intel Xeon Phi coprocessor, based</a:t>
            </a:r>
            <a:r>
              <a:rPr lang="en-US" baseline="0" dirty="0" smtClean="0"/>
              <a:t> on </a:t>
            </a:r>
            <a:r>
              <a:rPr lang="en-US" dirty="0" smtClean="0"/>
              <a:t>the </a:t>
            </a:r>
            <a:r>
              <a:rPr lang="en-US" baseline="0" dirty="0" smtClean="0"/>
              <a:t>Many Integrated Core (MIC) architecture -- f</a:t>
            </a:r>
            <a:r>
              <a:rPr lang="en-US" dirty="0" smtClean="0">
                <a:latin typeface="Futura Bk" pitchFamily="34" charset="0"/>
              </a:rPr>
              <a:t>or classes of HPC applications that are highly parallel. </a:t>
            </a:r>
            <a:r>
              <a:rPr lang="en-US" baseline="0" dirty="0" smtClean="0"/>
              <a:t>To complement the </a:t>
            </a:r>
            <a:r>
              <a:rPr lang="en-US" dirty="0" smtClean="0">
                <a:solidFill>
                  <a:schemeClr val="tx1"/>
                </a:solidFill>
              </a:rPr>
              <a:t>Intel Xeon processor </a:t>
            </a:r>
            <a:r>
              <a:rPr lang="en-US" baseline="0" dirty="0" smtClean="0"/>
              <a:t>product families, the </a:t>
            </a:r>
            <a:r>
              <a:rPr lang="en-US" dirty="0" smtClean="0"/>
              <a:t>Intel Xeon Phi brand</a:t>
            </a:r>
            <a:r>
              <a:rPr lang="en-US" baseline="0" dirty="0" smtClean="0"/>
              <a:t> </a:t>
            </a:r>
            <a:r>
              <a:rPr lang="en-US" dirty="0" smtClean="0">
                <a:latin typeface="Futura Bk" pitchFamily="34" charset="0"/>
              </a:rPr>
              <a:t>features smaller, less power-consuming cores and higher aggregate performance. </a:t>
            </a:r>
          </a:p>
          <a:p>
            <a:endParaRPr lang="en-US" dirty="0" smtClean="0">
              <a:latin typeface="Futura Bk" pitchFamily="34" charset="0"/>
            </a:endParaRPr>
          </a:p>
          <a:p>
            <a:pPr marL="171434" indent="-171434">
              <a:buFont typeface="Arial" pitchFamily="34" charset="0"/>
              <a:buChar char="•"/>
            </a:pPr>
            <a:r>
              <a:rPr lang="en-US" dirty="0" smtClean="0">
                <a:latin typeface="Futura Bk" pitchFamily="34" charset="0"/>
              </a:rPr>
              <a:t>This highly parallel architecture has wider vector processing units which provide greater floating-point performance. This results in higher aggregate performance and memory bandwidth.  </a:t>
            </a:r>
          </a:p>
          <a:p>
            <a:pPr marL="171434" indent="-171434">
              <a:buFont typeface="Arial" pitchFamily="34" charset="0"/>
              <a:buChar char="•"/>
            </a:pPr>
            <a:endParaRPr lang="en-US" dirty="0" smtClean="0">
              <a:latin typeface="Futura Bk" pitchFamily="34" charset="0"/>
            </a:endParaRPr>
          </a:p>
          <a:p>
            <a:pPr marL="171434" indent="-171434">
              <a:buFont typeface="Arial" pitchFamily="34" charset="0"/>
              <a:buChar char="•"/>
            </a:pPr>
            <a:r>
              <a:rPr lang="en-US" dirty="0" smtClean="0">
                <a:latin typeface="Futura Bk" pitchFamily="34" charset="0"/>
              </a:rPr>
              <a:t>This approach is better than accelerators, which can offer reasonable performance for a few specialized workloads, but require a vast amount of work to deliver that performance. </a:t>
            </a:r>
            <a:r>
              <a:rPr lang="en-US" kern="0" dirty="0" smtClean="0"/>
              <a:t>Intel Xeon Phi </a:t>
            </a:r>
            <a:r>
              <a:rPr lang="en-US" dirty="0" smtClean="0">
                <a:latin typeface="Futura Bk" pitchFamily="34" charset="0"/>
              </a:rPr>
              <a:t>products offer outstanding performance and outstanding efficiency.</a:t>
            </a:r>
          </a:p>
          <a:p>
            <a:pPr marL="171434" indent="-171434">
              <a:buFont typeface="Arial" pitchFamily="34" charset="0"/>
              <a:buChar char="•"/>
            </a:pPr>
            <a:endParaRPr lang="en-US" dirty="0" smtClean="0">
              <a:latin typeface="Futura Bk" pitchFamily="34" charset="0"/>
            </a:endParaRPr>
          </a:p>
          <a:p>
            <a:pPr marL="171434" indent="-171434">
              <a:buFont typeface="Arial" pitchFamily="34" charset="0"/>
              <a:buChar char="•"/>
            </a:pPr>
            <a:r>
              <a:rPr lang="en-US" kern="0" dirty="0" smtClean="0"/>
              <a:t>The Intel Xeon Phi product family</a:t>
            </a:r>
            <a:r>
              <a:rPr lang="en-US" kern="0" baseline="0" dirty="0" smtClean="0"/>
              <a:t> enables break-through results for critical</a:t>
            </a:r>
            <a:r>
              <a:rPr lang="en-US" kern="0" dirty="0" smtClean="0"/>
              <a:t> </a:t>
            </a:r>
            <a:r>
              <a:rPr lang="en-US" kern="0" baseline="0" dirty="0" smtClean="0"/>
              <a:t>applications in manufacturing, life sciences, and energy.</a:t>
            </a:r>
            <a:endParaRPr lang="en-US" dirty="0" smtClean="0">
              <a:latin typeface="Futura Bk" pitchFamily="34" charset="0"/>
            </a:endParaRPr>
          </a:p>
          <a:p>
            <a:endParaRPr lang="en-US" dirty="0">
              <a:latin typeface="Futura Bk" pitchFamily="34" charset="0"/>
            </a:endParaRPr>
          </a:p>
          <a:p>
            <a:endParaRPr lang="en-US" dirty="0">
              <a:latin typeface="Futura Bk" pitchFamily="34" charset="0"/>
            </a:endParaRPr>
          </a:p>
          <a:p>
            <a:r>
              <a:rPr lang="en-US" dirty="0">
                <a:latin typeface="Futura Bk" pitchFamily="34" charset="0"/>
              </a:rPr>
              <a:t> </a:t>
            </a: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7" name="Slide Number Placeholder 6"/>
          <p:cNvSpPr>
            <a:spLocks noGrp="1"/>
          </p:cNvSpPr>
          <p:nvPr>
            <p:ph type="sldNum" sz="quarter" idx="13"/>
          </p:nvPr>
        </p:nvSpPr>
        <p:spPr/>
        <p:txBody>
          <a:bodyPr/>
          <a:lstStyle/>
          <a:p>
            <a:fld id="{84B04522-5E79-4620-978F-683F5015A639}" type="slidenum">
              <a:rPr lang="en-US" smtClean="0">
                <a:solidFill>
                  <a:prstClr val="black"/>
                </a:solidFill>
              </a:rPr>
              <a:pPr/>
              <a:t>1</a:t>
            </a:fld>
            <a:endParaRPr lang="en-US"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8060" y="4415790"/>
            <a:ext cx="2750757" cy="4738149"/>
          </a:xfrm>
        </p:spPr>
        <p:txBody>
          <a:bodyPr/>
          <a:lstStyle/>
          <a:p>
            <a:r>
              <a:rPr lang="en-US" sz="600" dirty="0" smtClean="0">
                <a:ea typeface="Verdana" pitchFamily="34" charset="0"/>
                <a:cs typeface="Verdana" pitchFamily="34" charset="0"/>
              </a:rPr>
              <a:t>Source</a:t>
            </a:r>
            <a:r>
              <a:rPr lang="en-US" sz="600" baseline="0" dirty="0" smtClean="0">
                <a:ea typeface="Verdana" pitchFamily="34" charset="0"/>
                <a:cs typeface="Verdana" pitchFamily="34" charset="0"/>
              </a:rPr>
              <a:t> Molecular Dynamics:</a:t>
            </a:r>
            <a:endParaRPr lang="en-US" sz="600" dirty="0" smtClean="0">
              <a:ea typeface="Verdana" pitchFamily="34" charset="0"/>
              <a:cs typeface="Verdana" pitchFamily="34" charset="0"/>
            </a:endParaRPr>
          </a:p>
          <a:p>
            <a:r>
              <a:rPr lang="en-US" sz="600" dirty="0" smtClean="0">
                <a:ea typeface="Verdana" pitchFamily="34" charset="0"/>
                <a:cs typeface="Verdana" pitchFamily="34" charset="0"/>
              </a:rPr>
              <a:t>Los Alamos Configuration Details: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lang="en-US" sz="600" u="sng" baseline="0" dirty="0" smtClean="0">
                <a:ea typeface="Verdana" pitchFamily="34" charset="0"/>
                <a:cs typeface="Verdana" pitchFamily="34" charset="0"/>
              </a:rPr>
              <a:t>Host:  </a:t>
            </a:r>
            <a:r>
              <a:rPr kumimoji="0" lang="en-US" sz="600" i="0" u="none" strike="noStrike" kern="0" cap="none" spc="0" normalizeH="0" baseline="0" noProof="0" dirty="0" smtClean="0">
                <a:ln>
                  <a:noFill/>
                </a:ln>
                <a:solidFill>
                  <a:srgbClr val="000000"/>
                </a:solidFill>
                <a:effectLst/>
                <a:uLnTx/>
                <a:uFillTx/>
                <a:ea typeface="Verdana" pitchFamily="34" charset="0"/>
                <a:cs typeface="Verdana" pitchFamily="34" charset="0"/>
              </a:rPr>
              <a:t>Two Intel® Xeon® processor E5-2687 (8C, 3.1GHz, 150W)</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600" i="0" u="sng" strike="noStrike" kern="0" cap="none" spc="0" normalizeH="0" baseline="0" noProof="0" dirty="0" smtClean="0">
                <a:ln>
                  <a:noFill/>
                </a:ln>
                <a:solidFill>
                  <a:srgbClr val="000000"/>
                </a:solidFill>
                <a:effectLst/>
                <a:uLnTx/>
                <a:uFillTx/>
                <a:ea typeface="Verdana" pitchFamily="34" charset="0"/>
                <a:cs typeface="Verdana" pitchFamily="34" charset="0"/>
              </a:rPr>
              <a:t>Coprocessor</a:t>
            </a:r>
          </a:p>
          <a:p>
            <a:pPr marL="0" lvl="0" indent="0">
              <a:buFont typeface="Arial" pitchFamily="34" charset="0"/>
              <a:buNone/>
            </a:pPr>
            <a:r>
              <a:rPr lang="en-US" sz="600" dirty="0" smtClean="0">
                <a:ea typeface="Verdana" pitchFamily="34" charset="0"/>
                <a:cs typeface="Verdana" pitchFamily="34" charset="0"/>
              </a:rPr>
              <a:t>A0 62 cores 1.0 GHz,</a:t>
            </a:r>
            <a:r>
              <a:rPr lang="en-US" sz="600" baseline="0" dirty="0" smtClean="0">
                <a:ea typeface="Verdana" pitchFamily="34" charset="0"/>
                <a:cs typeface="Verdana" pitchFamily="34" charset="0"/>
              </a:rPr>
              <a:t> </a:t>
            </a:r>
            <a:r>
              <a:rPr lang="en-US" sz="600" dirty="0" smtClean="0">
                <a:ea typeface="Verdana" pitchFamily="34" charset="0"/>
                <a:cs typeface="Verdana" pitchFamily="34" charset="0"/>
              </a:rPr>
              <a:t>8GB GDDR5-5500, </a:t>
            </a:r>
            <a:r>
              <a:rPr lang="en-US" sz="600" baseline="0" dirty="0" smtClean="0">
                <a:ea typeface="Verdana" pitchFamily="34" charset="0"/>
                <a:cs typeface="Verdana" pitchFamily="34" charset="0"/>
              </a:rPr>
              <a:t> 5.5</a:t>
            </a:r>
            <a:r>
              <a:rPr lang="en-US" sz="600" dirty="0" smtClean="0">
                <a:ea typeface="Verdana" pitchFamily="34" charset="0"/>
                <a:cs typeface="Verdana" pitchFamily="34" charset="0"/>
              </a:rPr>
              <a:t> GT/s </a:t>
            </a:r>
          </a:p>
          <a:p>
            <a:pPr marL="0" lvl="0" indent="0">
              <a:buFont typeface="Arial" pitchFamily="34" charset="0"/>
              <a:buNone/>
            </a:pPr>
            <a:r>
              <a:rPr lang="en-US" sz="600" dirty="0" smtClean="0">
                <a:ea typeface="Verdana" pitchFamily="34" charset="0"/>
                <a:cs typeface="Verdana" pitchFamily="34" charset="0"/>
              </a:rPr>
              <a:t>Pre-Beta</a:t>
            </a:r>
            <a:r>
              <a:rPr lang="en-US" sz="600" baseline="0" dirty="0" smtClean="0">
                <a:ea typeface="Verdana" pitchFamily="34" charset="0"/>
                <a:cs typeface="Verdana" pitchFamily="34" charset="0"/>
              </a:rPr>
              <a:t> SW tools</a:t>
            </a:r>
          </a:p>
          <a:p>
            <a:pPr marL="0" lvl="0" indent="0">
              <a:buFont typeface="Arial" pitchFamily="34" charset="0"/>
              <a:buNone/>
            </a:pPr>
            <a:r>
              <a:rPr lang="en-US" sz="600" baseline="0" dirty="0" smtClean="0">
                <a:ea typeface="Verdana" pitchFamily="34" charset="0"/>
                <a:cs typeface="Verdana" pitchFamily="34" charset="0"/>
              </a:rPr>
              <a:t>Application:  </a:t>
            </a:r>
            <a:r>
              <a:rPr lang="en-US" sz="600" baseline="0" dirty="0" err="1" smtClean="0">
                <a:ea typeface="Verdana" pitchFamily="34" charset="0"/>
                <a:cs typeface="Verdana" pitchFamily="34" charset="0"/>
              </a:rPr>
              <a:t>CoCoMANS</a:t>
            </a:r>
            <a:r>
              <a:rPr lang="en-US" sz="600" baseline="0" dirty="0" smtClean="0">
                <a:ea typeface="Verdana" pitchFamily="34" charset="0"/>
                <a:cs typeface="Verdana" pitchFamily="34" charset="0"/>
              </a:rPr>
              <a:t> Molecular Dynamics  Workload size = 960</a:t>
            </a:r>
          </a:p>
          <a:p>
            <a:pPr marL="0" lvl="0" indent="0">
              <a:buFont typeface="Arial" pitchFamily="34" charset="0"/>
              <a:buNone/>
            </a:pPr>
            <a:r>
              <a:rPr lang="en-US" sz="600" baseline="0" dirty="0" smtClean="0">
                <a:ea typeface="Verdana" pitchFamily="34" charset="0"/>
                <a:cs typeface="Verdana" pitchFamily="34" charset="0"/>
              </a:rPr>
              <a:t>Score:  4hr 7m 10s (Xeon only)   1hr 38m 16s (Xeon Phi only)</a:t>
            </a:r>
            <a:endParaRPr lang="en-US" sz="600" dirty="0" smtClean="0">
              <a:ea typeface="Verdana" pitchFamily="34" charset="0"/>
              <a:cs typeface="Verdana" pitchFamily="34" charset="0"/>
            </a:endParaRPr>
          </a:p>
          <a:p>
            <a:endParaRPr lang="en-US" sz="600" dirty="0" smtClean="0">
              <a:ea typeface="Verdana" pitchFamily="34" charset="0"/>
              <a:cs typeface="Verdana" pitchFamily="34" charset="0"/>
            </a:endParaRPr>
          </a:p>
          <a:p>
            <a:r>
              <a:rPr lang="en-US" sz="600" dirty="0" smtClean="0">
                <a:ea typeface="Verdana" pitchFamily="34" charset="0"/>
                <a:cs typeface="Verdana" pitchFamily="34" charset="0"/>
              </a:rPr>
              <a:t>Source</a:t>
            </a:r>
            <a:r>
              <a:rPr lang="en-US" sz="600" baseline="0" dirty="0" smtClean="0">
                <a:ea typeface="Verdana" pitchFamily="34" charset="0"/>
                <a:cs typeface="Verdana" pitchFamily="34" charset="0"/>
              </a:rPr>
              <a:t> 8</a:t>
            </a:r>
            <a:r>
              <a:rPr lang="en-US" sz="600" baseline="30000" dirty="0" smtClean="0">
                <a:ea typeface="Verdana" pitchFamily="34" charset="0"/>
                <a:cs typeface="Verdana" pitchFamily="34" charset="0"/>
              </a:rPr>
              <a:t>th</a:t>
            </a:r>
            <a:r>
              <a:rPr lang="en-US" sz="600" baseline="0" dirty="0" smtClean="0">
                <a:ea typeface="Verdana" pitchFamily="34" charset="0"/>
                <a:cs typeface="Verdana" pitchFamily="34" charset="0"/>
              </a:rPr>
              <a:t> Order isotropic variable velocity model:</a:t>
            </a:r>
            <a:endParaRPr lang="en-US" sz="600" dirty="0" smtClean="0">
              <a:ea typeface="Verdana" pitchFamily="34" charset="0"/>
              <a:cs typeface="Verdana" pitchFamily="34" charset="0"/>
            </a:endParaRPr>
          </a:p>
          <a:p>
            <a:r>
              <a:rPr lang="en-US" sz="600" dirty="0" err="1" smtClean="0">
                <a:ea typeface="Verdana" pitchFamily="34" charset="0"/>
                <a:cs typeface="Verdana" pitchFamily="34" charset="0"/>
              </a:rPr>
              <a:t>Acceleware</a:t>
            </a:r>
            <a:r>
              <a:rPr lang="en-US" sz="600" dirty="0" smtClean="0">
                <a:ea typeface="Verdana" pitchFamily="34" charset="0"/>
                <a:cs typeface="Verdana" pitchFamily="34" charset="0"/>
              </a:rPr>
              <a:t> Configuration Details: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lang="en-US" sz="600" u="sng" baseline="0" dirty="0" smtClean="0">
                <a:ea typeface="Verdana" pitchFamily="34" charset="0"/>
                <a:cs typeface="Verdana" pitchFamily="34" charset="0"/>
              </a:rPr>
              <a:t>Host:  </a:t>
            </a:r>
            <a:r>
              <a:rPr kumimoji="0" lang="en-US" sz="600" i="0" u="none" strike="noStrike" kern="0" cap="none" spc="0" normalizeH="0" baseline="0" noProof="0" dirty="0" smtClean="0">
                <a:ln>
                  <a:noFill/>
                </a:ln>
                <a:solidFill>
                  <a:srgbClr val="000000"/>
                </a:solidFill>
                <a:effectLst/>
                <a:uLnTx/>
                <a:uFillTx/>
                <a:ea typeface="Verdana" pitchFamily="34" charset="0"/>
                <a:cs typeface="Verdana" pitchFamily="34" charset="0"/>
              </a:rPr>
              <a:t>Two Intel® Xeon® processor E5-2690 (8C, 2.9GHz. 130W)</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600" i="0" u="sng" strike="noStrike" kern="0" cap="none" spc="0" normalizeH="0" baseline="0" noProof="0" dirty="0" smtClean="0">
                <a:ln>
                  <a:noFill/>
                </a:ln>
                <a:solidFill>
                  <a:srgbClr val="000000"/>
                </a:solidFill>
                <a:effectLst/>
                <a:uLnTx/>
                <a:uFillTx/>
                <a:ea typeface="Verdana" pitchFamily="34" charset="0"/>
                <a:cs typeface="Verdana" pitchFamily="34" charset="0"/>
              </a:rPr>
              <a:t>Coprocessor:  B0 ES2 61C, 1.091GHz, 8GB @ 5.5GT/s)</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600" i="0" u="sng" strike="noStrike" kern="0" cap="none" spc="0" normalizeH="0" baseline="0" noProof="0" dirty="0" smtClean="0">
                <a:ln>
                  <a:noFill/>
                </a:ln>
                <a:solidFill>
                  <a:srgbClr val="000000"/>
                </a:solidFill>
                <a:effectLst/>
                <a:uLnTx/>
                <a:uFillTx/>
                <a:ea typeface="Verdana" pitchFamily="34" charset="0"/>
                <a:cs typeface="Verdana" pitchFamily="34" charset="0"/>
              </a:rPr>
              <a:t>Application:  </a:t>
            </a:r>
            <a:r>
              <a:rPr lang="en-US" sz="600" kern="1200" dirty="0" smtClean="0">
                <a:solidFill>
                  <a:schemeClr val="tx1"/>
                </a:solidFill>
                <a:effectLst/>
                <a:ea typeface="Verdana" pitchFamily="34" charset="0"/>
                <a:cs typeface="Verdana" pitchFamily="34" charset="0"/>
              </a:rPr>
              <a:t>8</a:t>
            </a:r>
            <a:r>
              <a:rPr lang="en-US" sz="600" kern="1200" baseline="30000" dirty="0" smtClean="0">
                <a:solidFill>
                  <a:schemeClr val="tx1"/>
                </a:solidFill>
                <a:effectLst/>
                <a:ea typeface="Verdana" pitchFamily="34" charset="0"/>
                <a:cs typeface="Verdana" pitchFamily="34" charset="0"/>
              </a:rPr>
              <a:t>th</a:t>
            </a:r>
            <a:r>
              <a:rPr lang="en-US" sz="600" kern="1200" dirty="0" smtClean="0">
                <a:solidFill>
                  <a:schemeClr val="tx1"/>
                </a:solidFill>
                <a:effectLst/>
                <a:ea typeface="Verdana" pitchFamily="34" charset="0"/>
                <a:cs typeface="Verdana" pitchFamily="34" charset="0"/>
              </a:rPr>
              <a:t> order isotropic variable velocity model</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600" i="0" u="sng" strike="noStrike" kern="0" cap="none" spc="0" normalizeH="0" baseline="0" noProof="0" dirty="0" smtClean="0">
                <a:ln>
                  <a:noFill/>
                </a:ln>
                <a:solidFill>
                  <a:srgbClr val="000000"/>
                </a:solidFill>
                <a:effectLst/>
                <a:uLnTx/>
                <a:uFillTx/>
                <a:ea typeface="Verdana" pitchFamily="34" charset="0"/>
                <a:cs typeface="Verdana" pitchFamily="34" charset="0"/>
              </a:rPr>
              <a:t>Score:  43.5 seconds (Xeon);   21.14 second (Xeon Phi)</a:t>
            </a:r>
          </a:p>
          <a:p>
            <a:endParaRPr lang="en-US" sz="600" baseline="0" dirty="0" smtClean="0">
              <a:ea typeface="Verdana" pitchFamily="34" charset="0"/>
              <a:cs typeface="Verdana" pitchFamily="34" charset="0"/>
            </a:endParaRPr>
          </a:p>
          <a:p>
            <a:r>
              <a:rPr lang="en-US" sz="600" dirty="0" smtClean="0">
                <a:ea typeface="Verdana" pitchFamily="34" charset="0"/>
                <a:cs typeface="Verdana" pitchFamily="34" charset="0"/>
              </a:rPr>
              <a:t>Lattice QCD</a:t>
            </a:r>
            <a:r>
              <a:rPr lang="en-US" sz="600" baseline="0" dirty="0" smtClean="0">
                <a:ea typeface="Verdana" pitchFamily="34" charset="0"/>
                <a:cs typeface="Verdana" pitchFamily="34" charset="0"/>
              </a:rPr>
              <a:t>:</a:t>
            </a:r>
            <a:endParaRPr lang="en-US" sz="600" dirty="0" smtClean="0">
              <a:ea typeface="Verdana" pitchFamily="34" charset="0"/>
              <a:cs typeface="Verdana" pitchFamily="34" charset="0"/>
            </a:endParaRPr>
          </a:p>
          <a:p>
            <a:r>
              <a:rPr lang="en-US" sz="600" dirty="0" smtClean="0">
                <a:ea typeface="Verdana" pitchFamily="34" charset="0"/>
                <a:cs typeface="Verdana" pitchFamily="34" charset="0"/>
              </a:rPr>
              <a:t>Jefferson</a:t>
            </a:r>
            <a:r>
              <a:rPr lang="en-US" sz="600" baseline="0" dirty="0" smtClean="0">
                <a:ea typeface="Verdana" pitchFamily="34" charset="0"/>
                <a:cs typeface="Verdana" pitchFamily="34" charset="0"/>
              </a:rPr>
              <a:t> Labs</a:t>
            </a:r>
            <a:r>
              <a:rPr lang="en-US" sz="600" dirty="0" smtClean="0">
                <a:ea typeface="Verdana" pitchFamily="34" charset="0"/>
                <a:cs typeface="Verdana" pitchFamily="34" charset="0"/>
              </a:rPr>
              <a:t> Configuration Details: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lang="en-US" sz="600" u="sng" baseline="0" dirty="0" smtClean="0">
                <a:ea typeface="Verdana" pitchFamily="34" charset="0"/>
                <a:cs typeface="Verdana" pitchFamily="34" charset="0"/>
              </a:rPr>
              <a:t>Host:  </a:t>
            </a:r>
            <a:r>
              <a:rPr kumimoji="0" lang="en-US" sz="600" i="0" u="none" strike="noStrike" kern="0" cap="none" spc="0" normalizeH="0" baseline="0" noProof="0" dirty="0" smtClean="0">
                <a:ln>
                  <a:noFill/>
                </a:ln>
                <a:solidFill>
                  <a:srgbClr val="000000"/>
                </a:solidFill>
                <a:effectLst/>
                <a:uLnTx/>
                <a:uFillTx/>
                <a:ea typeface="Verdana" pitchFamily="34" charset="0"/>
                <a:cs typeface="Verdana" pitchFamily="34" charset="0"/>
              </a:rPr>
              <a:t>Two Intel® Xeon® processor E5-2680 (8C, 2.7GHz. 130W)</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600" i="0" u="sng" strike="noStrike" kern="0" cap="none" spc="0" normalizeH="0" baseline="0" noProof="0" dirty="0" smtClean="0">
                <a:ln>
                  <a:noFill/>
                </a:ln>
                <a:solidFill>
                  <a:srgbClr val="000000"/>
                </a:solidFill>
                <a:effectLst/>
                <a:uLnTx/>
                <a:uFillTx/>
                <a:ea typeface="Verdana" pitchFamily="34" charset="0"/>
                <a:cs typeface="Verdana" pitchFamily="34" charset="0"/>
              </a:rPr>
              <a:t>Coprocessor:  ES2 B1, 61 core, 1.091GHz, 8GB @ 5.5GT/s)</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600" i="0" u="sng" strike="noStrike" kern="0" cap="none" spc="0" normalizeH="0" baseline="0" noProof="0" dirty="0" smtClean="0">
                <a:ln>
                  <a:noFill/>
                </a:ln>
                <a:solidFill>
                  <a:srgbClr val="000000"/>
                </a:solidFill>
                <a:effectLst/>
                <a:uLnTx/>
                <a:uFillTx/>
                <a:ea typeface="Verdana" pitchFamily="34" charset="0"/>
                <a:cs typeface="Verdana" pitchFamily="34" charset="0"/>
              </a:rPr>
              <a:t>Application:  </a:t>
            </a:r>
            <a:r>
              <a:rPr kumimoji="0" lang="en-US" sz="600" i="0" u="none" strike="noStrike" kern="0" cap="none" spc="0" normalizeH="0" baseline="0" noProof="0" dirty="0" smtClean="0">
                <a:ln>
                  <a:noFill/>
                </a:ln>
                <a:solidFill>
                  <a:srgbClr val="000000"/>
                </a:solidFill>
                <a:effectLst/>
                <a:uLnTx/>
                <a:uFillTx/>
                <a:ea typeface="Verdana" pitchFamily="34" charset="0"/>
                <a:cs typeface="Verdana" pitchFamily="34" charset="0"/>
              </a:rPr>
              <a:t>32x32x32x96 volumes   Compressed Gauges</a:t>
            </a:r>
            <a:endParaRPr kumimoji="0" lang="en-US" sz="600" i="0" u="sng" strike="noStrike" kern="0" cap="none" spc="0" normalizeH="0" baseline="0" noProof="0" dirty="0" smtClean="0">
              <a:ln>
                <a:noFill/>
              </a:ln>
              <a:solidFill>
                <a:srgbClr val="000000"/>
              </a:solidFill>
              <a:effectLst/>
              <a:uLnTx/>
              <a:uFillTx/>
              <a:ea typeface="Verdana" pitchFamily="34" charset="0"/>
              <a:cs typeface="Verdana" pitchFamily="34" charset="0"/>
            </a:endParaRP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600" i="0" u="sng" strike="noStrike" kern="0" cap="none" spc="0" normalizeH="0" baseline="0" noProof="0" dirty="0" smtClean="0">
                <a:ln>
                  <a:noFill/>
                </a:ln>
                <a:solidFill>
                  <a:srgbClr val="000000"/>
                </a:solidFill>
                <a:effectLst/>
                <a:uLnTx/>
                <a:uFillTx/>
                <a:ea typeface="Verdana" pitchFamily="34" charset="0"/>
                <a:cs typeface="Verdana" pitchFamily="34" charset="0"/>
              </a:rPr>
              <a:t>Score:  </a:t>
            </a:r>
            <a:r>
              <a:rPr kumimoji="0" lang="en-US" sz="600" i="0" u="none" strike="noStrike" kern="0" cap="none" spc="0" normalizeH="0" baseline="0" noProof="0" dirty="0" smtClean="0">
                <a:ln>
                  <a:noFill/>
                </a:ln>
                <a:solidFill>
                  <a:srgbClr val="000000"/>
                </a:solidFill>
                <a:effectLst/>
                <a:uLnTx/>
                <a:uFillTx/>
                <a:ea typeface="Verdana" pitchFamily="34" charset="0"/>
                <a:cs typeface="Verdana" pitchFamily="34" charset="0"/>
              </a:rPr>
              <a:t>110GB/s (Xeon only); 250GB/s (Xeon Phi)</a:t>
            </a:r>
          </a:p>
          <a:p>
            <a:endParaRPr lang="en-US" sz="600" baseline="0" dirty="0" smtClean="0">
              <a:ea typeface="Verdana" pitchFamily="34" charset="0"/>
              <a:cs typeface="Verdana" pitchFamily="34" charset="0"/>
            </a:endParaRPr>
          </a:p>
          <a:p>
            <a:r>
              <a:rPr lang="en-US" sz="600" dirty="0" smtClean="0">
                <a:ea typeface="Verdana" pitchFamily="34" charset="0"/>
                <a:cs typeface="Verdana" pitchFamily="34" charset="0"/>
              </a:rPr>
              <a:t>Financial Services</a:t>
            </a:r>
            <a:r>
              <a:rPr lang="en-US" sz="600" baseline="0" dirty="0" smtClean="0">
                <a:ea typeface="Verdana" pitchFamily="34" charset="0"/>
                <a:cs typeface="Verdana" pitchFamily="34" charset="0"/>
              </a:rPr>
              <a:t>:</a:t>
            </a:r>
            <a:endParaRPr lang="en-US" sz="600" dirty="0" smtClean="0">
              <a:ea typeface="Verdana" pitchFamily="34" charset="0"/>
              <a:cs typeface="Verdana" pitchFamily="34" charset="0"/>
            </a:endParaRPr>
          </a:p>
          <a:p>
            <a:r>
              <a:rPr lang="en-US" sz="600" dirty="0" smtClean="0">
                <a:ea typeface="Verdana" pitchFamily="34" charset="0"/>
                <a:cs typeface="Verdana" pitchFamily="34" charset="0"/>
              </a:rPr>
              <a:t>Monte Carlo &amp; Black</a:t>
            </a:r>
            <a:r>
              <a:rPr lang="en-US" sz="600" baseline="0" dirty="0" smtClean="0">
                <a:ea typeface="Verdana" pitchFamily="34" charset="0"/>
                <a:cs typeface="Verdana" pitchFamily="34" charset="0"/>
              </a:rPr>
              <a:t> Scholes (SP)</a:t>
            </a:r>
            <a:r>
              <a:rPr lang="en-US" sz="600" dirty="0" smtClean="0">
                <a:ea typeface="Verdana" pitchFamily="34" charset="0"/>
                <a:cs typeface="Verdana" pitchFamily="34" charset="0"/>
              </a:rPr>
              <a:t>: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lang="en-US" sz="600" u="sng" baseline="0" dirty="0" smtClean="0">
                <a:ea typeface="Verdana" pitchFamily="34" charset="0"/>
                <a:cs typeface="Verdana" pitchFamily="34" charset="0"/>
              </a:rPr>
              <a:t>Host:  </a:t>
            </a:r>
            <a:r>
              <a:rPr kumimoji="0" lang="en-US" sz="600" i="0" u="none" strike="noStrike" kern="0" cap="none" spc="0" normalizeH="0" baseline="0" noProof="0" dirty="0" smtClean="0">
                <a:ln>
                  <a:noFill/>
                </a:ln>
                <a:solidFill>
                  <a:srgbClr val="000000"/>
                </a:solidFill>
                <a:effectLst/>
                <a:uLnTx/>
                <a:uFillTx/>
                <a:ea typeface="Verdana" pitchFamily="34" charset="0"/>
                <a:cs typeface="Verdana" pitchFamily="34" charset="0"/>
              </a:rPr>
              <a:t>Two Intel® Xeon® processor E5-2670 (8C, 2.6GHz. 115W)</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600" i="0" u="sng" strike="noStrike" kern="0" cap="none" spc="0" normalizeH="0" baseline="0" noProof="0" dirty="0" smtClean="0">
                <a:ln>
                  <a:noFill/>
                </a:ln>
                <a:solidFill>
                  <a:srgbClr val="000000"/>
                </a:solidFill>
                <a:effectLst/>
                <a:uLnTx/>
                <a:uFillTx/>
                <a:ea typeface="Verdana" pitchFamily="34" charset="0"/>
                <a:cs typeface="Verdana" pitchFamily="34" charset="0"/>
              </a:rPr>
              <a:t>Coprocessor:  ES2 B1, 61 core, 1.091GHz, 8GB @ 5.5GT/s)</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600" i="0" u="sng" strike="noStrike" kern="0" cap="none" spc="0" normalizeH="0" baseline="0" noProof="0" dirty="0" smtClean="0">
                <a:ln>
                  <a:noFill/>
                </a:ln>
                <a:solidFill>
                  <a:srgbClr val="000000"/>
                </a:solidFill>
                <a:effectLst/>
                <a:uLnTx/>
                <a:uFillTx/>
                <a:ea typeface="Verdana" pitchFamily="34" charset="0"/>
                <a:cs typeface="Verdana" pitchFamily="34" charset="0"/>
              </a:rPr>
              <a:t>Application:  </a:t>
            </a:r>
            <a:r>
              <a:rPr kumimoji="0" lang="en-US" sz="600" i="0" u="none" strike="noStrike" kern="0" cap="none" spc="0" normalizeH="0" baseline="0" noProof="0" dirty="0" smtClean="0">
                <a:ln>
                  <a:noFill/>
                </a:ln>
                <a:solidFill>
                  <a:srgbClr val="000000"/>
                </a:solidFill>
                <a:effectLst/>
                <a:uLnTx/>
                <a:uFillTx/>
                <a:ea typeface="Verdana" pitchFamily="34" charset="0"/>
                <a:cs typeface="Verdana" pitchFamily="34" charset="0"/>
              </a:rPr>
              <a:t>Black Scholes Compute  (Single Precision)</a:t>
            </a:r>
            <a:endParaRPr kumimoji="0" lang="en-US" sz="600" i="0" u="sng" strike="noStrike" kern="0" cap="none" spc="0" normalizeH="0" baseline="0" noProof="0" dirty="0" smtClean="0">
              <a:ln>
                <a:noFill/>
              </a:ln>
              <a:solidFill>
                <a:srgbClr val="000000"/>
              </a:solidFill>
              <a:effectLst/>
              <a:uLnTx/>
              <a:uFillTx/>
              <a:ea typeface="Verdana" pitchFamily="34" charset="0"/>
              <a:cs typeface="Verdana" pitchFamily="34" charset="0"/>
            </a:endParaRP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600" i="0" u="sng" strike="noStrike" kern="0" cap="none" spc="0" normalizeH="0" baseline="0" noProof="0" dirty="0" smtClean="0">
                <a:ln>
                  <a:noFill/>
                </a:ln>
                <a:solidFill>
                  <a:srgbClr val="000000"/>
                </a:solidFill>
                <a:effectLst/>
                <a:uLnTx/>
                <a:uFillTx/>
                <a:ea typeface="Verdana" pitchFamily="34" charset="0"/>
                <a:cs typeface="Verdana" pitchFamily="34" charset="0"/>
              </a:rPr>
              <a:t>Score:  </a:t>
            </a:r>
            <a:r>
              <a:rPr kumimoji="0" lang="en-US" sz="600" i="0" u="none" strike="noStrike" kern="0" cap="none" spc="0" normalizeH="0" baseline="0" noProof="0" dirty="0" smtClean="0">
                <a:ln>
                  <a:noFill/>
                </a:ln>
                <a:solidFill>
                  <a:srgbClr val="000000"/>
                </a:solidFill>
                <a:effectLst/>
                <a:uLnTx/>
                <a:uFillTx/>
                <a:ea typeface="Verdana" pitchFamily="34" charset="0"/>
                <a:cs typeface="Verdana" pitchFamily="34" charset="0"/>
              </a:rPr>
              <a:t>4.8023 </a:t>
            </a:r>
            <a:r>
              <a:rPr kumimoji="0" lang="en-US" sz="600" i="0" u="none" strike="noStrike" kern="0" cap="none" spc="0" normalizeH="0" baseline="0" noProof="0" dirty="0" err="1" smtClean="0">
                <a:ln>
                  <a:noFill/>
                </a:ln>
                <a:solidFill>
                  <a:srgbClr val="000000"/>
                </a:solidFill>
                <a:effectLst/>
                <a:uLnTx/>
                <a:uFillTx/>
                <a:ea typeface="Verdana" pitchFamily="34" charset="0"/>
                <a:cs typeface="Verdana" pitchFamily="34" charset="0"/>
              </a:rPr>
              <a:t>Bopt</a:t>
            </a:r>
            <a:r>
              <a:rPr kumimoji="0" lang="en-US" sz="600" i="0" u="none" strike="noStrike" kern="0" cap="none" spc="0" normalizeH="0" baseline="0" noProof="0" dirty="0" smtClean="0">
                <a:ln>
                  <a:noFill/>
                </a:ln>
                <a:solidFill>
                  <a:srgbClr val="000000"/>
                </a:solidFill>
                <a:effectLst/>
                <a:uLnTx/>
                <a:uFillTx/>
                <a:ea typeface="Verdana" pitchFamily="34" charset="0"/>
                <a:cs typeface="Verdana" pitchFamily="34" charset="0"/>
              </a:rPr>
              <a:t>/sec (Xeon only);  33.689 </a:t>
            </a:r>
            <a:r>
              <a:rPr kumimoji="0" lang="en-US" sz="600" i="0" u="none" strike="noStrike" kern="0" cap="none" spc="0" normalizeH="0" baseline="0" noProof="0" dirty="0" err="1" smtClean="0">
                <a:ln>
                  <a:noFill/>
                </a:ln>
                <a:solidFill>
                  <a:srgbClr val="000000"/>
                </a:solidFill>
                <a:effectLst/>
                <a:uLnTx/>
                <a:uFillTx/>
                <a:ea typeface="Verdana" pitchFamily="34" charset="0"/>
                <a:cs typeface="Verdana" pitchFamily="34" charset="0"/>
              </a:rPr>
              <a:t>Bopt</a:t>
            </a:r>
            <a:r>
              <a:rPr kumimoji="0" lang="en-US" sz="600" i="0" u="none" strike="noStrike" kern="0" cap="none" spc="0" normalizeH="0" baseline="0" noProof="0" dirty="0" smtClean="0">
                <a:ln>
                  <a:noFill/>
                </a:ln>
                <a:solidFill>
                  <a:srgbClr val="000000"/>
                </a:solidFill>
                <a:effectLst/>
                <a:uLnTx/>
                <a:uFillTx/>
                <a:ea typeface="Verdana" pitchFamily="34" charset="0"/>
                <a:cs typeface="Verdana" pitchFamily="34" charset="0"/>
              </a:rPr>
              <a:t>/sec (Xeon Phi)</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600" i="0" u="sng" strike="noStrike" kern="0" cap="none" spc="0" normalizeH="0" baseline="0" noProof="0" dirty="0" smtClean="0">
                <a:ln>
                  <a:noFill/>
                </a:ln>
                <a:solidFill>
                  <a:srgbClr val="000000"/>
                </a:solidFill>
                <a:effectLst/>
                <a:uLnTx/>
                <a:uFillTx/>
                <a:ea typeface="Verdana" pitchFamily="34" charset="0"/>
                <a:cs typeface="Verdana" pitchFamily="34" charset="0"/>
              </a:rPr>
              <a:t>Application:  </a:t>
            </a:r>
            <a:r>
              <a:rPr kumimoji="0" lang="en-US" sz="600" i="0" u="none" strike="noStrike" kern="0" cap="none" spc="0" normalizeH="0" baseline="0" noProof="0" dirty="0" smtClean="0">
                <a:ln>
                  <a:noFill/>
                </a:ln>
                <a:solidFill>
                  <a:srgbClr val="000000"/>
                </a:solidFill>
                <a:effectLst/>
                <a:uLnTx/>
                <a:uFillTx/>
                <a:ea typeface="Verdana" pitchFamily="34" charset="0"/>
                <a:cs typeface="Verdana" pitchFamily="34" charset="0"/>
              </a:rPr>
              <a:t>Monte Carlo Simulation (Single Precision)</a:t>
            </a:r>
            <a:endParaRPr kumimoji="0" lang="en-US" sz="600" i="0" u="sng" strike="noStrike" kern="0" cap="none" spc="0" normalizeH="0" baseline="0" noProof="0" dirty="0" smtClean="0">
              <a:ln>
                <a:noFill/>
              </a:ln>
              <a:solidFill>
                <a:srgbClr val="000000"/>
              </a:solidFill>
              <a:effectLst/>
              <a:uLnTx/>
              <a:uFillTx/>
              <a:ea typeface="Verdana" pitchFamily="34" charset="0"/>
              <a:cs typeface="Verdana" pitchFamily="34" charset="0"/>
            </a:endParaRP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sz="600" i="0" u="sng" strike="noStrike" kern="0" cap="none" spc="0" normalizeH="0" baseline="0" noProof="0" dirty="0" smtClean="0">
                <a:ln>
                  <a:noFill/>
                </a:ln>
                <a:solidFill>
                  <a:srgbClr val="000000"/>
                </a:solidFill>
                <a:effectLst/>
                <a:uLnTx/>
                <a:uFillTx/>
                <a:ea typeface="Verdana" pitchFamily="34" charset="0"/>
                <a:cs typeface="Verdana" pitchFamily="34" charset="0"/>
              </a:rPr>
              <a:t>Score:  </a:t>
            </a:r>
            <a:r>
              <a:rPr kumimoji="0" lang="en-US" sz="600" i="0" u="none" strike="noStrike" kern="0" cap="none" spc="0" normalizeH="0" baseline="0" noProof="0" dirty="0" smtClean="0">
                <a:ln>
                  <a:noFill/>
                </a:ln>
                <a:solidFill>
                  <a:srgbClr val="000000"/>
                </a:solidFill>
                <a:effectLst/>
                <a:uLnTx/>
                <a:uFillTx/>
                <a:ea typeface="Verdana" pitchFamily="34" charset="0"/>
                <a:cs typeface="Verdana" pitchFamily="34" charset="0"/>
              </a:rPr>
              <a:t>45,501 opt/sec (Xeon only);  489,354 opt/sec (Xeon Phi)</a:t>
            </a:r>
          </a:p>
          <a:p>
            <a:endParaRPr lang="en-US" sz="600" dirty="0" smtClean="0">
              <a:ea typeface="Verdana" pitchFamily="34" charset="0"/>
              <a:cs typeface="Verdana" pitchFamily="34" charset="0"/>
            </a:endParaRPr>
          </a:p>
        </p:txBody>
      </p:sp>
      <p:sp>
        <p:nvSpPr>
          <p:cNvPr id="4" name="Slide Number Placeholder 3"/>
          <p:cNvSpPr>
            <a:spLocks noGrp="1"/>
          </p:cNvSpPr>
          <p:nvPr>
            <p:ph type="sldNum" sz="quarter" idx="10"/>
          </p:nvPr>
        </p:nvSpPr>
        <p:spPr/>
        <p:txBody>
          <a:bodyPr/>
          <a:lstStyle/>
          <a:p>
            <a:fld id="{24662B0F-1953-4CEA-9ED0-F9318EEA891C}" type="slidenum">
              <a:rPr lang="en-US" smtClean="0"/>
              <a:pPr/>
              <a:t>2</a:t>
            </a:fld>
            <a:endParaRPr lang="en-US"/>
          </a:p>
        </p:txBody>
      </p:sp>
      <p:sp>
        <p:nvSpPr>
          <p:cNvPr id="5" name="Notes Placeholder 2"/>
          <p:cNvSpPr txBox="1">
            <a:spLocks/>
          </p:cNvSpPr>
          <p:nvPr/>
        </p:nvSpPr>
        <p:spPr bwMode="auto">
          <a:xfrm>
            <a:off x="3839814" y="4339592"/>
            <a:ext cx="2750757" cy="41833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0" eaLnBrk="0" fontAlgn="base" hangingPunct="0">
              <a:spcBef>
                <a:spcPct val="30000"/>
              </a:spcBef>
              <a:spcAft>
                <a:spcPct val="0"/>
              </a:spcAft>
              <a:defRPr sz="1200" kern="1200">
                <a:solidFill>
                  <a:schemeClr val="tx1"/>
                </a:solidFill>
                <a:latin typeface="Verdan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Verdan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Verdan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Verdan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endParaRPr lang="en-US" sz="600" dirty="0" smtClean="0">
              <a:ea typeface="Verdana" pitchFamily="34" charset="0"/>
              <a:cs typeface="Verdana" pitchFamily="34" charset="0"/>
            </a:endParaRPr>
          </a:p>
          <a:p>
            <a:r>
              <a:rPr lang="en-US" sz="600" dirty="0" smtClean="0">
                <a:ea typeface="Verdana" pitchFamily="34" charset="0"/>
                <a:cs typeface="Verdana" pitchFamily="34" charset="0"/>
              </a:rPr>
              <a:t>Sinopec:</a:t>
            </a:r>
          </a:p>
          <a:p>
            <a:r>
              <a:rPr lang="en-US" sz="600" dirty="0" smtClean="0">
                <a:ea typeface="Verdana" pitchFamily="34" charset="0"/>
                <a:cs typeface="Verdana" pitchFamily="34" charset="0"/>
              </a:rPr>
              <a:t>RTM</a:t>
            </a:r>
          </a:p>
          <a:p>
            <a:pPr>
              <a:spcBef>
                <a:spcPct val="20000"/>
              </a:spcBef>
              <a:buFont typeface="Arial" pitchFamily="34" charset="0"/>
              <a:buNone/>
              <a:defRPr/>
            </a:pPr>
            <a:r>
              <a:rPr lang="en-US" sz="600" u="sng" dirty="0" smtClean="0">
                <a:ea typeface="Verdana" pitchFamily="34" charset="0"/>
                <a:cs typeface="Verdana" pitchFamily="34" charset="0"/>
              </a:rPr>
              <a:t>Host:  </a:t>
            </a:r>
            <a:r>
              <a:rPr lang="en-US" sz="600" kern="0" dirty="0" smtClean="0">
                <a:solidFill>
                  <a:srgbClr val="000000"/>
                </a:solidFill>
                <a:ea typeface="Verdana" pitchFamily="34" charset="0"/>
                <a:cs typeface="Verdana" pitchFamily="34" charset="0"/>
              </a:rPr>
              <a:t>Two Intel® Xeon® processor E5-2680 (8C, 2.7GHz. 130W), 32GB memory, default BIOS settings</a:t>
            </a:r>
          </a:p>
          <a:p>
            <a:pPr>
              <a:spcBef>
                <a:spcPct val="20000"/>
              </a:spcBef>
              <a:buFont typeface="Arial" pitchFamily="34" charset="0"/>
              <a:buNone/>
              <a:defRPr/>
            </a:pPr>
            <a:r>
              <a:rPr lang="en-US" sz="600" u="sng" kern="0" dirty="0" smtClean="0">
                <a:solidFill>
                  <a:srgbClr val="000000"/>
                </a:solidFill>
                <a:ea typeface="Verdana" pitchFamily="34" charset="0"/>
                <a:cs typeface="Verdana" pitchFamily="34" charset="0"/>
              </a:rPr>
              <a:t>Coprocessor:  2x ES2 B1, 61 core, 1.091GHz, 8GB @ 5.5GT/s)</a:t>
            </a:r>
          </a:p>
          <a:p>
            <a:pPr>
              <a:spcBef>
                <a:spcPct val="20000"/>
              </a:spcBef>
              <a:buFont typeface="Arial" pitchFamily="34" charset="0"/>
              <a:buNone/>
              <a:defRPr/>
            </a:pPr>
            <a:r>
              <a:rPr lang="en-US" sz="600" u="sng" kern="0" dirty="0" smtClean="0">
                <a:solidFill>
                  <a:srgbClr val="000000"/>
                </a:solidFill>
                <a:ea typeface="Verdana" pitchFamily="34" charset="0"/>
                <a:cs typeface="Verdana" pitchFamily="34" charset="0"/>
              </a:rPr>
              <a:t>Application:  Split Step Fourier </a:t>
            </a:r>
            <a:r>
              <a:rPr lang="en-US" sz="600" u="sng" kern="0" dirty="0" err="1" smtClean="0">
                <a:solidFill>
                  <a:srgbClr val="000000"/>
                </a:solidFill>
                <a:ea typeface="Verdana" pitchFamily="34" charset="0"/>
                <a:cs typeface="Verdana" pitchFamily="34" charset="0"/>
              </a:rPr>
              <a:t>PsDM</a:t>
            </a:r>
            <a:r>
              <a:rPr lang="en-US" sz="600" u="sng" kern="0" dirty="0" smtClean="0">
                <a:solidFill>
                  <a:srgbClr val="000000"/>
                </a:solidFill>
                <a:ea typeface="Verdana" pitchFamily="34" charset="0"/>
                <a:cs typeface="Verdana" pitchFamily="34" charset="0"/>
              </a:rPr>
              <a:t> algorithm (Pre-stack depth migration)</a:t>
            </a:r>
          </a:p>
          <a:p>
            <a:pPr>
              <a:spcBef>
                <a:spcPct val="20000"/>
              </a:spcBef>
              <a:buFont typeface="Arial" pitchFamily="34" charset="0"/>
              <a:buNone/>
              <a:defRPr/>
            </a:pPr>
            <a:r>
              <a:rPr lang="en-US" sz="600" u="sng" kern="0" dirty="0" smtClean="0">
                <a:solidFill>
                  <a:srgbClr val="000000"/>
                </a:solidFill>
                <a:ea typeface="Verdana" pitchFamily="34" charset="0"/>
                <a:cs typeface="Verdana" pitchFamily="34" charset="0"/>
              </a:rPr>
              <a:t>Score:  </a:t>
            </a:r>
            <a:r>
              <a:rPr lang="en-US" sz="600" kern="0" dirty="0" smtClean="0">
                <a:solidFill>
                  <a:srgbClr val="000000"/>
                </a:solidFill>
                <a:ea typeface="Verdana" pitchFamily="34" charset="0"/>
                <a:cs typeface="Verdana" pitchFamily="34" charset="0"/>
              </a:rPr>
              <a:t>1342 seconds (2S Xeon only);   528.6 seconds (2S Xeon + 2 Xeon Phi)</a:t>
            </a:r>
          </a:p>
          <a:p>
            <a:endParaRPr lang="en-US" sz="600" dirty="0" smtClean="0">
              <a:ea typeface="Verdana" pitchFamily="34" charset="0"/>
              <a:cs typeface="Verdana" pitchFamily="34" charset="0"/>
            </a:endParaRPr>
          </a:p>
          <a:p>
            <a:r>
              <a:rPr lang="en-US" sz="600" dirty="0" smtClean="0">
                <a:ea typeface="Verdana" pitchFamily="34" charset="0"/>
                <a:cs typeface="Verdana" pitchFamily="34" charset="0"/>
              </a:rPr>
              <a:t>Source </a:t>
            </a:r>
            <a:r>
              <a:rPr lang="en-US" sz="600" dirty="0" err="1" smtClean="0">
                <a:ea typeface="Verdana" pitchFamily="34" charset="0"/>
                <a:cs typeface="Verdana" pitchFamily="34" charset="0"/>
              </a:rPr>
              <a:t>MiniFE</a:t>
            </a:r>
            <a:r>
              <a:rPr lang="en-US" sz="600" dirty="0" smtClean="0">
                <a:ea typeface="Verdana" pitchFamily="34" charset="0"/>
                <a:cs typeface="Verdana" pitchFamily="34" charset="0"/>
              </a:rPr>
              <a:t> Solver:</a:t>
            </a:r>
          </a:p>
          <a:p>
            <a:r>
              <a:rPr lang="en-US" sz="600" dirty="0" smtClean="0">
                <a:ea typeface="Verdana" pitchFamily="34" charset="0"/>
                <a:cs typeface="Verdana" pitchFamily="34" charset="0"/>
              </a:rPr>
              <a:t>Sandia Labs Configuration Details:  </a:t>
            </a:r>
          </a:p>
          <a:p>
            <a:pPr>
              <a:spcBef>
                <a:spcPct val="20000"/>
              </a:spcBef>
              <a:buFont typeface="Arial" pitchFamily="34" charset="0"/>
              <a:buNone/>
              <a:defRPr/>
            </a:pPr>
            <a:r>
              <a:rPr lang="en-US" sz="600" u="sng" dirty="0" smtClean="0">
                <a:ea typeface="Verdana" pitchFamily="34" charset="0"/>
                <a:cs typeface="Verdana" pitchFamily="34" charset="0"/>
              </a:rPr>
              <a:t>Host:</a:t>
            </a:r>
            <a:r>
              <a:rPr lang="en-US" sz="600" dirty="0" smtClean="0">
                <a:ea typeface="Verdana" pitchFamily="34" charset="0"/>
                <a:cs typeface="Verdana" pitchFamily="34" charset="0"/>
              </a:rPr>
              <a:t>  </a:t>
            </a:r>
            <a:r>
              <a:rPr lang="en-US" sz="600" kern="0" dirty="0" smtClean="0">
                <a:solidFill>
                  <a:srgbClr val="000000"/>
                </a:solidFill>
                <a:ea typeface="Verdana" pitchFamily="34" charset="0"/>
                <a:cs typeface="Verdana" pitchFamily="34" charset="0"/>
              </a:rPr>
              <a:t>Two Intel® Xeon® processor E5-2670 (8C, 2.6GHz. 115W)</a:t>
            </a:r>
          </a:p>
          <a:p>
            <a:pPr>
              <a:spcBef>
                <a:spcPct val="20000"/>
              </a:spcBef>
              <a:buFont typeface="Arial" pitchFamily="34" charset="0"/>
              <a:buNone/>
              <a:defRPr/>
            </a:pPr>
            <a:r>
              <a:rPr lang="en-US" sz="600" u="sng" kern="0" dirty="0" smtClean="0">
                <a:solidFill>
                  <a:srgbClr val="000000"/>
                </a:solidFill>
                <a:ea typeface="Verdana" pitchFamily="34" charset="0"/>
                <a:cs typeface="Verdana" pitchFamily="34" charset="0"/>
              </a:rPr>
              <a:t>Coprocessor</a:t>
            </a:r>
            <a:r>
              <a:rPr lang="en-US" sz="600" kern="0" dirty="0" smtClean="0">
                <a:solidFill>
                  <a:srgbClr val="000000"/>
                </a:solidFill>
                <a:ea typeface="Verdana" pitchFamily="34" charset="0"/>
                <a:cs typeface="Verdana" pitchFamily="34" charset="0"/>
              </a:rPr>
              <a:t>:  ES1 B0, 61 core, 1.091GHz, 8GB @ 5.5GT/s)</a:t>
            </a:r>
          </a:p>
          <a:p>
            <a:r>
              <a:rPr lang="en-US" sz="600" dirty="0" smtClean="0">
                <a:ea typeface="Verdana" pitchFamily="34" charset="0"/>
                <a:cs typeface="Verdana" pitchFamily="34" charset="0"/>
              </a:rPr>
              <a:t>Cluster with 8 nodes and FDR fabric; Beta SW Stack</a:t>
            </a:r>
          </a:p>
          <a:p>
            <a:r>
              <a:rPr lang="en-US" sz="600" u="sng" dirty="0" smtClean="0">
                <a:ea typeface="Verdana" pitchFamily="34" charset="0"/>
                <a:cs typeface="Verdana" pitchFamily="34" charset="0"/>
              </a:rPr>
              <a:t>Application</a:t>
            </a:r>
            <a:r>
              <a:rPr lang="en-US" sz="600" dirty="0" smtClean="0">
                <a:ea typeface="Verdana" pitchFamily="34" charset="0"/>
                <a:cs typeface="Verdana" pitchFamily="34" charset="0"/>
              </a:rPr>
              <a:t>:  </a:t>
            </a:r>
            <a:r>
              <a:rPr lang="en-US" sz="600" dirty="0" err="1" smtClean="0">
                <a:ea typeface="Verdana" pitchFamily="34" charset="0"/>
                <a:cs typeface="Verdana" pitchFamily="34" charset="0"/>
              </a:rPr>
              <a:t>miniFE</a:t>
            </a:r>
            <a:r>
              <a:rPr lang="en-US" sz="600" dirty="0" smtClean="0">
                <a:ea typeface="Verdana" pitchFamily="34" charset="0"/>
                <a:cs typeface="Verdana" pitchFamily="34" charset="0"/>
              </a:rPr>
              <a:t> Solver 390x390x390 Double Precision</a:t>
            </a:r>
          </a:p>
          <a:p>
            <a:r>
              <a:rPr lang="en-US" sz="600" u="sng" dirty="0" smtClean="0">
                <a:ea typeface="Verdana" pitchFamily="34" charset="0"/>
                <a:cs typeface="Verdana" pitchFamily="34" charset="0"/>
              </a:rPr>
              <a:t>Score</a:t>
            </a:r>
            <a:r>
              <a:rPr lang="en-US" sz="600" dirty="0" smtClean="0">
                <a:ea typeface="Verdana" pitchFamily="34" charset="0"/>
                <a:cs typeface="Verdana" pitchFamily="34" charset="0"/>
              </a:rPr>
              <a:t>:  2.34 seconds (Xeon only); 1.15 seconds (Xeon + Xeon Phi)</a:t>
            </a:r>
          </a:p>
          <a:p>
            <a:endParaRPr lang="en-US" sz="600" dirty="0" smtClean="0">
              <a:ea typeface="Verdana" pitchFamily="34" charset="0"/>
              <a:cs typeface="Verdana" pitchFamily="34" charset="0"/>
            </a:endParaRPr>
          </a:p>
          <a:p>
            <a:r>
              <a:rPr lang="en-US" sz="600" dirty="0" smtClean="0">
                <a:ea typeface="Verdana" pitchFamily="34" charset="0"/>
                <a:cs typeface="Verdana" pitchFamily="34" charset="0"/>
              </a:rPr>
              <a:t>Intel Labs:</a:t>
            </a:r>
          </a:p>
          <a:p>
            <a:r>
              <a:rPr lang="en-US" sz="600" dirty="0" smtClean="0">
                <a:ea typeface="Verdana" pitchFamily="34" charset="0"/>
                <a:cs typeface="Verdana" pitchFamily="34" charset="0"/>
              </a:rPr>
              <a:t>Ray Tracing</a:t>
            </a:r>
          </a:p>
          <a:p>
            <a:pPr>
              <a:spcBef>
                <a:spcPct val="20000"/>
              </a:spcBef>
              <a:buFont typeface="Arial" pitchFamily="34" charset="0"/>
              <a:buNone/>
              <a:defRPr/>
            </a:pPr>
            <a:r>
              <a:rPr lang="en-US" sz="600" u="sng" dirty="0" smtClean="0">
                <a:ea typeface="Verdana" pitchFamily="34" charset="0"/>
                <a:cs typeface="Verdana" pitchFamily="34" charset="0"/>
              </a:rPr>
              <a:t>Host:  </a:t>
            </a:r>
            <a:r>
              <a:rPr lang="en-US" sz="600" kern="0" dirty="0" smtClean="0">
                <a:solidFill>
                  <a:srgbClr val="000000"/>
                </a:solidFill>
                <a:ea typeface="Verdana" pitchFamily="34" charset="0"/>
                <a:cs typeface="Verdana" pitchFamily="34" charset="0"/>
              </a:rPr>
              <a:t>Two Intel® Xeon® processor E5-2680 (8C, 2.7GHz. 130W), 32GB memory, default BIOS settings</a:t>
            </a:r>
          </a:p>
          <a:p>
            <a:pPr>
              <a:spcBef>
                <a:spcPct val="20000"/>
              </a:spcBef>
              <a:buFont typeface="Arial" pitchFamily="34" charset="0"/>
              <a:buNone/>
              <a:defRPr/>
            </a:pPr>
            <a:r>
              <a:rPr lang="en-US" sz="600" u="sng" kern="0" dirty="0" smtClean="0">
                <a:solidFill>
                  <a:srgbClr val="000000"/>
                </a:solidFill>
                <a:ea typeface="Verdana" pitchFamily="34" charset="0"/>
                <a:cs typeface="Verdana" pitchFamily="34" charset="0"/>
              </a:rPr>
              <a:t>Coprocessor:  ES2 B0, 61 core, 1.091GHz, 8GB @ 5.5GT/s)</a:t>
            </a:r>
          </a:p>
          <a:p>
            <a:pPr>
              <a:spcBef>
                <a:spcPct val="20000"/>
              </a:spcBef>
              <a:buFont typeface="Arial" pitchFamily="34" charset="0"/>
              <a:buNone/>
              <a:defRPr/>
            </a:pPr>
            <a:r>
              <a:rPr lang="en-US" sz="600" u="sng" kern="0" dirty="0" smtClean="0">
                <a:solidFill>
                  <a:srgbClr val="000000"/>
                </a:solidFill>
                <a:ea typeface="Verdana" pitchFamily="34" charset="0"/>
                <a:cs typeface="Verdana" pitchFamily="34" charset="0"/>
              </a:rPr>
              <a:t>Application:  Ray Tracing Benchmark, Ambient Occlusion (4 Million Triangles, 1024 x 1024 resolution, total 17,825,792 rays per frame)</a:t>
            </a:r>
          </a:p>
          <a:p>
            <a:pPr>
              <a:spcBef>
                <a:spcPct val="20000"/>
              </a:spcBef>
              <a:buFont typeface="Arial" pitchFamily="34" charset="0"/>
              <a:buNone/>
              <a:defRPr/>
            </a:pPr>
            <a:r>
              <a:rPr lang="en-US" sz="600" u="sng" kern="0" dirty="0" smtClean="0">
                <a:solidFill>
                  <a:srgbClr val="000000"/>
                </a:solidFill>
                <a:ea typeface="Verdana" pitchFamily="34" charset="0"/>
                <a:cs typeface="Verdana" pitchFamily="34" charset="0"/>
              </a:rPr>
              <a:t>Score:  </a:t>
            </a:r>
            <a:r>
              <a:rPr lang="en-US" sz="600" kern="0" dirty="0" smtClean="0">
                <a:solidFill>
                  <a:srgbClr val="000000"/>
                </a:solidFill>
                <a:ea typeface="Verdana" pitchFamily="34" charset="0"/>
                <a:cs typeface="Verdana" pitchFamily="34" charset="0"/>
              </a:rPr>
              <a:t>61.61 Million Rays/sec (2S Xeon only);   115.85 Million Rays/sec (Xeon Phi)</a:t>
            </a:r>
          </a:p>
        </p:txBody>
      </p:sp>
    </p:spTree>
    <p:extLst>
      <p:ext uri="{BB962C8B-B14F-4D97-AF65-F5344CB8AC3E}">
        <p14:creationId xmlns:p14="http://schemas.microsoft.com/office/powerpoint/2010/main" val="1913649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7C0CBC6-3900-4B28-947B-ECA0BC3FEA69}" type="slidenum">
              <a:rPr lang="en-US" smtClean="0"/>
              <a:pPr>
                <a:defRPr/>
              </a:pPr>
              <a:t>3</a:t>
            </a:fld>
            <a:endParaRPr lang="en-US" dirty="0"/>
          </a:p>
        </p:txBody>
      </p:sp>
    </p:spTree>
    <p:extLst>
      <p:ext uri="{BB962C8B-B14F-4D97-AF65-F5344CB8AC3E}">
        <p14:creationId xmlns:p14="http://schemas.microsoft.com/office/powerpoint/2010/main" val="3338920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761F479-398A-456B-82CF-D43E3CC4470B}" type="slidenum">
              <a:rPr lang="en-US" smtClean="0">
                <a:solidFill>
                  <a:prstClr val="black"/>
                </a:solidFill>
              </a:rPr>
              <a:pPr>
                <a:defRPr/>
              </a:pPr>
              <a:t>4</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7C0CBC6-3900-4B28-947B-ECA0BC3FEA69}" type="slidenum">
              <a:rPr lang="en-US" smtClean="0"/>
              <a:pPr>
                <a:defRPr/>
              </a:pPr>
              <a:t>5</a:t>
            </a:fld>
            <a:endParaRPr lang="en-US" dirty="0"/>
          </a:p>
        </p:txBody>
      </p:sp>
    </p:spTree>
    <p:extLst>
      <p:ext uri="{BB962C8B-B14F-4D97-AF65-F5344CB8AC3E}">
        <p14:creationId xmlns:p14="http://schemas.microsoft.com/office/powerpoint/2010/main" val="707512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7C0CBC6-3900-4B28-947B-ECA0BC3FEA69}" type="slidenum">
              <a:rPr lang="en-US" smtClean="0"/>
              <a:pPr>
                <a:defRPr/>
              </a:pPr>
              <a:t>6</a:t>
            </a:fld>
            <a:endParaRPr lang="en-US" dirty="0"/>
          </a:p>
        </p:txBody>
      </p:sp>
    </p:spTree>
    <p:extLst>
      <p:ext uri="{BB962C8B-B14F-4D97-AF65-F5344CB8AC3E}">
        <p14:creationId xmlns:p14="http://schemas.microsoft.com/office/powerpoint/2010/main" val="3865253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tx1"/>
        </a:solidFill>
        <a:effectLst/>
      </p:bgPr>
    </p:bg>
    <p:spTree>
      <p:nvGrpSpPr>
        <p:cNvPr id="1" name=""/>
        <p:cNvGrpSpPr/>
        <p:nvPr/>
      </p:nvGrpSpPr>
      <p:grpSpPr>
        <a:xfrm>
          <a:off x="0" y="0"/>
          <a:ext cx="0" cy="0"/>
          <a:chOff x="0" y="0"/>
          <a:chExt cx="0" cy="0"/>
        </a:xfrm>
      </p:grpSpPr>
      <p:pic>
        <p:nvPicPr>
          <p:cNvPr id="43" name="Picture 8" descr="PPTCovers-01.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1663700"/>
            <a:ext cx="8269288"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hasCustomPrompt="1"/>
          </p:nvPr>
        </p:nvSpPr>
        <p:spPr>
          <a:xfrm>
            <a:off x="304800" y="2057400"/>
            <a:ext cx="7834066" cy="1963994"/>
          </a:xfrm>
        </p:spPr>
        <p:txBody>
          <a:bodyPr anchor="t" anchorCtr="0">
            <a:normAutofit/>
          </a:bodyPr>
          <a:lstStyle>
            <a:lvl1pPr algn="l">
              <a:defRPr sz="2400" b="0">
                <a:solidFill>
                  <a:schemeClr val="tx1"/>
                </a:solidFill>
              </a:defRPr>
            </a:lvl1pPr>
          </a:lstStyle>
          <a:p>
            <a:r>
              <a:rPr lang="en-US" dirty="0" smtClean="0"/>
              <a:t>Click to edit title</a:t>
            </a:r>
            <a:endParaRPr lang="en-US" dirty="0"/>
          </a:p>
        </p:txBody>
      </p:sp>
      <p:sp>
        <p:nvSpPr>
          <p:cNvPr id="7" name="Text Placeholder 8"/>
          <p:cNvSpPr>
            <a:spLocks noGrp="1"/>
          </p:cNvSpPr>
          <p:nvPr>
            <p:ph type="body" sz="quarter" idx="13" hasCustomPrompt="1"/>
          </p:nvPr>
        </p:nvSpPr>
        <p:spPr>
          <a:xfrm>
            <a:off x="2362200" y="4419600"/>
            <a:ext cx="4701202" cy="996950"/>
          </a:xfrm>
        </p:spPr>
        <p:txBody>
          <a:bodyPr>
            <a:normAutofit/>
          </a:bodyPr>
          <a:lstStyle>
            <a:lvl1pPr marL="0" indent="0" algn="l">
              <a:buNone/>
              <a:defRPr sz="1800" b="0">
                <a:solidFill>
                  <a:schemeClr val="tx1"/>
                </a:solidFill>
              </a:defRPr>
            </a:lvl1pPr>
            <a:lvl2pPr marL="0" indent="0" algn="l">
              <a:buNone/>
              <a:defRPr sz="1800">
                <a:solidFill>
                  <a:schemeClr val="tx1"/>
                </a:solidFill>
              </a:defRPr>
            </a:lvl2pPr>
            <a:lvl3pPr marL="0" indent="0" algn="l">
              <a:buNone/>
              <a:defRPr sz="1600">
                <a:solidFill>
                  <a:schemeClr val="tx1"/>
                </a:solidFill>
              </a:defRPr>
            </a:lvl3pPr>
            <a:lvl4pPr marL="0" indent="0" algn="l">
              <a:buNone/>
              <a:defRPr sz="1400">
                <a:solidFill>
                  <a:schemeClr val="tx1"/>
                </a:solidFill>
              </a:defRPr>
            </a:lvl4pPr>
            <a:lvl5pPr marL="0" indent="0" algn="l">
              <a:buNone/>
              <a:defRPr sz="1400">
                <a:solidFill>
                  <a:schemeClr val="tx1"/>
                </a:solidFill>
              </a:defRPr>
            </a:lvl5pPr>
          </a:lstStyle>
          <a:p>
            <a:pPr lvl="0"/>
            <a:r>
              <a:rPr lang="en-US" dirty="0" smtClean="0"/>
              <a:t>Click to edit subtitle</a:t>
            </a:r>
            <a:endParaRPr lang="en-US" dirty="0"/>
          </a:p>
        </p:txBody>
      </p:sp>
      <p:grpSp>
        <p:nvGrpSpPr>
          <p:cNvPr id="3" name="Group 6"/>
          <p:cNvGrpSpPr>
            <a:grpSpLocks noChangeAspect="1"/>
          </p:cNvGrpSpPr>
          <p:nvPr/>
        </p:nvGrpSpPr>
        <p:grpSpPr bwMode="auto">
          <a:xfrm>
            <a:off x="7467600" y="134495"/>
            <a:ext cx="1551709" cy="1171388"/>
            <a:chOff x="248" y="2908"/>
            <a:chExt cx="816" cy="616"/>
          </a:xfrm>
          <a:solidFill>
            <a:srgbClr val="0071C5"/>
          </a:solidFill>
        </p:grpSpPr>
        <p:sp>
          <p:nvSpPr>
            <p:cNvPr id="34" name="AutoShape 5"/>
            <p:cNvSpPr>
              <a:spLocks noChangeAspect="1" noChangeArrowheads="1" noTextEdit="1"/>
            </p:cNvSpPr>
            <p:nvPr userDrawn="1"/>
          </p:nvSpPr>
          <p:spPr bwMode="auto">
            <a:xfrm>
              <a:off x="248" y="2908"/>
              <a:ext cx="816" cy="6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35" name="Freeform 34"/>
            <p:cNvSpPr>
              <a:spLocks noEditPoints="1"/>
            </p:cNvSpPr>
            <p:nvPr userDrawn="1"/>
          </p:nvSpPr>
          <p:spPr bwMode="auto">
            <a:xfrm>
              <a:off x="365" y="3027"/>
              <a:ext cx="576" cy="380"/>
            </a:xfrm>
            <a:custGeom>
              <a:avLst/>
              <a:gdLst>
                <a:gd name="T0" fmla="*/ 1225 w 2881"/>
                <a:gd name="T1" fmla="*/ 1703 h 1899"/>
                <a:gd name="T2" fmla="*/ 1013 w 2881"/>
                <a:gd name="T3" fmla="*/ 1706 h 1899"/>
                <a:gd name="T4" fmla="*/ 810 w 2881"/>
                <a:gd name="T5" fmla="*/ 1691 h 1899"/>
                <a:gd name="T6" fmla="*/ 621 w 2881"/>
                <a:gd name="T7" fmla="*/ 1658 h 1899"/>
                <a:gd name="T8" fmla="*/ 453 w 2881"/>
                <a:gd name="T9" fmla="*/ 1601 h 1899"/>
                <a:gd name="T10" fmla="*/ 312 w 2881"/>
                <a:gd name="T11" fmla="*/ 1521 h 1899"/>
                <a:gd name="T12" fmla="*/ 203 w 2881"/>
                <a:gd name="T13" fmla="*/ 1411 h 1899"/>
                <a:gd name="T14" fmla="*/ 135 w 2881"/>
                <a:gd name="T15" fmla="*/ 1271 h 1899"/>
                <a:gd name="T16" fmla="*/ 114 w 2881"/>
                <a:gd name="T17" fmla="*/ 1086 h 1899"/>
                <a:gd name="T18" fmla="*/ 152 w 2881"/>
                <a:gd name="T19" fmla="*/ 891 h 1899"/>
                <a:gd name="T20" fmla="*/ 239 w 2881"/>
                <a:gd name="T21" fmla="*/ 718 h 1899"/>
                <a:gd name="T22" fmla="*/ 314 w 2881"/>
                <a:gd name="T23" fmla="*/ 544 h 1899"/>
                <a:gd name="T24" fmla="*/ 167 w 2881"/>
                <a:gd name="T25" fmla="*/ 699 h 1899"/>
                <a:gd name="T26" fmla="*/ 62 w 2881"/>
                <a:gd name="T27" fmla="*/ 869 h 1899"/>
                <a:gd name="T28" fmla="*/ 6 w 2881"/>
                <a:gd name="T29" fmla="*/ 1057 h 1899"/>
                <a:gd name="T30" fmla="*/ 6 w 2881"/>
                <a:gd name="T31" fmla="*/ 1260 h 1899"/>
                <a:gd name="T32" fmla="*/ 63 w 2881"/>
                <a:gd name="T33" fmla="*/ 1453 h 1899"/>
                <a:gd name="T34" fmla="*/ 178 w 2881"/>
                <a:gd name="T35" fmla="*/ 1610 h 1899"/>
                <a:gd name="T36" fmla="*/ 350 w 2881"/>
                <a:gd name="T37" fmla="*/ 1736 h 1899"/>
                <a:gd name="T38" fmla="*/ 574 w 2881"/>
                <a:gd name="T39" fmla="*/ 1829 h 1899"/>
                <a:gd name="T40" fmla="*/ 846 w 2881"/>
                <a:gd name="T41" fmla="*/ 1884 h 1899"/>
                <a:gd name="T42" fmla="*/ 1165 w 2881"/>
                <a:gd name="T43" fmla="*/ 1899 h 1899"/>
                <a:gd name="T44" fmla="*/ 1488 w 2881"/>
                <a:gd name="T45" fmla="*/ 1874 h 1899"/>
                <a:gd name="T46" fmla="*/ 1765 w 2881"/>
                <a:gd name="T47" fmla="*/ 1825 h 1899"/>
                <a:gd name="T48" fmla="*/ 2048 w 2881"/>
                <a:gd name="T49" fmla="*/ 1747 h 1899"/>
                <a:gd name="T50" fmla="*/ 2313 w 2881"/>
                <a:gd name="T51" fmla="*/ 1643 h 1899"/>
                <a:gd name="T52" fmla="*/ 2319 w 2881"/>
                <a:gd name="T53" fmla="*/ 1424 h 1899"/>
                <a:gd name="T54" fmla="*/ 2061 w 2881"/>
                <a:gd name="T55" fmla="*/ 1536 h 1899"/>
                <a:gd name="T56" fmla="*/ 1766 w 2881"/>
                <a:gd name="T57" fmla="*/ 1623 h 1899"/>
                <a:gd name="T58" fmla="*/ 1465 w 2881"/>
                <a:gd name="T59" fmla="*/ 1682 h 1899"/>
                <a:gd name="T60" fmla="*/ 2852 w 2881"/>
                <a:gd name="T61" fmla="*/ 481 h 1899"/>
                <a:gd name="T62" fmla="*/ 2771 w 2881"/>
                <a:gd name="T63" fmla="*/ 326 h 1899"/>
                <a:gd name="T64" fmla="*/ 2642 w 2881"/>
                <a:gd name="T65" fmla="*/ 203 h 1899"/>
                <a:gd name="T66" fmla="*/ 2474 w 2881"/>
                <a:gd name="T67" fmla="*/ 108 h 1899"/>
                <a:gd name="T68" fmla="*/ 2272 w 2881"/>
                <a:gd name="T69" fmla="*/ 43 h 1899"/>
                <a:gd name="T70" fmla="*/ 2046 w 2881"/>
                <a:gd name="T71" fmla="*/ 7 h 1899"/>
                <a:gd name="T72" fmla="*/ 1801 w 2881"/>
                <a:gd name="T73" fmla="*/ 1 h 1899"/>
                <a:gd name="T74" fmla="*/ 1545 w 2881"/>
                <a:gd name="T75" fmla="*/ 22 h 1899"/>
                <a:gd name="T76" fmla="*/ 1285 w 2881"/>
                <a:gd name="T77" fmla="*/ 72 h 1899"/>
                <a:gd name="T78" fmla="*/ 1028 w 2881"/>
                <a:gd name="T79" fmla="*/ 150 h 1899"/>
                <a:gd name="T80" fmla="*/ 782 w 2881"/>
                <a:gd name="T81" fmla="*/ 255 h 1899"/>
                <a:gd name="T82" fmla="*/ 627 w 2881"/>
                <a:gd name="T83" fmla="*/ 396 h 1899"/>
                <a:gd name="T84" fmla="*/ 867 w 2881"/>
                <a:gd name="T85" fmla="*/ 288 h 1899"/>
                <a:gd name="T86" fmla="*/ 1118 w 2881"/>
                <a:gd name="T87" fmla="*/ 204 h 1899"/>
                <a:gd name="T88" fmla="*/ 1373 w 2881"/>
                <a:gd name="T89" fmla="*/ 143 h 1899"/>
                <a:gd name="T90" fmla="*/ 1625 w 2881"/>
                <a:gd name="T91" fmla="*/ 109 h 1899"/>
                <a:gd name="T92" fmla="*/ 1869 w 2881"/>
                <a:gd name="T93" fmla="*/ 99 h 1899"/>
                <a:gd name="T94" fmla="*/ 2095 w 2881"/>
                <a:gd name="T95" fmla="*/ 117 h 1899"/>
                <a:gd name="T96" fmla="*/ 2298 w 2881"/>
                <a:gd name="T97" fmla="*/ 163 h 1899"/>
                <a:gd name="T98" fmla="*/ 2470 w 2881"/>
                <a:gd name="T99" fmla="*/ 237 h 1899"/>
                <a:gd name="T100" fmla="*/ 2605 w 2881"/>
                <a:gd name="T101" fmla="*/ 341 h 1899"/>
                <a:gd name="T102" fmla="*/ 2695 w 2881"/>
                <a:gd name="T103" fmla="*/ 475 h 1899"/>
                <a:gd name="T104" fmla="*/ 2733 w 2881"/>
                <a:gd name="T105" fmla="*/ 637 h 1899"/>
                <a:gd name="T106" fmla="*/ 2710 w 2881"/>
                <a:gd name="T107" fmla="*/ 800 h 1899"/>
                <a:gd name="T108" fmla="*/ 2630 w 2881"/>
                <a:gd name="T109" fmla="*/ 951 h 1899"/>
                <a:gd name="T110" fmla="*/ 2500 w 2881"/>
                <a:gd name="T111" fmla="*/ 1078 h 1899"/>
                <a:gd name="T112" fmla="*/ 2493 w 2881"/>
                <a:gd name="T113" fmla="*/ 1251 h 1899"/>
                <a:gd name="T114" fmla="*/ 2626 w 2881"/>
                <a:gd name="T115" fmla="*/ 1168 h 1899"/>
                <a:gd name="T116" fmla="*/ 2742 w 2881"/>
                <a:gd name="T117" fmla="*/ 1050 h 1899"/>
                <a:gd name="T118" fmla="*/ 2830 w 2881"/>
                <a:gd name="T119" fmla="*/ 903 h 1899"/>
                <a:gd name="T120" fmla="*/ 2877 w 2881"/>
                <a:gd name="T121" fmla="*/ 731 h 1899"/>
                <a:gd name="T122" fmla="*/ 2867 w 2881"/>
                <a:gd name="T123" fmla="*/ 539 h 1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81" h="1899">
                  <a:moveTo>
                    <a:pt x="1368" y="1693"/>
                  </a:moveTo>
                  <a:lnTo>
                    <a:pt x="1296" y="1699"/>
                  </a:lnTo>
                  <a:lnTo>
                    <a:pt x="1225" y="1703"/>
                  </a:lnTo>
                  <a:lnTo>
                    <a:pt x="1154" y="1706"/>
                  </a:lnTo>
                  <a:lnTo>
                    <a:pt x="1084" y="1706"/>
                  </a:lnTo>
                  <a:lnTo>
                    <a:pt x="1013" y="1706"/>
                  </a:lnTo>
                  <a:lnTo>
                    <a:pt x="945" y="1704"/>
                  </a:lnTo>
                  <a:lnTo>
                    <a:pt x="877" y="1699"/>
                  </a:lnTo>
                  <a:lnTo>
                    <a:pt x="810" y="1691"/>
                  </a:lnTo>
                  <a:lnTo>
                    <a:pt x="745" y="1683"/>
                  </a:lnTo>
                  <a:lnTo>
                    <a:pt x="682" y="1672"/>
                  </a:lnTo>
                  <a:lnTo>
                    <a:pt x="621" y="1658"/>
                  </a:lnTo>
                  <a:lnTo>
                    <a:pt x="563" y="1642"/>
                  </a:lnTo>
                  <a:lnTo>
                    <a:pt x="506" y="1623"/>
                  </a:lnTo>
                  <a:lnTo>
                    <a:pt x="453" y="1601"/>
                  </a:lnTo>
                  <a:lnTo>
                    <a:pt x="402" y="1578"/>
                  </a:lnTo>
                  <a:lnTo>
                    <a:pt x="355" y="1550"/>
                  </a:lnTo>
                  <a:lnTo>
                    <a:pt x="312" y="1521"/>
                  </a:lnTo>
                  <a:lnTo>
                    <a:pt x="271" y="1487"/>
                  </a:lnTo>
                  <a:lnTo>
                    <a:pt x="235" y="1450"/>
                  </a:lnTo>
                  <a:lnTo>
                    <a:pt x="203" y="1411"/>
                  </a:lnTo>
                  <a:lnTo>
                    <a:pt x="176" y="1369"/>
                  </a:lnTo>
                  <a:lnTo>
                    <a:pt x="154" y="1322"/>
                  </a:lnTo>
                  <a:lnTo>
                    <a:pt x="135" y="1271"/>
                  </a:lnTo>
                  <a:lnTo>
                    <a:pt x="121" y="1218"/>
                  </a:lnTo>
                  <a:lnTo>
                    <a:pt x="114" y="1152"/>
                  </a:lnTo>
                  <a:lnTo>
                    <a:pt x="114" y="1086"/>
                  </a:lnTo>
                  <a:lnTo>
                    <a:pt x="120" y="1020"/>
                  </a:lnTo>
                  <a:lnTo>
                    <a:pt x="134" y="955"/>
                  </a:lnTo>
                  <a:lnTo>
                    <a:pt x="152" y="891"/>
                  </a:lnTo>
                  <a:lnTo>
                    <a:pt x="177" y="831"/>
                  </a:lnTo>
                  <a:lnTo>
                    <a:pt x="207" y="773"/>
                  </a:lnTo>
                  <a:lnTo>
                    <a:pt x="239" y="718"/>
                  </a:lnTo>
                  <a:lnTo>
                    <a:pt x="275" y="668"/>
                  </a:lnTo>
                  <a:lnTo>
                    <a:pt x="314" y="622"/>
                  </a:lnTo>
                  <a:lnTo>
                    <a:pt x="314" y="544"/>
                  </a:lnTo>
                  <a:lnTo>
                    <a:pt x="261" y="593"/>
                  </a:lnTo>
                  <a:lnTo>
                    <a:pt x="212" y="645"/>
                  </a:lnTo>
                  <a:lnTo>
                    <a:pt x="167" y="699"/>
                  </a:lnTo>
                  <a:lnTo>
                    <a:pt x="128" y="753"/>
                  </a:lnTo>
                  <a:lnTo>
                    <a:pt x="92" y="810"/>
                  </a:lnTo>
                  <a:lnTo>
                    <a:pt x="62" y="869"/>
                  </a:lnTo>
                  <a:lnTo>
                    <a:pt x="39" y="930"/>
                  </a:lnTo>
                  <a:lnTo>
                    <a:pt x="19" y="992"/>
                  </a:lnTo>
                  <a:lnTo>
                    <a:pt x="6" y="1057"/>
                  </a:lnTo>
                  <a:lnTo>
                    <a:pt x="0" y="1123"/>
                  </a:lnTo>
                  <a:lnTo>
                    <a:pt x="0" y="1191"/>
                  </a:lnTo>
                  <a:lnTo>
                    <a:pt x="6" y="1260"/>
                  </a:lnTo>
                  <a:lnTo>
                    <a:pt x="20" y="1332"/>
                  </a:lnTo>
                  <a:lnTo>
                    <a:pt x="39" y="1393"/>
                  </a:lnTo>
                  <a:lnTo>
                    <a:pt x="63" y="1453"/>
                  </a:lnTo>
                  <a:lnTo>
                    <a:pt x="95" y="1508"/>
                  </a:lnTo>
                  <a:lnTo>
                    <a:pt x="134" y="1560"/>
                  </a:lnTo>
                  <a:lnTo>
                    <a:pt x="178" y="1610"/>
                  </a:lnTo>
                  <a:lnTo>
                    <a:pt x="230" y="1656"/>
                  </a:lnTo>
                  <a:lnTo>
                    <a:pt x="287" y="1698"/>
                  </a:lnTo>
                  <a:lnTo>
                    <a:pt x="350" y="1736"/>
                  </a:lnTo>
                  <a:lnTo>
                    <a:pt x="418" y="1771"/>
                  </a:lnTo>
                  <a:lnTo>
                    <a:pt x="494" y="1801"/>
                  </a:lnTo>
                  <a:lnTo>
                    <a:pt x="574" y="1829"/>
                  </a:lnTo>
                  <a:lnTo>
                    <a:pt x="659" y="1851"/>
                  </a:lnTo>
                  <a:lnTo>
                    <a:pt x="750" y="1869"/>
                  </a:lnTo>
                  <a:lnTo>
                    <a:pt x="846" y="1884"/>
                  </a:lnTo>
                  <a:lnTo>
                    <a:pt x="948" y="1893"/>
                  </a:lnTo>
                  <a:lnTo>
                    <a:pt x="1054" y="1898"/>
                  </a:lnTo>
                  <a:lnTo>
                    <a:pt x="1165" y="1899"/>
                  </a:lnTo>
                  <a:lnTo>
                    <a:pt x="1281" y="1894"/>
                  </a:lnTo>
                  <a:lnTo>
                    <a:pt x="1401" y="1884"/>
                  </a:lnTo>
                  <a:lnTo>
                    <a:pt x="1488" y="1874"/>
                  </a:lnTo>
                  <a:lnTo>
                    <a:pt x="1578" y="1862"/>
                  </a:lnTo>
                  <a:lnTo>
                    <a:pt x="1670" y="1845"/>
                  </a:lnTo>
                  <a:lnTo>
                    <a:pt x="1765" y="1825"/>
                  </a:lnTo>
                  <a:lnTo>
                    <a:pt x="1860" y="1803"/>
                  </a:lnTo>
                  <a:lnTo>
                    <a:pt x="1954" y="1777"/>
                  </a:lnTo>
                  <a:lnTo>
                    <a:pt x="2048" y="1747"/>
                  </a:lnTo>
                  <a:lnTo>
                    <a:pt x="2140" y="1715"/>
                  </a:lnTo>
                  <a:lnTo>
                    <a:pt x="2229" y="1680"/>
                  </a:lnTo>
                  <a:lnTo>
                    <a:pt x="2313" y="1643"/>
                  </a:lnTo>
                  <a:lnTo>
                    <a:pt x="2392" y="1602"/>
                  </a:lnTo>
                  <a:lnTo>
                    <a:pt x="2392" y="1384"/>
                  </a:lnTo>
                  <a:lnTo>
                    <a:pt x="2319" y="1424"/>
                  </a:lnTo>
                  <a:lnTo>
                    <a:pt x="2239" y="1464"/>
                  </a:lnTo>
                  <a:lnTo>
                    <a:pt x="2152" y="1501"/>
                  </a:lnTo>
                  <a:lnTo>
                    <a:pt x="2061" y="1536"/>
                  </a:lnTo>
                  <a:lnTo>
                    <a:pt x="1964" y="1568"/>
                  </a:lnTo>
                  <a:lnTo>
                    <a:pt x="1866" y="1597"/>
                  </a:lnTo>
                  <a:lnTo>
                    <a:pt x="1766" y="1623"/>
                  </a:lnTo>
                  <a:lnTo>
                    <a:pt x="1665" y="1647"/>
                  </a:lnTo>
                  <a:lnTo>
                    <a:pt x="1565" y="1667"/>
                  </a:lnTo>
                  <a:lnTo>
                    <a:pt x="1465" y="1682"/>
                  </a:lnTo>
                  <a:lnTo>
                    <a:pt x="1368" y="1693"/>
                  </a:lnTo>
                  <a:close/>
                  <a:moveTo>
                    <a:pt x="2867" y="539"/>
                  </a:moveTo>
                  <a:lnTo>
                    <a:pt x="2852" y="481"/>
                  </a:lnTo>
                  <a:lnTo>
                    <a:pt x="2831" y="427"/>
                  </a:lnTo>
                  <a:lnTo>
                    <a:pt x="2804" y="375"/>
                  </a:lnTo>
                  <a:lnTo>
                    <a:pt x="2771" y="326"/>
                  </a:lnTo>
                  <a:lnTo>
                    <a:pt x="2732" y="282"/>
                  </a:lnTo>
                  <a:lnTo>
                    <a:pt x="2690" y="240"/>
                  </a:lnTo>
                  <a:lnTo>
                    <a:pt x="2642" y="203"/>
                  </a:lnTo>
                  <a:lnTo>
                    <a:pt x="2590" y="168"/>
                  </a:lnTo>
                  <a:lnTo>
                    <a:pt x="2534" y="136"/>
                  </a:lnTo>
                  <a:lnTo>
                    <a:pt x="2474" y="108"/>
                  </a:lnTo>
                  <a:lnTo>
                    <a:pt x="2409" y="83"/>
                  </a:lnTo>
                  <a:lnTo>
                    <a:pt x="2343" y="62"/>
                  </a:lnTo>
                  <a:lnTo>
                    <a:pt x="2272" y="43"/>
                  </a:lnTo>
                  <a:lnTo>
                    <a:pt x="2199" y="28"/>
                  </a:lnTo>
                  <a:lnTo>
                    <a:pt x="2124" y="16"/>
                  </a:lnTo>
                  <a:lnTo>
                    <a:pt x="2046" y="7"/>
                  </a:lnTo>
                  <a:lnTo>
                    <a:pt x="1965" y="2"/>
                  </a:lnTo>
                  <a:lnTo>
                    <a:pt x="1884" y="0"/>
                  </a:lnTo>
                  <a:lnTo>
                    <a:pt x="1801" y="1"/>
                  </a:lnTo>
                  <a:lnTo>
                    <a:pt x="1717" y="5"/>
                  </a:lnTo>
                  <a:lnTo>
                    <a:pt x="1630" y="12"/>
                  </a:lnTo>
                  <a:lnTo>
                    <a:pt x="1545" y="22"/>
                  </a:lnTo>
                  <a:lnTo>
                    <a:pt x="1458" y="36"/>
                  </a:lnTo>
                  <a:lnTo>
                    <a:pt x="1372" y="52"/>
                  </a:lnTo>
                  <a:lnTo>
                    <a:pt x="1285" y="72"/>
                  </a:lnTo>
                  <a:lnTo>
                    <a:pt x="1199" y="95"/>
                  </a:lnTo>
                  <a:lnTo>
                    <a:pt x="1113" y="121"/>
                  </a:lnTo>
                  <a:lnTo>
                    <a:pt x="1028" y="150"/>
                  </a:lnTo>
                  <a:lnTo>
                    <a:pt x="944" y="182"/>
                  </a:lnTo>
                  <a:lnTo>
                    <a:pt x="862" y="218"/>
                  </a:lnTo>
                  <a:lnTo>
                    <a:pt x="782" y="255"/>
                  </a:lnTo>
                  <a:lnTo>
                    <a:pt x="704" y="297"/>
                  </a:lnTo>
                  <a:lnTo>
                    <a:pt x="627" y="340"/>
                  </a:lnTo>
                  <a:lnTo>
                    <a:pt x="627" y="396"/>
                  </a:lnTo>
                  <a:lnTo>
                    <a:pt x="705" y="357"/>
                  </a:lnTo>
                  <a:lnTo>
                    <a:pt x="786" y="321"/>
                  </a:lnTo>
                  <a:lnTo>
                    <a:pt x="867" y="288"/>
                  </a:lnTo>
                  <a:lnTo>
                    <a:pt x="950" y="257"/>
                  </a:lnTo>
                  <a:lnTo>
                    <a:pt x="1033" y="229"/>
                  </a:lnTo>
                  <a:lnTo>
                    <a:pt x="1118" y="204"/>
                  </a:lnTo>
                  <a:lnTo>
                    <a:pt x="1202" y="180"/>
                  </a:lnTo>
                  <a:lnTo>
                    <a:pt x="1288" y="161"/>
                  </a:lnTo>
                  <a:lnTo>
                    <a:pt x="1373" y="143"/>
                  </a:lnTo>
                  <a:lnTo>
                    <a:pt x="1458" y="129"/>
                  </a:lnTo>
                  <a:lnTo>
                    <a:pt x="1542" y="117"/>
                  </a:lnTo>
                  <a:lnTo>
                    <a:pt x="1625" y="109"/>
                  </a:lnTo>
                  <a:lnTo>
                    <a:pt x="1708" y="103"/>
                  </a:lnTo>
                  <a:lnTo>
                    <a:pt x="1789" y="100"/>
                  </a:lnTo>
                  <a:lnTo>
                    <a:pt x="1869" y="99"/>
                  </a:lnTo>
                  <a:lnTo>
                    <a:pt x="1946" y="103"/>
                  </a:lnTo>
                  <a:lnTo>
                    <a:pt x="2022" y="109"/>
                  </a:lnTo>
                  <a:lnTo>
                    <a:pt x="2095" y="117"/>
                  </a:lnTo>
                  <a:lnTo>
                    <a:pt x="2166" y="130"/>
                  </a:lnTo>
                  <a:lnTo>
                    <a:pt x="2233" y="145"/>
                  </a:lnTo>
                  <a:lnTo>
                    <a:pt x="2298" y="163"/>
                  </a:lnTo>
                  <a:lnTo>
                    <a:pt x="2359" y="184"/>
                  </a:lnTo>
                  <a:lnTo>
                    <a:pt x="2417" y="209"/>
                  </a:lnTo>
                  <a:lnTo>
                    <a:pt x="2470" y="237"/>
                  </a:lnTo>
                  <a:lnTo>
                    <a:pt x="2519" y="268"/>
                  </a:lnTo>
                  <a:lnTo>
                    <a:pt x="2564" y="303"/>
                  </a:lnTo>
                  <a:lnTo>
                    <a:pt x="2605" y="341"/>
                  </a:lnTo>
                  <a:lnTo>
                    <a:pt x="2639" y="382"/>
                  </a:lnTo>
                  <a:lnTo>
                    <a:pt x="2670" y="427"/>
                  </a:lnTo>
                  <a:lnTo>
                    <a:pt x="2695" y="475"/>
                  </a:lnTo>
                  <a:lnTo>
                    <a:pt x="2714" y="527"/>
                  </a:lnTo>
                  <a:lnTo>
                    <a:pt x="2727" y="582"/>
                  </a:lnTo>
                  <a:lnTo>
                    <a:pt x="2733" y="637"/>
                  </a:lnTo>
                  <a:lnTo>
                    <a:pt x="2732" y="692"/>
                  </a:lnTo>
                  <a:lnTo>
                    <a:pt x="2724" y="747"/>
                  </a:lnTo>
                  <a:lnTo>
                    <a:pt x="2710" y="800"/>
                  </a:lnTo>
                  <a:lnTo>
                    <a:pt x="2689" y="852"/>
                  </a:lnTo>
                  <a:lnTo>
                    <a:pt x="2662" y="903"/>
                  </a:lnTo>
                  <a:lnTo>
                    <a:pt x="2630" y="951"/>
                  </a:lnTo>
                  <a:lnTo>
                    <a:pt x="2591" y="997"/>
                  </a:lnTo>
                  <a:lnTo>
                    <a:pt x="2548" y="1039"/>
                  </a:lnTo>
                  <a:lnTo>
                    <a:pt x="2500" y="1078"/>
                  </a:lnTo>
                  <a:lnTo>
                    <a:pt x="2448" y="1113"/>
                  </a:lnTo>
                  <a:lnTo>
                    <a:pt x="2448" y="1270"/>
                  </a:lnTo>
                  <a:lnTo>
                    <a:pt x="2493" y="1251"/>
                  </a:lnTo>
                  <a:lnTo>
                    <a:pt x="2538" y="1228"/>
                  </a:lnTo>
                  <a:lnTo>
                    <a:pt x="2583" y="1199"/>
                  </a:lnTo>
                  <a:lnTo>
                    <a:pt x="2626" y="1168"/>
                  </a:lnTo>
                  <a:lnTo>
                    <a:pt x="2667" y="1133"/>
                  </a:lnTo>
                  <a:lnTo>
                    <a:pt x="2706" y="1093"/>
                  </a:lnTo>
                  <a:lnTo>
                    <a:pt x="2742" y="1050"/>
                  </a:lnTo>
                  <a:lnTo>
                    <a:pt x="2775" y="1004"/>
                  </a:lnTo>
                  <a:lnTo>
                    <a:pt x="2805" y="955"/>
                  </a:lnTo>
                  <a:lnTo>
                    <a:pt x="2830" y="903"/>
                  </a:lnTo>
                  <a:lnTo>
                    <a:pt x="2851" y="847"/>
                  </a:lnTo>
                  <a:lnTo>
                    <a:pt x="2867" y="790"/>
                  </a:lnTo>
                  <a:lnTo>
                    <a:pt x="2877" y="731"/>
                  </a:lnTo>
                  <a:lnTo>
                    <a:pt x="2881" y="669"/>
                  </a:lnTo>
                  <a:lnTo>
                    <a:pt x="2877" y="605"/>
                  </a:lnTo>
                  <a:lnTo>
                    <a:pt x="2867" y="5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36" name="Freeform 35"/>
            <p:cNvSpPr>
              <a:spLocks/>
            </p:cNvSpPr>
            <p:nvPr userDrawn="1"/>
          </p:nvSpPr>
          <p:spPr bwMode="auto">
            <a:xfrm>
              <a:off x="805" y="3116"/>
              <a:ext cx="29" cy="164"/>
            </a:xfrm>
            <a:custGeom>
              <a:avLst/>
              <a:gdLst>
                <a:gd name="T0" fmla="*/ 149 w 149"/>
                <a:gd name="T1" fmla="*/ 0 h 822"/>
                <a:gd name="T2" fmla="*/ 0 w 149"/>
                <a:gd name="T3" fmla="*/ 0 h 822"/>
                <a:gd name="T4" fmla="*/ 0 w 149"/>
                <a:gd name="T5" fmla="*/ 665 h 822"/>
                <a:gd name="T6" fmla="*/ 1 w 149"/>
                <a:gd name="T7" fmla="*/ 691 h 822"/>
                <a:gd name="T8" fmla="*/ 6 w 149"/>
                <a:gd name="T9" fmla="*/ 714 h 822"/>
                <a:gd name="T10" fmla="*/ 13 w 149"/>
                <a:gd name="T11" fmla="*/ 738 h 822"/>
                <a:gd name="T12" fmla="*/ 26 w 149"/>
                <a:gd name="T13" fmla="*/ 759 h 822"/>
                <a:gd name="T14" fmla="*/ 40 w 149"/>
                <a:gd name="T15" fmla="*/ 777 h 822"/>
                <a:gd name="T16" fmla="*/ 60 w 149"/>
                <a:gd name="T17" fmla="*/ 793 h 822"/>
                <a:gd name="T18" fmla="*/ 85 w 149"/>
                <a:gd name="T19" fmla="*/ 806 h 822"/>
                <a:gd name="T20" fmla="*/ 115 w 149"/>
                <a:gd name="T21" fmla="*/ 816 h 822"/>
                <a:gd name="T22" fmla="*/ 149 w 149"/>
                <a:gd name="T23" fmla="*/ 822 h 822"/>
                <a:gd name="T24" fmla="*/ 149 w 149"/>
                <a:gd name="T25" fmla="*/ 0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 h="822">
                  <a:moveTo>
                    <a:pt x="149" y="0"/>
                  </a:moveTo>
                  <a:lnTo>
                    <a:pt x="0" y="0"/>
                  </a:lnTo>
                  <a:lnTo>
                    <a:pt x="0" y="665"/>
                  </a:lnTo>
                  <a:lnTo>
                    <a:pt x="1" y="691"/>
                  </a:lnTo>
                  <a:lnTo>
                    <a:pt x="6" y="714"/>
                  </a:lnTo>
                  <a:lnTo>
                    <a:pt x="13" y="738"/>
                  </a:lnTo>
                  <a:lnTo>
                    <a:pt x="26" y="759"/>
                  </a:lnTo>
                  <a:lnTo>
                    <a:pt x="40" y="777"/>
                  </a:lnTo>
                  <a:lnTo>
                    <a:pt x="60" y="793"/>
                  </a:lnTo>
                  <a:lnTo>
                    <a:pt x="85" y="806"/>
                  </a:lnTo>
                  <a:lnTo>
                    <a:pt x="115" y="816"/>
                  </a:lnTo>
                  <a:lnTo>
                    <a:pt x="149" y="822"/>
                  </a:lnTo>
                  <a:lnTo>
                    <a:pt x="1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37" name="Freeform 36"/>
            <p:cNvSpPr>
              <a:spLocks/>
            </p:cNvSpPr>
            <p:nvPr userDrawn="1"/>
          </p:nvSpPr>
          <p:spPr bwMode="auto">
            <a:xfrm>
              <a:off x="449" y="3164"/>
              <a:ext cx="30" cy="118"/>
            </a:xfrm>
            <a:custGeom>
              <a:avLst/>
              <a:gdLst>
                <a:gd name="T0" fmla="*/ 150 w 150"/>
                <a:gd name="T1" fmla="*/ 0 h 590"/>
                <a:gd name="T2" fmla="*/ 0 w 150"/>
                <a:gd name="T3" fmla="*/ 0 h 590"/>
                <a:gd name="T4" fmla="*/ 0 w 150"/>
                <a:gd name="T5" fmla="*/ 434 h 590"/>
                <a:gd name="T6" fmla="*/ 2 w 150"/>
                <a:gd name="T7" fmla="*/ 460 h 590"/>
                <a:gd name="T8" fmla="*/ 5 w 150"/>
                <a:gd name="T9" fmla="*/ 484 h 590"/>
                <a:gd name="T10" fmla="*/ 14 w 150"/>
                <a:gd name="T11" fmla="*/ 507 h 590"/>
                <a:gd name="T12" fmla="*/ 25 w 150"/>
                <a:gd name="T13" fmla="*/ 528 h 590"/>
                <a:gd name="T14" fmla="*/ 41 w 150"/>
                <a:gd name="T15" fmla="*/ 547 h 590"/>
                <a:gd name="T16" fmla="*/ 61 w 150"/>
                <a:gd name="T17" fmla="*/ 563 h 590"/>
                <a:gd name="T18" fmla="*/ 86 w 150"/>
                <a:gd name="T19" fmla="*/ 575 h 590"/>
                <a:gd name="T20" fmla="*/ 115 w 150"/>
                <a:gd name="T21" fmla="*/ 585 h 590"/>
                <a:gd name="T22" fmla="*/ 150 w 150"/>
                <a:gd name="T23" fmla="*/ 590 h 590"/>
                <a:gd name="T24" fmla="*/ 150 w 150"/>
                <a:gd name="T25"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0" h="590">
                  <a:moveTo>
                    <a:pt x="150" y="0"/>
                  </a:moveTo>
                  <a:lnTo>
                    <a:pt x="0" y="0"/>
                  </a:lnTo>
                  <a:lnTo>
                    <a:pt x="0" y="434"/>
                  </a:lnTo>
                  <a:lnTo>
                    <a:pt x="2" y="460"/>
                  </a:lnTo>
                  <a:lnTo>
                    <a:pt x="5" y="484"/>
                  </a:lnTo>
                  <a:lnTo>
                    <a:pt x="14" y="507"/>
                  </a:lnTo>
                  <a:lnTo>
                    <a:pt x="25" y="528"/>
                  </a:lnTo>
                  <a:lnTo>
                    <a:pt x="41" y="547"/>
                  </a:lnTo>
                  <a:lnTo>
                    <a:pt x="61" y="563"/>
                  </a:lnTo>
                  <a:lnTo>
                    <a:pt x="86" y="575"/>
                  </a:lnTo>
                  <a:lnTo>
                    <a:pt x="115" y="585"/>
                  </a:lnTo>
                  <a:lnTo>
                    <a:pt x="150" y="590"/>
                  </a:lnTo>
                  <a:lnTo>
                    <a:pt x="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38" name="Rectangle 37"/>
            <p:cNvSpPr>
              <a:spLocks noChangeArrowheads="1"/>
            </p:cNvSpPr>
            <p:nvPr userDrawn="1"/>
          </p:nvSpPr>
          <p:spPr bwMode="auto">
            <a:xfrm>
              <a:off x="449" y="3120"/>
              <a:ext cx="30" cy="2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39" name="Freeform 38"/>
            <p:cNvSpPr>
              <a:spLocks/>
            </p:cNvSpPr>
            <p:nvPr userDrawn="1"/>
          </p:nvSpPr>
          <p:spPr bwMode="auto">
            <a:xfrm>
              <a:off x="623" y="3133"/>
              <a:ext cx="52" cy="148"/>
            </a:xfrm>
            <a:custGeom>
              <a:avLst/>
              <a:gdLst>
                <a:gd name="T0" fmla="*/ 172 w 260"/>
                <a:gd name="T1" fmla="*/ 743 h 743"/>
                <a:gd name="T2" fmla="*/ 139 w 260"/>
                <a:gd name="T3" fmla="*/ 740 h 743"/>
                <a:gd name="T4" fmla="*/ 108 w 260"/>
                <a:gd name="T5" fmla="*/ 733 h 743"/>
                <a:gd name="T6" fmla="*/ 82 w 260"/>
                <a:gd name="T7" fmla="*/ 722 h 743"/>
                <a:gd name="T8" fmla="*/ 59 w 260"/>
                <a:gd name="T9" fmla="*/ 708 h 743"/>
                <a:gd name="T10" fmla="*/ 41 w 260"/>
                <a:gd name="T11" fmla="*/ 691 h 743"/>
                <a:gd name="T12" fmla="*/ 26 w 260"/>
                <a:gd name="T13" fmla="*/ 670 h 743"/>
                <a:gd name="T14" fmla="*/ 15 w 260"/>
                <a:gd name="T15" fmla="*/ 649 h 743"/>
                <a:gd name="T16" fmla="*/ 6 w 260"/>
                <a:gd name="T17" fmla="*/ 625 h 743"/>
                <a:gd name="T18" fmla="*/ 3 w 260"/>
                <a:gd name="T19" fmla="*/ 601 h 743"/>
                <a:gd name="T20" fmla="*/ 0 w 260"/>
                <a:gd name="T21" fmla="*/ 576 h 743"/>
                <a:gd name="T22" fmla="*/ 0 w 260"/>
                <a:gd name="T23" fmla="*/ 0 h 743"/>
                <a:gd name="T24" fmla="*/ 149 w 260"/>
                <a:gd name="T25" fmla="*/ 0 h 743"/>
                <a:gd name="T26" fmla="*/ 149 w 260"/>
                <a:gd name="T27" fmla="*/ 159 h 743"/>
                <a:gd name="T28" fmla="*/ 260 w 260"/>
                <a:gd name="T29" fmla="*/ 159 h 743"/>
                <a:gd name="T30" fmla="*/ 260 w 260"/>
                <a:gd name="T31" fmla="*/ 278 h 743"/>
                <a:gd name="T32" fmla="*/ 149 w 260"/>
                <a:gd name="T33" fmla="*/ 278 h 743"/>
                <a:gd name="T34" fmla="*/ 149 w 260"/>
                <a:gd name="T35" fmla="*/ 567 h 743"/>
                <a:gd name="T36" fmla="*/ 151 w 260"/>
                <a:gd name="T37" fmla="*/ 586 h 743"/>
                <a:gd name="T38" fmla="*/ 156 w 260"/>
                <a:gd name="T39" fmla="*/ 599 h 743"/>
                <a:gd name="T40" fmla="*/ 166 w 260"/>
                <a:gd name="T41" fmla="*/ 611 h 743"/>
                <a:gd name="T42" fmla="*/ 181 w 260"/>
                <a:gd name="T43" fmla="*/ 617 h 743"/>
                <a:gd name="T44" fmla="*/ 199 w 260"/>
                <a:gd name="T45" fmla="*/ 619 h 743"/>
                <a:gd name="T46" fmla="*/ 260 w 260"/>
                <a:gd name="T47" fmla="*/ 619 h 743"/>
                <a:gd name="T48" fmla="*/ 260 w 260"/>
                <a:gd name="T49" fmla="*/ 743 h 743"/>
                <a:gd name="T50" fmla="*/ 172 w 260"/>
                <a:gd name="T51" fmla="*/ 7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743">
                  <a:moveTo>
                    <a:pt x="172" y="743"/>
                  </a:moveTo>
                  <a:lnTo>
                    <a:pt x="139" y="740"/>
                  </a:lnTo>
                  <a:lnTo>
                    <a:pt x="108" y="733"/>
                  </a:lnTo>
                  <a:lnTo>
                    <a:pt x="82" y="722"/>
                  </a:lnTo>
                  <a:lnTo>
                    <a:pt x="59" y="708"/>
                  </a:lnTo>
                  <a:lnTo>
                    <a:pt x="41" y="691"/>
                  </a:lnTo>
                  <a:lnTo>
                    <a:pt x="26" y="670"/>
                  </a:lnTo>
                  <a:lnTo>
                    <a:pt x="15" y="649"/>
                  </a:lnTo>
                  <a:lnTo>
                    <a:pt x="6" y="625"/>
                  </a:lnTo>
                  <a:lnTo>
                    <a:pt x="3" y="601"/>
                  </a:lnTo>
                  <a:lnTo>
                    <a:pt x="0" y="576"/>
                  </a:lnTo>
                  <a:lnTo>
                    <a:pt x="0" y="0"/>
                  </a:lnTo>
                  <a:lnTo>
                    <a:pt x="149" y="0"/>
                  </a:lnTo>
                  <a:lnTo>
                    <a:pt x="149" y="159"/>
                  </a:lnTo>
                  <a:lnTo>
                    <a:pt x="260" y="159"/>
                  </a:lnTo>
                  <a:lnTo>
                    <a:pt x="260" y="278"/>
                  </a:lnTo>
                  <a:lnTo>
                    <a:pt x="149" y="278"/>
                  </a:lnTo>
                  <a:lnTo>
                    <a:pt x="149" y="567"/>
                  </a:lnTo>
                  <a:lnTo>
                    <a:pt x="151" y="586"/>
                  </a:lnTo>
                  <a:lnTo>
                    <a:pt x="156" y="599"/>
                  </a:lnTo>
                  <a:lnTo>
                    <a:pt x="166" y="611"/>
                  </a:lnTo>
                  <a:lnTo>
                    <a:pt x="181" y="617"/>
                  </a:lnTo>
                  <a:lnTo>
                    <a:pt x="199" y="619"/>
                  </a:lnTo>
                  <a:lnTo>
                    <a:pt x="260" y="619"/>
                  </a:lnTo>
                  <a:lnTo>
                    <a:pt x="260" y="743"/>
                  </a:lnTo>
                  <a:lnTo>
                    <a:pt x="172" y="74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40" name="Freeform 39"/>
            <p:cNvSpPr>
              <a:spLocks noEditPoints="1"/>
            </p:cNvSpPr>
            <p:nvPr userDrawn="1"/>
          </p:nvSpPr>
          <p:spPr bwMode="auto">
            <a:xfrm>
              <a:off x="683" y="3162"/>
              <a:ext cx="104" cy="121"/>
            </a:xfrm>
            <a:custGeom>
              <a:avLst/>
              <a:gdLst>
                <a:gd name="T0" fmla="*/ 150 w 523"/>
                <a:gd name="T1" fmla="*/ 375 h 604"/>
                <a:gd name="T2" fmla="*/ 167 w 523"/>
                <a:gd name="T3" fmla="*/ 423 h 604"/>
                <a:gd name="T4" fmla="*/ 200 w 523"/>
                <a:gd name="T5" fmla="*/ 458 h 604"/>
                <a:gd name="T6" fmla="*/ 250 w 523"/>
                <a:gd name="T7" fmla="*/ 476 h 604"/>
                <a:gd name="T8" fmla="*/ 309 w 523"/>
                <a:gd name="T9" fmla="*/ 478 h 604"/>
                <a:gd name="T10" fmla="*/ 357 w 523"/>
                <a:gd name="T11" fmla="*/ 465 h 604"/>
                <a:gd name="T12" fmla="*/ 396 w 523"/>
                <a:gd name="T13" fmla="*/ 440 h 604"/>
                <a:gd name="T14" fmla="*/ 506 w 523"/>
                <a:gd name="T15" fmla="*/ 511 h 604"/>
                <a:gd name="T16" fmla="*/ 461 w 523"/>
                <a:gd name="T17" fmla="*/ 549 h 604"/>
                <a:gd name="T18" fmla="*/ 411 w 523"/>
                <a:gd name="T19" fmla="*/ 579 h 604"/>
                <a:gd name="T20" fmla="*/ 351 w 523"/>
                <a:gd name="T21" fmla="*/ 598 h 604"/>
                <a:gd name="T22" fmla="*/ 278 w 523"/>
                <a:gd name="T23" fmla="*/ 604 h 604"/>
                <a:gd name="T24" fmla="*/ 218 w 523"/>
                <a:gd name="T25" fmla="*/ 599 h 604"/>
                <a:gd name="T26" fmla="*/ 161 w 523"/>
                <a:gd name="T27" fmla="*/ 584 h 604"/>
                <a:gd name="T28" fmla="*/ 109 w 523"/>
                <a:gd name="T29" fmla="*/ 555 h 604"/>
                <a:gd name="T30" fmla="*/ 65 w 523"/>
                <a:gd name="T31" fmla="*/ 515 h 604"/>
                <a:gd name="T32" fmla="*/ 31 w 523"/>
                <a:gd name="T33" fmla="*/ 460 h 604"/>
                <a:gd name="T34" fmla="*/ 9 w 523"/>
                <a:gd name="T35" fmla="*/ 389 h 604"/>
                <a:gd name="T36" fmla="*/ 0 w 523"/>
                <a:gd name="T37" fmla="*/ 301 h 604"/>
                <a:gd name="T38" fmla="*/ 10 w 523"/>
                <a:gd name="T39" fmla="*/ 212 h 604"/>
                <a:gd name="T40" fmla="*/ 37 w 523"/>
                <a:gd name="T41" fmla="*/ 138 h 604"/>
                <a:gd name="T42" fmla="*/ 79 w 523"/>
                <a:gd name="T43" fmla="*/ 78 h 604"/>
                <a:gd name="T44" fmla="*/ 135 w 523"/>
                <a:gd name="T45" fmla="*/ 35 h 604"/>
                <a:gd name="T46" fmla="*/ 200 w 523"/>
                <a:gd name="T47" fmla="*/ 9 h 604"/>
                <a:gd name="T48" fmla="*/ 275 w 523"/>
                <a:gd name="T49" fmla="*/ 0 h 604"/>
                <a:gd name="T50" fmla="*/ 354 w 523"/>
                <a:gd name="T51" fmla="*/ 11 h 604"/>
                <a:gd name="T52" fmla="*/ 419 w 523"/>
                <a:gd name="T53" fmla="*/ 46 h 604"/>
                <a:gd name="T54" fmla="*/ 469 w 523"/>
                <a:gd name="T55" fmla="*/ 99 h 604"/>
                <a:gd name="T56" fmla="*/ 503 w 523"/>
                <a:gd name="T57" fmla="*/ 168 h 604"/>
                <a:gd name="T58" fmla="*/ 521 w 523"/>
                <a:gd name="T59" fmla="*/ 250 h 604"/>
                <a:gd name="T60" fmla="*/ 523 w 523"/>
                <a:gd name="T61" fmla="*/ 348 h 604"/>
                <a:gd name="T62" fmla="*/ 268 w 523"/>
                <a:gd name="T63" fmla="*/ 123 h 604"/>
                <a:gd name="T64" fmla="*/ 214 w 523"/>
                <a:gd name="T65" fmla="*/ 134 h 604"/>
                <a:gd name="T66" fmla="*/ 174 w 523"/>
                <a:gd name="T67" fmla="*/ 164 h 604"/>
                <a:gd name="T68" fmla="*/ 155 w 523"/>
                <a:gd name="T69" fmla="*/ 203 h 604"/>
                <a:gd name="T70" fmla="*/ 147 w 523"/>
                <a:gd name="T71" fmla="*/ 248 h 604"/>
                <a:gd name="T72" fmla="*/ 373 w 523"/>
                <a:gd name="T73" fmla="*/ 227 h 604"/>
                <a:gd name="T74" fmla="*/ 364 w 523"/>
                <a:gd name="T75" fmla="*/ 187 h 604"/>
                <a:gd name="T76" fmla="*/ 344 w 523"/>
                <a:gd name="T77" fmla="*/ 154 h 604"/>
                <a:gd name="T78" fmla="*/ 312 w 523"/>
                <a:gd name="T79" fmla="*/ 130 h 604"/>
                <a:gd name="T80" fmla="*/ 268 w 523"/>
                <a:gd name="T81" fmla="*/ 123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23" h="604">
                  <a:moveTo>
                    <a:pt x="147" y="348"/>
                  </a:moveTo>
                  <a:lnTo>
                    <a:pt x="150" y="375"/>
                  </a:lnTo>
                  <a:lnTo>
                    <a:pt x="157" y="401"/>
                  </a:lnTo>
                  <a:lnTo>
                    <a:pt x="167" y="423"/>
                  </a:lnTo>
                  <a:lnTo>
                    <a:pt x="182" y="442"/>
                  </a:lnTo>
                  <a:lnTo>
                    <a:pt x="200" y="458"/>
                  </a:lnTo>
                  <a:lnTo>
                    <a:pt x="223" y="469"/>
                  </a:lnTo>
                  <a:lnTo>
                    <a:pt x="250" y="476"/>
                  </a:lnTo>
                  <a:lnTo>
                    <a:pt x="279" y="479"/>
                  </a:lnTo>
                  <a:lnTo>
                    <a:pt x="309" y="478"/>
                  </a:lnTo>
                  <a:lnTo>
                    <a:pt x="335" y="473"/>
                  </a:lnTo>
                  <a:lnTo>
                    <a:pt x="357" y="465"/>
                  </a:lnTo>
                  <a:lnTo>
                    <a:pt x="377" y="455"/>
                  </a:lnTo>
                  <a:lnTo>
                    <a:pt x="396" y="440"/>
                  </a:lnTo>
                  <a:lnTo>
                    <a:pt x="414" y="423"/>
                  </a:lnTo>
                  <a:lnTo>
                    <a:pt x="506" y="511"/>
                  </a:lnTo>
                  <a:lnTo>
                    <a:pt x="484" y="532"/>
                  </a:lnTo>
                  <a:lnTo>
                    <a:pt x="461" y="549"/>
                  </a:lnTo>
                  <a:lnTo>
                    <a:pt x="437" y="565"/>
                  </a:lnTo>
                  <a:lnTo>
                    <a:pt x="411" y="579"/>
                  </a:lnTo>
                  <a:lnTo>
                    <a:pt x="382" y="590"/>
                  </a:lnTo>
                  <a:lnTo>
                    <a:pt x="351" y="598"/>
                  </a:lnTo>
                  <a:lnTo>
                    <a:pt x="317" y="602"/>
                  </a:lnTo>
                  <a:lnTo>
                    <a:pt x="278" y="604"/>
                  </a:lnTo>
                  <a:lnTo>
                    <a:pt x="247" y="602"/>
                  </a:lnTo>
                  <a:lnTo>
                    <a:pt x="218" y="599"/>
                  </a:lnTo>
                  <a:lnTo>
                    <a:pt x="189" y="593"/>
                  </a:lnTo>
                  <a:lnTo>
                    <a:pt x="161" y="584"/>
                  </a:lnTo>
                  <a:lnTo>
                    <a:pt x="135" y="572"/>
                  </a:lnTo>
                  <a:lnTo>
                    <a:pt x="109" y="555"/>
                  </a:lnTo>
                  <a:lnTo>
                    <a:pt x="87" y="537"/>
                  </a:lnTo>
                  <a:lnTo>
                    <a:pt x="65" y="515"/>
                  </a:lnTo>
                  <a:lnTo>
                    <a:pt x="47" y="489"/>
                  </a:lnTo>
                  <a:lnTo>
                    <a:pt x="31" y="460"/>
                  </a:lnTo>
                  <a:lnTo>
                    <a:pt x="19" y="427"/>
                  </a:lnTo>
                  <a:lnTo>
                    <a:pt x="9" y="389"/>
                  </a:lnTo>
                  <a:lnTo>
                    <a:pt x="2" y="348"/>
                  </a:lnTo>
                  <a:lnTo>
                    <a:pt x="0" y="301"/>
                  </a:lnTo>
                  <a:lnTo>
                    <a:pt x="2" y="255"/>
                  </a:lnTo>
                  <a:lnTo>
                    <a:pt x="10" y="212"/>
                  </a:lnTo>
                  <a:lnTo>
                    <a:pt x="21" y="173"/>
                  </a:lnTo>
                  <a:lnTo>
                    <a:pt x="37" y="138"/>
                  </a:lnTo>
                  <a:lnTo>
                    <a:pt x="57" y="107"/>
                  </a:lnTo>
                  <a:lnTo>
                    <a:pt x="79" y="78"/>
                  </a:lnTo>
                  <a:lnTo>
                    <a:pt x="105" y="55"/>
                  </a:lnTo>
                  <a:lnTo>
                    <a:pt x="135" y="35"/>
                  </a:lnTo>
                  <a:lnTo>
                    <a:pt x="166" y="20"/>
                  </a:lnTo>
                  <a:lnTo>
                    <a:pt x="200" y="9"/>
                  </a:lnTo>
                  <a:lnTo>
                    <a:pt x="236" y="3"/>
                  </a:lnTo>
                  <a:lnTo>
                    <a:pt x="275" y="0"/>
                  </a:lnTo>
                  <a:lnTo>
                    <a:pt x="315" y="3"/>
                  </a:lnTo>
                  <a:lnTo>
                    <a:pt x="354" y="11"/>
                  </a:lnTo>
                  <a:lnTo>
                    <a:pt x="388" y="26"/>
                  </a:lnTo>
                  <a:lnTo>
                    <a:pt x="419" y="46"/>
                  </a:lnTo>
                  <a:lnTo>
                    <a:pt x="446" y="71"/>
                  </a:lnTo>
                  <a:lnTo>
                    <a:pt x="469" y="99"/>
                  </a:lnTo>
                  <a:lnTo>
                    <a:pt x="488" y="133"/>
                  </a:lnTo>
                  <a:lnTo>
                    <a:pt x="503" y="168"/>
                  </a:lnTo>
                  <a:lnTo>
                    <a:pt x="514" y="208"/>
                  </a:lnTo>
                  <a:lnTo>
                    <a:pt x="521" y="250"/>
                  </a:lnTo>
                  <a:lnTo>
                    <a:pt x="523" y="295"/>
                  </a:lnTo>
                  <a:lnTo>
                    <a:pt x="523" y="348"/>
                  </a:lnTo>
                  <a:lnTo>
                    <a:pt x="147" y="348"/>
                  </a:lnTo>
                  <a:close/>
                  <a:moveTo>
                    <a:pt x="268" y="123"/>
                  </a:moveTo>
                  <a:lnTo>
                    <a:pt x="239" y="125"/>
                  </a:lnTo>
                  <a:lnTo>
                    <a:pt x="214" y="134"/>
                  </a:lnTo>
                  <a:lnTo>
                    <a:pt x="192" y="146"/>
                  </a:lnTo>
                  <a:lnTo>
                    <a:pt x="174" y="164"/>
                  </a:lnTo>
                  <a:lnTo>
                    <a:pt x="162" y="183"/>
                  </a:lnTo>
                  <a:lnTo>
                    <a:pt x="155" y="203"/>
                  </a:lnTo>
                  <a:lnTo>
                    <a:pt x="150" y="224"/>
                  </a:lnTo>
                  <a:lnTo>
                    <a:pt x="147" y="248"/>
                  </a:lnTo>
                  <a:lnTo>
                    <a:pt x="376" y="248"/>
                  </a:lnTo>
                  <a:lnTo>
                    <a:pt x="373" y="227"/>
                  </a:lnTo>
                  <a:lnTo>
                    <a:pt x="370" y="206"/>
                  </a:lnTo>
                  <a:lnTo>
                    <a:pt x="364" y="187"/>
                  </a:lnTo>
                  <a:lnTo>
                    <a:pt x="355" y="168"/>
                  </a:lnTo>
                  <a:lnTo>
                    <a:pt x="344" y="154"/>
                  </a:lnTo>
                  <a:lnTo>
                    <a:pt x="329" y="140"/>
                  </a:lnTo>
                  <a:lnTo>
                    <a:pt x="312" y="130"/>
                  </a:lnTo>
                  <a:lnTo>
                    <a:pt x="292" y="124"/>
                  </a:lnTo>
                  <a:lnTo>
                    <a:pt x="268" y="12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41" name="Freeform 40"/>
            <p:cNvSpPr>
              <a:spLocks/>
            </p:cNvSpPr>
            <p:nvPr userDrawn="1"/>
          </p:nvSpPr>
          <p:spPr bwMode="auto">
            <a:xfrm>
              <a:off x="505" y="3164"/>
              <a:ext cx="96" cy="117"/>
            </a:xfrm>
            <a:custGeom>
              <a:avLst/>
              <a:gdLst>
                <a:gd name="T0" fmla="*/ 270 w 480"/>
                <a:gd name="T1" fmla="*/ 119 h 585"/>
                <a:gd name="T2" fmla="*/ 290 w 480"/>
                <a:gd name="T3" fmla="*/ 121 h 585"/>
                <a:gd name="T4" fmla="*/ 306 w 480"/>
                <a:gd name="T5" fmla="*/ 126 h 585"/>
                <a:gd name="T6" fmla="*/ 317 w 480"/>
                <a:gd name="T7" fmla="*/ 135 h 585"/>
                <a:gd name="T8" fmla="*/ 325 w 480"/>
                <a:gd name="T9" fmla="*/ 146 h 585"/>
                <a:gd name="T10" fmla="*/ 330 w 480"/>
                <a:gd name="T11" fmla="*/ 160 h 585"/>
                <a:gd name="T12" fmla="*/ 332 w 480"/>
                <a:gd name="T13" fmla="*/ 176 h 585"/>
                <a:gd name="T14" fmla="*/ 332 w 480"/>
                <a:gd name="T15" fmla="*/ 585 h 585"/>
                <a:gd name="T16" fmla="*/ 480 w 480"/>
                <a:gd name="T17" fmla="*/ 585 h 585"/>
                <a:gd name="T18" fmla="*/ 480 w 480"/>
                <a:gd name="T19" fmla="*/ 175 h 585"/>
                <a:gd name="T20" fmla="*/ 479 w 480"/>
                <a:gd name="T21" fmla="*/ 152 h 585"/>
                <a:gd name="T22" fmla="*/ 475 w 480"/>
                <a:gd name="T23" fmla="*/ 129 h 585"/>
                <a:gd name="T24" fmla="*/ 469 w 480"/>
                <a:gd name="T25" fmla="*/ 107 h 585"/>
                <a:gd name="T26" fmla="*/ 460 w 480"/>
                <a:gd name="T27" fmla="*/ 86 h 585"/>
                <a:gd name="T28" fmla="*/ 448 w 480"/>
                <a:gd name="T29" fmla="*/ 66 h 585"/>
                <a:gd name="T30" fmla="*/ 433 w 480"/>
                <a:gd name="T31" fmla="*/ 47 h 585"/>
                <a:gd name="T32" fmla="*/ 416 w 480"/>
                <a:gd name="T33" fmla="*/ 31 h 585"/>
                <a:gd name="T34" fmla="*/ 393 w 480"/>
                <a:gd name="T35" fmla="*/ 19 h 585"/>
                <a:gd name="T36" fmla="*/ 369 w 480"/>
                <a:gd name="T37" fmla="*/ 9 h 585"/>
                <a:gd name="T38" fmla="*/ 339 w 480"/>
                <a:gd name="T39" fmla="*/ 3 h 585"/>
                <a:gd name="T40" fmla="*/ 306 w 480"/>
                <a:gd name="T41" fmla="*/ 0 h 585"/>
                <a:gd name="T42" fmla="*/ 0 w 480"/>
                <a:gd name="T43" fmla="*/ 0 h 585"/>
                <a:gd name="T44" fmla="*/ 0 w 480"/>
                <a:gd name="T45" fmla="*/ 585 h 585"/>
                <a:gd name="T46" fmla="*/ 147 w 480"/>
                <a:gd name="T47" fmla="*/ 585 h 585"/>
                <a:gd name="T48" fmla="*/ 147 w 480"/>
                <a:gd name="T49" fmla="*/ 119 h 585"/>
                <a:gd name="T50" fmla="*/ 270 w 480"/>
                <a:gd name="T51" fmla="*/ 119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0" h="585">
                  <a:moveTo>
                    <a:pt x="270" y="119"/>
                  </a:moveTo>
                  <a:lnTo>
                    <a:pt x="290" y="121"/>
                  </a:lnTo>
                  <a:lnTo>
                    <a:pt x="306" y="126"/>
                  </a:lnTo>
                  <a:lnTo>
                    <a:pt x="317" y="135"/>
                  </a:lnTo>
                  <a:lnTo>
                    <a:pt x="325" y="146"/>
                  </a:lnTo>
                  <a:lnTo>
                    <a:pt x="330" y="160"/>
                  </a:lnTo>
                  <a:lnTo>
                    <a:pt x="332" y="176"/>
                  </a:lnTo>
                  <a:lnTo>
                    <a:pt x="332" y="585"/>
                  </a:lnTo>
                  <a:lnTo>
                    <a:pt x="480" y="585"/>
                  </a:lnTo>
                  <a:lnTo>
                    <a:pt x="480" y="175"/>
                  </a:lnTo>
                  <a:lnTo>
                    <a:pt x="479" y="152"/>
                  </a:lnTo>
                  <a:lnTo>
                    <a:pt x="475" y="129"/>
                  </a:lnTo>
                  <a:lnTo>
                    <a:pt x="469" y="107"/>
                  </a:lnTo>
                  <a:lnTo>
                    <a:pt x="460" y="86"/>
                  </a:lnTo>
                  <a:lnTo>
                    <a:pt x="448" y="66"/>
                  </a:lnTo>
                  <a:lnTo>
                    <a:pt x="433" y="47"/>
                  </a:lnTo>
                  <a:lnTo>
                    <a:pt x="416" y="31"/>
                  </a:lnTo>
                  <a:lnTo>
                    <a:pt x="393" y="19"/>
                  </a:lnTo>
                  <a:lnTo>
                    <a:pt x="369" y="9"/>
                  </a:lnTo>
                  <a:lnTo>
                    <a:pt x="339" y="3"/>
                  </a:lnTo>
                  <a:lnTo>
                    <a:pt x="306" y="0"/>
                  </a:lnTo>
                  <a:lnTo>
                    <a:pt x="0" y="0"/>
                  </a:lnTo>
                  <a:lnTo>
                    <a:pt x="0" y="585"/>
                  </a:lnTo>
                  <a:lnTo>
                    <a:pt x="147" y="585"/>
                  </a:lnTo>
                  <a:lnTo>
                    <a:pt x="147" y="119"/>
                  </a:lnTo>
                  <a:lnTo>
                    <a:pt x="270" y="11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42" name="Freeform 41"/>
            <p:cNvSpPr>
              <a:spLocks noEditPoints="1"/>
            </p:cNvSpPr>
            <p:nvPr userDrawn="1"/>
          </p:nvSpPr>
          <p:spPr bwMode="auto">
            <a:xfrm>
              <a:off x="855" y="3116"/>
              <a:ext cx="23" cy="24"/>
            </a:xfrm>
            <a:custGeom>
              <a:avLst/>
              <a:gdLst>
                <a:gd name="T0" fmla="*/ 39 w 118"/>
                <a:gd name="T1" fmla="*/ 116 h 120"/>
                <a:gd name="T2" fmla="*/ 11 w 118"/>
                <a:gd name="T3" fmla="*/ 95 h 120"/>
                <a:gd name="T4" fmla="*/ 0 w 118"/>
                <a:gd name="T5" fmla="*/ 59 h 120"/>
                <a:gd name="T6" fmla="*/ 11 w 118"/>
                <a:gd name="T7" fmla="*/ 24 h 120"/>
                <a:gd name="T8" fmla="*/ 39 w 118"/>
                <a:gd name="T9" fmla="*/ 3 h 120"/>
                <a:gd name="T10" fmla="*/ 78 w 118"/>
                <a:gd name="T11" fmla="*/ 3 h 120"/>
                <a:gd name="T12" fmla="*/ 106 w 118"/>
                <a:gd name="T13" fmla="*/ 24 h 120"/>
                <a:gd name="T14" fmla="*/ 118 w 118"/>
                <a:gd name="T15" fmla="*/ 59 h 120"/>
                <a:gd name="T16" fmla="*/ 106 w 118"/>
                <a:gd name="T17" fmla="*/ 95 h 120"/>
                <a:gd name="T18" fmla="*/ 78 w 118"/>
                <a:gd name="T19" fmla="*/ 116 h 120"/>
                <a:gd name="T20" fmla="*/ 58 w 118"/>
                <a:gd name="T21" fmla="*/ 10 h 120"/>
                <a:gd name="T22" fmla="*/ 29 w 118"/>
                <a:gd name="T23" fmla="*/ 19 h 120"/>
                <a:gd name="T24" fmla="*/ 12 w 118"/>
                <a:gd name="T25" fmla="*/ 44 h 120"/>
                <a:gd name="T26" fmla="*/ 12 w 118"/>
                <a:gd name="T27" fmla="*/ 75 h 120"/>
                <a:gd name="T28" fmla="*/ 29 w 118"/>
                <a:gd name="T29" fmla="*/ 100 h 120"/>
                <a:gd name="T30" fmla="*/ 58 w 118"/>
                <a:gd name="T31" fmla="*/ 108 h 120"/>
                <a:gd name="T32" fmla="*/ 88 w 118"/>
                <a:gd name="T33" fmla="*/ 100 h 120"/>
                <a:gd name="T34" fmla="*/ 106 w 118"/>
                <a:gd name="T35" fmla="*/ 75 h 120"/>
                <a:gd name="T36" fmla="*/ 106 w 118"/>
                <a:gd name="T37" fmla="*/ 44 h 120"/>
                <a:gd name="T38" fmla="*/ 88 w 118"/>
                <a:gd name="T39" fmla="*/ 19 h 120"/>
                <a:gd name="T40" fmla="*/ 58 w 118"/>
                <a:gd name="T41" fmla="*/ 10 h 120"/>
                <a:gd name="T42" fmla="*/ 74 w 118"/>
                <a:gd name="T43" fmla="*/ 95 h 120"/>
                <a:gd name="T44" fmla="*/ 71 w 118"/>
                <a:gd name="T45" fmla="*/ 94 h 120"/>
                <a:gd name="T46" fmla="*/ 55 w 118"/>
                <a:gd name="T47" fmla="*/ 68 h 120"/>
                <a:gd name="T48" fmla="*/ 48 w 118"/>
                <a:gd name="T49" fmla="*/ 66 h 120"/>
                <a:gd name="T50" fmla="*/ 47 w 118"/>
                <a:gd name="T51" fmla="*/ 94 h 120"/>
                <a:gd name="T52" fmla="*/ 45 w 118"/>
                <a:gd name="T53" fmla="*/ 95 h 120"/>
                <a:gd name="T54" fmla="*/ 33 w 118"/>
                <a:gd name="T55" fmla="*/ 95 h 120"/>
                <a:gd name="T56" fmla="*/ 32 w 118"/>
                <a:gd name="T57" fmla="*/ 92 h 120"/>
                <a:gd name="T58" fmla="*/ 33 w 118"/>
                <a:gd name="T59" fmla="*/ 26 h 120"/>
                <a:gd name="T60" fmla="*/ 37 w 118"/>
                <a:gd name="T61" fmla="*/ 23 h 120"/>
                <a:gd name="T62" fmla="*/ 45 w 118"/>
                <a:gd name="T63" fmla="*/ 22 h 120"/>
                <a:gd name="T64" fmla="*/ 55 w 118"/>
                <a:gd name="T65" fmla="*/ 22 h 120"/>
                <a:gd name="T66" fmla="*/ 76 w 118"/>
                <a:gd name="T67" fmla="*/ 27 h 120"/>
                <a:gd name="T68" fmla="*/ 85 w 118"/>
                <a:gd name="T69" fmla="*/ 44 h 120"/>
                <a:gd name="T70" fmla="*/ 84 w 118"/>
                <a:gd name="T71" fmla="*/ 52 h 120"/>
                <a:gd name="T72" fmla="*/ 79 w 118"/>
                <a:gd name="T73" fmla="*/ 60 h 120"/>
                <a:gd name="T74" fmla="*/ 71 w 118"/>
                <a:gd name="T75" fmla="*/ 64 h 120"/>
                <a:gd name="T76" fmla="*/ 88 w 118"/>
                <a:gd name="T77" fmla="*/ 92 h 120"/>
                <a:gd name="T78" fmla="*/ 88 w 118"/>
                <a:gd name="T79" fmla="*/ 94 h 120"/>
                <a:gd name="T80" fmla="*/ 85 w 118"/>
                <a:gd name="T81" fmla="*/ 95 h 120"/>
                <a:gd name="T82" fmla="*/ 70 w 118"/>
                <a:gd name="T83" fmla="*/ 40 h 120"/>
                <a:gd name="T84" fmla="*/ 65 w 118"/>
                <a:gd name="T85" fmla="*/ 37 h 120"/>
                <a:gd name="T86" fmla="*/ 57 w 118"/>
                <a:gd name="T87" fmla="*/ 34 h 120"/>
                <a:gd name="T88" fmla="*/ 47 w 118"/>
                <a:gd name="T89" fmla="*/ 55 h 120"/>
                <a:gd name="T90" fmla="*/ 52 w 118"/>
                <a:gd name="T91" fmla="*/ 55 h 120"/>
                <a:gd name="T92" fmla="*/ 57 w 118"/>
                <a:gd name="T93" fmla="*/ 55 h 120"/>
                <a:gd name="T94" fmla="*/ 65 w 118"/>
                <a:gd name="T95" fmla="*/ 54 h 120"/>
                <a:gd name="T96" fmla="*/ 70 w 118"/>
                <a:gd name="T97" fmla="*/ 49 h 120"/>
                <a:gd name="T98" fmla="*/ 70 w 118"/>
                <a:gd name="T99" fmla="*/ 4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8" h="120">
                  <a:moveTo>
                    <a:pt x="58" y="120"/>
                  </a:moveTo>
                  <a:lnTo>
                    <a:pt x="39" y="116"/>
                  </a:lnTo>
                  <a:lnTo>
                    <a:pt x="23" y="107"/>
                  </a:lnTo>
                  <a:lnTo>
                    <a:pt x="11" y="95"/>
                  </a:lnTo>
                  <a:lnTo>
                    <a:pt x="2" y="79"/>
                  </a:lnTo>
                  <a:lnTo>
                    <a:pt x="0" y="59"/>
                  </a:lnTo>
                  <a:lnTo>
                    <a:pt x="2" y="40"/>
                  </a:lnTo>
                  <a:lnTo>
                    <a:pt x="11" y="24"/>
                  </a:lnTo>
                  <a:lnTo>
                    <a:pt x="23" y="12"/>
                  </a:lnTo>
                  <a:lnTo>
                    <a:pt x="39" y="3"/>
                  </a:lnTo>
                  <a:lnTo>
                    <a:pt x="58" y="0"/>
                  </a:lnTo>
                  <a:lnTo>
                    <a:pt x="78" y="3"/>
                  </a:lnTo>
                  <a:lnTo>
                    <a:pt x="94" y="12"/>
                  </a:lnTo>
                  <a:lnTo>
                    <a:pt x="106" y="24"/>
                  </a:lnTo>
                  <a:lnTo>
                    <a:pt x="115" y="40"/>
                  </a:lnTo>
                  <a:lnTo>
                    <a:pt x="118" y="59"/>
                  </a:lnTo>
                  <a:lnTo>
                    <a:pt x="115" y="79"/>
                  </a:lnTo>
                  <a:lnTo>
                    <a:pt x="106" y="95"/>
                  </a:lnTo>
                  <a:lnTo>
                    <a:pt x="94" y="107"/>
                  </a:lnTo>
                  <a:lnTo>
                    <a:pt x="78" y="116"/>
                  </a:lnTo>
                  <a:lnTo>
                    <a:pt x="58" y="120"/>
                  </a:lnTo>
                  <a:close/>
                  <a:moveTo>
                    <a:pt x="58" y="10"/>
                  </a:moveTo>
                  <a:lnTo>
                    <a:pt x="43" y="13"/>
                  </a:lnTo>
                  <a:lnTo>
                    <a:pt x="29" y="19"/>
                  </a:lnTo>
                  <a:lnTo>
                    <a:pt x="20" y="31"/>
                  </a:lnTo>
                  <a:lnTo>
                    <a:pt x="12" y="44"/>
                  </a:lnTo>
                  <a:lnTo>
                    <a:pt x="10" y="59"/>
                  </a:lnTo>
                  <a:lnTo>
                    <a:pt x="12" y="75"/>
                  </a:lnTo>
                  <a:lnTo>
                    <a:pt x="20" y="89"/>
                  </a:lnTo>
                  <a:lnTo>
                    <a:pt x="29" y="100"/>
                  </a:lnTo>
                  <a:lnTo>
                    <a:pt x="43" y="106"/>
                  </a:lnTo>
                  <a:lnTo>
                    <a:pt x="58" y="108"/>
                  </a:lnTo>
                  <a:lnTo>
                    <a:pt x="74" y="106"/>
                  </a:lnTo>
                  <a:lnTo>
                    <a:pt x="88" y="100"/>
                  </a:lnTo>
                  <a:lnTo>
                    <a:pt x="99" y="89"/>
                  </a:lnTo>
                  <a:lnTo>
                    <a:pt x="106" y="75"/>
                  </a:lnTo>
                  <a:lnTo>
                    <a:pt x="109" y="59"/>
                  </a:lnTo>
                  <a:lnTo>
                    <a:pt x="106" y="44"/>
                  </a:lnTo>
                  <a:lnTo>
                    <a:pt x="99" y="31"/>
                  </a:lnTo>
                  <a:lnTo>
                    <a:pt x="88" y="19"/>
                  </a:lnTo>
                  <a:lnTo>
                    <a:pt x="74" y="13"/>
                  </a:lnTo>
                  <a:lnTo>
                    <a:pt x="58" y="10"/>
                  </a:lnTo>
                  <a:close/>
                  <a:moveTo>
                    <a:pt x="85" y="95"/>
                  </a:moveTo>
                  <a:lnTo>
                    <a:pt x="74" y="95"/>
                  </a:lnTo>
                  <a:lnTo>
                    <a:pt x="73" y="95"/>
                  </a:lnTo>
                  <a:lnTo>
                    <a:pt x="71" y="94"/>
                  </a:lnTo>
                  <a:lnTo>
                    <a:pt x="57" y="68"/>
                  </a:lnTo>
                  <a:lnTo>
                    <a:pt x="55" y="68"/>
                  </a:lnTo>
                  <a:lnTo>
                    <a:pt x="54" y="66"/>
                  </a:lnTo>
                  <a:lnTo>
                    <a:pt x="48" y="66"/>
                  </a:lnTo>
                  <a:lnTo>
                    <a:pt x="48" y="92"/>
                  </a:lnTo>
                  <a:lnTo>
                    <a:pt x="47" y="94"/>
                  </a:lnTo>
                  <a:lnTo>
                    <a:pt x="47" y="95"/>
                  </a:lnTo>
                  <a:lnTo>
                    <a:pt x="45" y="95"/>
                  </a:lnTo>
                  <a:lnTo>
                    <a:pt x="34" y="95"/>
                  </a:lnTo>
                  <a:lnTo>
                    <a:pt x="33" y="95"/>
                  </a:lnTo>
                  <a:lnTo>
                    <a:pt x="33" y="94"/>
                  </a:lnTo>
                  <a:lnTo>
                    <a:pt x="32" y="92"/>
                  </a:lnTo>
                  <a:lnTo>
                    <a:pt x="32" y="28"/>
                  </a:lnTo>
                  <a:lnTo>
                    <a:pt x="33" y="26"/>
                  </a:lnTo>
                  <a:lnTo>
                    <a:pt x="34" y="23"/>
                  </a:lnTo>
                  <a:lnTo>
                    <a:pt x="37" y="23"/>
                  </a:lnTo>
                  <a:lnTo>
                    <a:pt x="41" y="22"/>
                  </a:lnTo>
                  <a:lnTo>
                    <a:pt x="45" y="22"/>
                  </a:lnTo>
                  <a:lnTo>
                    <a:pt x="50" y="22"/>
                  </a:lnTo>
                  <a:lnTo>
                    <a:pt x="55" y="22"/>
                  </a:lnTo>
                  <a:lnTo>
                    <a:pt x="68" y="23"/>
                  </a:lnTo>
                  <a:lnTo>
                    <a:pt x="76" y="27"/>
                  </a:lnTo>
                  <a:lnTo>
                    <a:pt x="83" y="33"/>
                  </a:lnTo>
                  <a:lnTo>
                    <a:pt x="85" y="44"/>
                  </a:lnTo>
                  <a:lnTo>
                    <a:pt x="85" y="45"/>
                  </a:lnTo>
                  <a:lnTo>
                    <a:pt x="84" y="52"/>
                  </a:lnTo>
                  <a:lnTo>
                    <a:pt x="83" y="56"/>
                  </a:lnTo>
                  <a:lnTo>
                    <a:pt x="79" y="60"/>
                  </a:lnTo>
                  <a:lnTo>
                    <a:pt x="75" y="63"/>
                  </a:lnTo>
                  <a:lnTo>
                    <a:pt x="71" y="64"/>
                  </a:lnTo>
                  <a:lnTo>
                    <a:pt x="86" y="91"/>
                  </a:lnTo>
                  <a:lnTo>
                    <a:pt x="88" y="92"/>
                  </a:lnTo>
                  <a:lnTo>
                    <a:pt x="88" y="92"/>
                  </a:lnTo>
                  <a:lnTo>
                    <a:pt x="88" y="94"/>
                  </a:lnTo>
                  <a:lnTo>
                    <a:pt x="86" y="95"/>
                  </a:lnTo>
                  <a:lnTo>
                    <a:pt x="85" y="95"/>
                  </a:lnTo>
                  <a:close/>
                  <a:moveTo>
                    <a:pt x="70" y="44"/>
                  </a:moveTo>
                  <a:lnTo>
                    <a:pt x="70" y="40"/>
                  </a:lnTo>
                  <a:lnTo>
                    <a:pt x="68" y="38"/>
                  </a:lnTo>
                  <a:lnTo>
                    <a:pt x="65" y="37"/>
                  </a:lnTo>
                  <a:lnTo>
                    <a:pt x="62" y="35"/>
                  </a:lnTo>
                  <a:lnTo>
                    <a:pt x="57" y="34"/>
                  </a:lnTo>
                  <a:lnTo>
                    <a:pt x="47" y="34"/>
                  </a:lnTo>
                  <a:lnTo>
                    <a:pt x="47" y="55"/>
                  </a:lnTo>
                  <a:lnTo>
                    <a:pt x="49" y="55"/>
                  </a:lnTo>
                  <a:lnTo>
                    <a:pt x="52" y="55"/>
                  </a:lnTo>
                  <a:lnTo>
                    <a:pt x="54" y="55"/>
                  </a:lnTo>
                  <a:lnTo>
                    <a:pt x="57" y="55"/>
                  </a:lnTo>
                  <a:lnTo>
                    <a:pt x="62" y="55"/>
                  </a:lnTo>
                  <a:lnTo>
                    <a:pt x="65" y="54"/>
                  </a:lnTo>
                  <a:lnTo>
                    <a:pt x="68" y="52"/>
                  </a:lnTo>
                  <a:lnTo>
                    <a:pt x="70" y="49"/>
                  </a:lnTo>
                  <a:lnTo>
                    <a:pt x="70" y="45"/>
                  </a:lnTo>
                  <a:lnTo>
                    <a:pt x="70" y="4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grpSp>
      <p:sp>
        <p:nvSpPr>
          <p:cNvPr id="15" name="Text Box 6"/>
          <p:cNvSpPr txBox="1">
            <a:spLocks noChangeArrowheads="1"/>
          </p:cNvSpPr>
          <p:nvPr userDrawn="1"/>
        </p:nvSpPr>
        <p:spPr bwMode="auto">
          <a:xfrm>
            <a:off x="425768" y="6601053"/>
            <a:ext cx="81464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0">
            <a:spAutoFit/>
          </a:bodyPr>
          <a:lstStyle/>
          <a:p>
            <a:pPr algn="l" eaLnBrk="0" hangingPunct="0">
              <a:lnSpc>
                <a:spcPct val="100000"/>
              </a:lnSpc>
              <a:spcBef>
                <a:spcPct val="0"/>
              </a:spcBef>
              <a:buClrTx/>
              <a:buFontTx/>
              <a:buNone/>
            </a:pPr>
            <a:r>
              <a:rPr lang="en-GB" sz="800" b="0" dirty="0">
                <a:solidFill>
                  <a:schemeClr val="bg1"/>
                </a:solidFill>
                <a:latin typeface="Arial Narrow" pitchFamily="34" charset="0"/>
                <a:cs typeface="Verdana" pitchFamily="34" charset="0"/>
              </a:rPr>
              <a:t>Intel Confidential</a:t>
            </a:r>
            <a:endParaRPr lang="en-US" sz="800" b="0" dirty="0">
              <a:solidFill>
                <a:schemeClr val="bg1"/>
              </a:solidFill>
              <a:latin typeface="Arial Narrow" pitchFamily="34" charset="0"/>
              <a:cs typeface="Verdana" pitchFamily="34" charset="0"/>
            </a:endParaRPr>
          </a:p>
        </p:txBody>
      </p:sp>
    </p:spTree>
    <p:extLst>
      <p:ext uri="{BB962C8B-B14F-4D97-AF65-F5344CB8AC3E}">
        <p14:creationId xmlns:p14="http://schemas.microsoft.com/office/powerpoint/2010/main" val="2361411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Final Slide ALT">
    <p:spTree>
      <p:nvGrpSpPr>
        <p:cNvPr id="1" name=""/>
        <p:cNvGrpSpPr/>
        <p:nvPr/>
      </p:nvGrpSpPr>
      <p:grpSpPr>
        <a:xfrm>
          <a:off x="0" y="0"/>
          <a:ext cx="0" cy="0"/>
          <a:chOff x="0" y="0"/>
          <a:chExt cx="0" cy="0"/>
        </a:xfrm>
      </p:grpSpPr>
      <p:grpSp>
        <p:nvGrpSpPr>
          <p:cNvPr id="2" name="Group 17"/>
          <p:cNvGrpSpPr>
            <a:grpSpLocks noChangeAspect="1"/>
          </p:cNvGrpSpPr>
          <p:nvPr/>
        </p:nvGrpSpPr>
        <p:grpSpPr bwMode="auto">
          <a:xfrm>
            <a:off x="2536723" y="1876838"/>
            <a:ext cx="4070554" cy="3072868"/>
            <a:chOff x="248" y="2908"/>
            <a:chExt cx="816" cy="616"/>
          </a:xfrm>
          <a:solidFill>
            <a:srgbClr val="0860A8"/>
          </a:solidFill>
        </p:grpSpPr>
        <p:sp>
          <p:nvSpPr>
            <p:cNvPr id="20" name="AutoShape 5"/>
            <p:cNvSpPr>
              <a:spLocks noChangeAspect="1" noChangeArrowheads="1" noTextEdit="1"/>
            </p:cNvSpPr>
            <p:nvPr userDrawn="1"/>
          </p:nvSpPr>
          <p:spPr bwMode="auto">
            <a:xfrm>
              <a:off x="248" y="2908"/>
              <a:ext cx="816" cy="6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21" name="Freeform 20"/>
            <p:cNvSpPr>
              <a:spLocks noEditPoints="1"/>
            </p:cNvSpPr>
            <p:nvPr userDrawn="1"/>
          </p:nvSpPr>
          <p:spPr bwMode="auto">
            <a:xfrm>
              <a:off x="365" y="3027"/>
              <a:ext cx="576" cy="380"/>
            </a:xfrm>
            <a:custGeom>
              <a:avLst/>
              <a:gdLst>
                <a:gd name="T0" fmla="*/ 1225 w 2881"/>
                <a:gd name="T1" fmla="*/ 1703 h 1899"/>
                <a:gd name="T2" fmla="*/ 1013 w 2881"/>
                <a:gd name="T3" fmla="*/ 1706 h 1899"/>
                <a:gd name="T4" fmla="*/ 810 w 2881"/>
                <a:gd name="T5" fmla="*/ 1691 h 1899"/>
                <a:gd name="T6" fmla="*/ 621 w 2881"/>
                <a:gd name="T7" fmla="*/ 1658 h 1899"/>
                <a:gd name="T8" fmla="*/ 453 w 2881"/>
                <a:gd name="T9" fmla="*/ 1601 h 1899"/>
                <a:gd name="T10" fmla="*/ 312 w 2881"/>
                <a:gd name="T11" fmla="*/ 1521 h 1899"/>
                <a:gd name="T12" fmla="*/ 203 w 2881"/>
                <a:gd name="T13" fmla="*/ 1411 h 1899"/>
                <a:gd name="T14" fmla="*/ 135 w 2881"/>
                <a:gd name="T15" fmla="*/ 1271 h 1899"/>
                <a:gd name="T16" fmla="*/ 114 w 2881"/>
                <a:gd name="T17" fmla="*/ 1086 h 1899"/>
                <a:gd name="T18" fmla="*/ 152 w 2881"/>
                <a:gd name="T19" fmla="*/ 891 h 1899"/>
                <a:gd name="T20" fmla="*/ 239 w 2881"/>
                <a:gd name="T21" fmla="*/ 718 h 1899"/>
                <a:gd name="T22" fmla="*/ 314 w 2881"/>
                <a:gd name="T23" fmla="*/ 544 h 1899"/>
                <a:gd name="T24" fmla="*/ 167 w 2881"/>
                <a:gd name="T25" fmla="*/ 699 h 1899"/>
                <a:gd name="T26" fmla="*/ 62 w 2881"/>
                <a:gd name="T27" fmla="*/ 869 h 1899"/>
                <a:gd name="T28" fmla="*/ 6 w 2881"/>
                <a:gd name="T29" fmla="*/ 1057 h 1899"/>
                <a:gd name="T30" fmla="*/ 6 w 2881"/>
                <a:gd name="T31" fmla="*/ 1260 h 1899"/>
                <a:gd name="T32" fmla="*/ 63 w 2881"/>
                <a:gd name="T33" fmla="*/ 1453 h 1899"/>
                <a:gd name="T34" fmla="*/ 178 w 2881"/>
                <a:gd name="T35" fmla="*/ 1610 h 1899"/>
                <a:gd name="T36" fmla="*/ 350 w 2881"/>
                <a:gd name="T37" fmla="*/ 1736 h 1899"/>
                <a:gd name="T38" fmla="*/ 574 w 2881"/>
                <a:gd name="T39" fmla="*/ 1829 h 1899"/>
                <a:gd name="T40" fmla="*/ 846 w 2881"/>
                <a:gd name="T41" fmla="*/ 1884 h 1899"/>
                <a:gd name="T42" fmla="*/ 1165 w 2881"/>
                <a:gd name="T43" fmla="*/ 1899 h 1899"/>
                <a:gd name="T44" fmla="*/ 1488 w 2881"/>
                <a:gd name="T45" fmla="*/ 1874 h 1899"/>
                <a:gd name="T46" fmla="*/ 1765 w 2881"/>
                <a:gd name="T47" fmla="*/ 1825 h 1899"/>
                <a:gd name="T48" fmla="*/ 2048 w 2881"/>
                <a:gd name="T49" fmla="*/ 1747 h 1899"/>
                <a:gd name="T50" fmla="*/ 2313 w 2881"/>
                <a:gd name="T51" fmla="*/ 1643 h 1899"/>
                <a:gd name="T52" fmla="*/ 2319 w 2881"/>
                <a:gd name="T53" fmla="*/ 1424 h 1899"/>
                <a:gd name="T54" fmla="*/ 2061 w 2881"/>
                <a:gd name="T55" fmla="*/ 1536 h 1899"/>
                <a:gd name="T56" fmla="*/ 1766 w 2881"/>
                <a:gd name="T57" fmla="*/ 1623 h 1899"/>
                <a:gd name="T58" fmla="*/ 1465 w 2881"/>
                <a:gd name="T59" fmla="*/ 1682 h 1899"/>
                <a:gd name="T60" fmla="*/ 2852 w 2881"/>
                <a:gd name="T61" fmla="*/ 481 h 1899"/>
                <a:gd name="T62" fmla="*/ 2771 w 2881"/>
                <a:gd name="T63" fmla="*/ 326 h 1899"/>
                <a:gd name="T64" fmla="*/ 2642 w 2881"/>
                <a:gd name="T65" fmla="*/ 203 h 1899"/>
                <a:gd name="T66" fmla="*/ 2474 w 2881"/>
                <a:gd name="T67" fmla="*/ 108 h 1899"/>
                <a:gd name="T68" fmla="*/ 2272 w 2881"/>
                <a:gd name="T69" fmla="*/ 43 h 1899"/>
                <a:gd name="T70" fmla="*/ 2046 w 2881"/>
                <a:gd name="T71" fmla="*/ 7 h 1899"/>
                <a:gd name="T72" fmla="*/ 1801 w 2881"/>
                <a:gd name="T73" fmla="*/ 1 h 1899"/>
                <a:gd name="T74" fmla="*/ 1545 w 2881"/>
                <a:gd name="T75" fmla="*/ 22 h 1899"/>
                <a:gd name="T76" fmla="*/ 1285 w 2881"/>
                <a:gd name="T77" fmla="*/ 72 h 1899"/>
                <a:gd name="T78" fmla="*/ 1028 w 2881"/>
                <a:gd name="T79" fmla="*/ 150 h 1899"/>
                <a:gd name="T80" fmla="*/ 782 w 2881"/>
                <a:gd name="T81" fmla="*/ 255 h 1899"/>
                <a:gd name="T82" fmla="*/ 627 w 2881"/>
                <a:gd name="T83" fmla="*/ 396 h 1899"/>
                <a:gd name="T84" fmla="*/ 867 w 2881"/>
                <a:gd name="T85" fmla="*/ 288 h 1899"/>
                <a:gd name="T86" fmla="*/ 1118 w 2881"/>
                <a:gd name="T87" fmla="*/ 204 h 1899"/>
                <a:gd name="T88" fmla="*/ 1373 w 2881"/>
                <a:gd name="T89" fmla="*/ 143 h 1899"/>
                <a:gd name="T90" fmla="*/ 1625 w 2881"/>
                <a:gd name="T91" fmla="*/ 109 h 1899"/>
                <a:gd name="T92" fmla="*/ 1869 w 2881"/>
                <a:gd name="T93" fmla="*/ 99 h 1899"/>
                <a:gd name="T94" fmla="*/ 2095 w 2881"/>
                <a:gd name="T95" fmla="*/ 117 h 1899"/>
                <a:gd name="T96" fmla="*/ 2298 w 2881"/>
                <a:gd name="T97" fmla="*/ 163 h 1899"/>
                <a:gd name="T98" fmla="*/ 2470 w 2881"/>
                <a:gd name="T99" fmla="*/ 237 h 1899"/>
                <a:gd name="T100" fmla="*/ 2605 w 2881"/>
                <a:gd name="T101" fmla="*/ 341 h 1899"/>
                <a:gd name="T102" fmla="*/ 2695 w 2881"/>
                <a:gd name="T103" fmla="*/ 475 h 1899"/>
                <a:gd name="T104" fmla="*/ 2733 w 2881"/>
                <a:gd name="T105" fmla="*/ 637 h 1899"/>
                <a:gd name="T106" fmla="*/ 2710 w 2881"/>
                <a:gd name="T107" fmla="*/ 800 h 1899"/>
                <a:gd name="T108" fmla="*/ 2630 w 2881"/>
                <a:gd name="T109" fmla="*/ 951 h 1899"/>
                <a:gd name="T110" fmla="*/ 2500 w 2881"/>
                <a:gd name="T111" fmla="*/ 1078 h 1899"/>
                <a:gd name="T112" fmla="*/ 2493 w 2881"/>
                <a:gd name="T113" fmla="*/ 1251 h 1899"/>
                <a:gd name="T114" fmla="*/ 2626 w 2881"/>
                <a:gd name="T115" fmla="*/ 1168 h 1899"/>
                <a:gd name="T116" fmla="*/ 2742 w 2881"/>
                <a:gd name="T117" fmla="*/ 1050 h 1899"/>
                <a:gd name="T118" fmla="*/ 2830 w 2881"/>
                <a:gd name="T119" fmla="*/ 903 h 1899"/>
                <a:gd name="T120" fmla="*/ 2877 w 2881"/>
                <a:gd name="T121" fmla="*/ 731 h 1899"/>
                <a:gd name="T122" fmla="*/ 2867 w 2881"/>
                <a:gd name="T123" fmla="*/ 539 h 1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81" h="1899">
                  <a:moveTo>
                    <a:pt x="1368" y="1693"/>
                  </a:moveTo>
                  <a:lnTo>
                    <a:pt x="1296" y="1699"/>
                  </a:lnTo>
                  <a:lnTo>
                    <a:pt x="1225" y="1703"/>
                  </a:lnTo>
                  <a:lnTo>
                    <a:pt x="1154" y="1706"/>
                  </a:lnTo>
                  <a:lnTo>
                    <a:pt x="1084" y="1706"/>
                  </a:lnTo>
                  <a:lnTo>
                    <a:pt x="1013" y="1706"/>
                  </a:lnTo>
                  <a:lnTo>
                    <a:pt x="945" y="1704"/>
                  </a:lnTo>
                  <a:lnTo>
                    <a:pt x="877" y="1699"/>
                  </a:lnTo>
                  <a:lnTo>
                    <a:pt x="810" y="1691"/>
                  </a:lnTo>
                  <a:lnTo>
                    <a:pt x="745" y="1683"/>
                  </a:lnTo>
                  <a:lnTo>
                    <a:pt x="682" y="1672"/>
                  </a:lnTo>
                  <a:lnTo>
                    <a:pt x="621" y="1658"/>
                  </a:lnTo>
                  <a:lnTo>
                    <a:pt x="563" y="1642"/>
                  </a:lnTo>
                  <a:lnTo>
                    <a:pt x="506" y="1623"/>
                  </a:lnTo>
                  <a:lnTo>
                    <a:pt x="453" y="1601"/>
                  </a:lnTo>
                  <a:lnTo>
                    <a:pt x="402" y="1578"/>
                  </a:lnTo>
                  <a:lnTo>
                    <a:pt x="355" y="1550"/>
                  </a:lnTo>
                  <a:lnTo>
                    <a:pt x="312" y="1521"/>
                  </a:lnTo>
                  <a:lnTo>
                    <a:pt x="271" y="1487"/>
                  </a:lnTo>
                  <a:lnTo>
                    <a:pt x="235" y="1450"/>
                  </a:lnTo>
                  <a:lnTo>
                    <a:pt x="203" y="1411"/>
                  </a:lnTo>
                  <a:lnTo>
                    <a:pt x="176" y="1369"/>
                  </a:lnTo>
                  <a:lnTo>
                    <a:pt x="154" y="1322"/>
                  </a:lnTo>
                  <a:lnTo>
                    <a:pt x="135" y="1271"/>
                  </a:lnTo>
                  <a:lnTo>
                    <a:pt x="121" y="1218"/>
                  </a:lnTo>
                  <a:lnTo>
                    <a:pt x="114" y="1152"/>
                  </a:lnTo>
                  <a:lnTo>
                    <a:pt x="114" y="1086"/>
                  </a:lnTo>
                  <a:lnTo>
                    <a:pt x="120" y="1020"/>
                  </a:lnTo>
                  <a:lnTo>
                    <a:pt x="134" y="955"/>
                  </a:lnTo>
                  <a:lnTo>
                    <a:pt x="152" y="891"/>
                  </a:lnTo>
                  <a:lnTo>
                    <a:pt x="177" y="831"/>
                  </a:lnTo>
                  <a:lnTo>
                    <a:pt x="207" y="773"/>
                  </a:lnTo>
                  <a:lnTo>
                    <a:pt x="239" y="718"/>
                  </a:lnTo>
                  <a:lnTo>
                    <a:pt x="275" y="668"/>
                  </a:lnTo>
                  <a:lnTo>
                    <a:pt x="314" y="622"/>
                  </a:lnTo>
                  <a:lnTo>
                    <a:pt x="314" y="544"/>
                  </a:lnTo>
                  <a:lnTo>
                    <a:pt x="261" y="593"/>
                  </a:lnTo>
                  <a:lnTo>
                    <a:pt x="212" y="645"/>
                  </a:lnTo>
                  <a:lnTo>
                    <a:pt x="167" y="699"/>
                  </a:lnTo>
                  <a:lnTo>
                    <a:pt x="128" y="753"/>
                  </a:lnTo>
                  <a:lnTo>
                    <a:pt x="92" y="810"/>
                  </a:lnTo>
                  <a:lnTo>
                    <a:pt x="62" y="869"/>
                  </a:lnTo>
                  <a:lnTo>
                    <a:pt x="39" y="930"/>
                  </a:lnTo>
                  <a:lnTo>
                    <a:pt x="19" y="992"/>
                  </a:lnTo>
                  <a:lnTo>
                    <a:pt x="6" y="1057"/>
                  </a:lnTo>
                  <a:lnTo>
                    <a:pt x="0" y="1123"/>
                  </a:lnTo>
                  <a:lnTo>
                    <a:pt x="0" y="1191"/>
                  </a:lnTo>
                  <a:lnTo>
                    <a:pt x="6" y="1260"/>
                  </a:lnTo>
                  <a:lnTo>
                    <a:pt x="20" y="1332"/>
                  </a:lnTo>
                  <a:lnTo>
                    <a:pt x="39" y="1393"/>
                  </a:lnTo>
                  <a:lnTo>
                    <a:pt x="63" y="1453"/>
                  </a:lnTo>
                  <a:lnTo>
                    <a:pt x="95" y="1508"/>
                  </a:lnTo>
                  <a:lnTo>
                    <a:pt x="134" y="1560"/>
                  </a:lnTo>
                  <a:lnTo>
                    <a:pt x="178" y="1610"/>
                  </a:lnTo>
                  <a:lnTo>
                    <a:pt x="230" y="1656"/>
                  </a:lnTo>
                  <a:lnTo>
                    <a:pt x="287" y="1698"/>
                  </a:lnTo>
                  <a:lnTo>
                    <a:pt x="350" y="1736"/>
                  </a:lnTo>
                  <a:lnTo>
                    <a:pt x="418" y="1771"/>
                  </a:lnTo>
                  <a:lnTo>
                    <a:pt x="494" y="1801"/>
                  </a:lnTo>
                  <a:lnTo>
                    <a:pt x="574" y="1829"/>
                  </a:lnTo>
                  <a:lnTo>
                    <a:pt x="659" y="1851"/>
                  </a:lnTo>
                  <a:lnTo>
                    <a:pt x="750" y="1869"/>
                  </a:lnTo>
                  <a:lnTo>
                    <a:pt x="846" y="1884"/>
                  </a:lnTo>
                  <a:lnTo>
                    <a:pt x="948" y="1893"/>
                  </a:lnTo>
                  <a:lnTo>
                    <a:pt x="1054" y="1898"/>
                  </a:lnTo>
                  <a:lnTo>
                    <a:pt x="1165" y="1899"/>
                  </a:lnTo>
                  <a:lnTo>
                    <a:pt x="1281" y="1894"/>
                  </a:lnTo>
                  <a:lnTo>
                    <a:pt x="1401" y="1884"/>
                  </a:lnTo>
                  <a:lnTo>
                    <a:pt x="1488" y="1874"/>
                  </a:lnTo>
                  <a:lnTo>
                    <a:pt x="1578" y="1862"/>
                  </a:lnTo>
                  <a:lnTo>
                    <a:pt x="1670" y="1845"/>
                  </a:lnTo>
                  <a:lnTo>
                    <a:pt x="1765" y="1825"/>
                  </a:lnTo>
                  <a:lnTo>
                    <a:pt x="1860" y="1803"/>
                  </a:lnTo>
                  <a:lnTo>
                    <a:pt x="1954" y="1777"/>
                  </a:lnTo>
                  <a:lnTo>
                    <a:pt x="2048" y="1747"/>
                  </a:lnTo>
                  <a:lnTo>
                    <a:pt x="2140" y="1715"/>
                  </a:lnTo>
                  <a:lnTo>
                    <a:pt x="2229" y="1680"/>
                  </a:lnTo>
                  <a:lnTo>
                    <a:pt x="2313" y="1643"/>
                  </a:lnTo>
                  <a:lnTo>
                    <a:pt x="2392" y="1602"/>
                  </a:lnTo>
                  <a:lnTo>
                    <a:pt x="2392" y="1384"/>
                  </a:lnTo>
                  <a:lnTo>
                    <a:pt x="2319" y="1424"/>
                  </a:lnTo>
                  <a:lnTo>
                    <a:pt x="2239" y="1464"/>
                  </a:lnTo>
                  <a:lnTo>
                    <a:pt x="2152" y="1501"/>
                  </a:lnTo>
                  <a:lnTo>
                    <a:pt x="2061" y="1536"/>
                  </a:lnTo>
                  <a:lnTo>
                    <a:pt x="1964" y="1568"/>
                  </a:lnTo>
                  <a:lnTo>
                    <a:pt x="1866" y="1597"/>
                  </a:lnTo>
                  <a:lnTo>
                    <a:pt x="1766" y="1623"/>
                  </a:lnTo>
                  <a:lnTo>
                    <a:pt x="1665" y="1647"/>
                  </a:lnTo>
                  <a:lnTo>
                    <a:pt x="1565" y="1667"/>
                  </a:lnTo>
                  <a:lnTo>
                    <a:pt x="1465" y="1682"/>
                  </a:lnTo>
                  <a:lnTo>
                    <a:pt x="1368" y="1693"/>
                  </a:lnTo>
                  <a:close/>
                  <a:moveTo>
                    <a:pt x="2867" y="539"/>
                  </a:moveTo>
                  <a:lnTo>
                    <a:pt x="2852" y="481"/>
                  </a:lnTo>
                  <a:lnTo>
                    <a:pt x="2831" y="427"/>
                  </a:lnTo>
                  <a:lnTo>
                    <a:pt x="2804" y="375"/>
                  </a:lnTo>
                  <a:lnTo>
                    <a:pt x="2771" y="326"/>
                  </a:lnTo>
                  <a:lnTo>
                    <a:pt x="2732" y="282"/>
                  </a:lnTo>
                  <a:lnTo>
                    <a:pt x="2690" y="240"/>
                  </a:lnTo>
                  <a:lnTo>
                    <a:pt x="2642" y="203"/>
                  </a:lnTo>
                  <a:lnTo>
                    <a:pt x="2590" y="168"/>
                  </a:lnTo>
                  <a:lnTo>
                    <a:pt x="2534" y="136"/>
                  </a:lnTo>
                  <a:lnTo>
                    <a:pt x="2474" y="108"/>
                  </a:lnTo>
                  <a:lnTo>
                    <a:pt x="2409" y="83"/>
                  </a:lnTo>
                  <a:lnTo>
                    <a:pt x="2343" y="62"/>
                  </a:lnTo>
                  <a:lnTo>
                    <a:pt x="2272" y="43"/>
                  </a:lnTo>
                  <a:lnTo>
                    <a:pt x="2199" y="28"/>
                  </a:lnTo>
                  <a:lnTo>
                    <a:pt x="2124" y="16"/>
                  </a:lnTo>
                  <a:lnTo>
                    <a:pt x="2046" y="7"/>
                  </a:lnTo>
                  <a:lnTo>
                    <a:pt x="1965" y="2"/>
                  </a:lnTo>
                  <a:lnTo>
                    <a:pt x="1884" y="0"/>
                  </a:lnTo>
                  <a:lnTo>
                    <a:pt x="1801" y="1"/>
                  </a:lnTo>
                  <a:lnTo>
                    <a:pt x="1717" y="5"/>
                  </a:lnTo>
                  <a:lnTo>
                    <a:pt x="1630" y="12"/>
                  </a:lnTo>
                  <a:lnTo>
                    <a:pt x="1545" y="22"/>
                  </a:lnTo>
                  <a:lnTo>
                    <a:pt x="1458" y="36"/>
                  </a:lnTo>
                  <a:lnTo>
                    <a:pt x="1372" y="52"/>
                  </a:lnTo>
                  <a:lnTo>
                    <a:pt x="1285" y="72"/>
                  </a:lnTo>
                  <a:lnTo>
                    <a:pt x="1199" y="95"/>
                  </a:lnTo>
                  <a:lnTo>
                    <a:pt x="1113" y="121"/>
                  </a:lnTo>
                  <a:lnTo>
                    <a:pt x="1028" y="150"/>
                  </a:lnTo>
                  <a:lnTo>
                    <a:pt x="944" y="182"/>
                  </a:lnTo>
                  <a:lnTo>
                    <a:pt x="862" y="218"/>
                  </a:lnTo>
                  <a:lnTo>
                    <a:pt x="782" y="255"/>
                  </a:lnTo>
                  <a:lnTo>
                    <a:pt x="704" y="297"/>
                  </a:lnTo>
                  <a:lnTo>
                    <a:pt x="627" y="340"/>
                  </a:lnTo>
                  <a:lnTo>
                    <a:pt x="627" y="396"/>
                  </a:lnTo>
                  <a:lnTo>
                    <a:pt x="705" y="357"/>
                  </a:lnTo>
                  <a:lnTo>
                    <a:pt x="786" y="321"/>
                  </a:lnTo>
                  <a:lnTo>
                    <a:pt x="867" y="288"/>
                  </a:lnTo>
                  <a:lnTo>
                    <a:pt x="950" y="257"/>
                  </a:lnTo>
                  <a:lnTo>
                    <a:pt x="1033" y="229"/>
                  </a:lnTo>
                  <a:lnTo>
                    <a:pt x="1118" y="204"/>
                  </a:lnTo>
                  <a:lnTo>
                    <a:pt x="1202" y="180"/>
                  </a:lnTo>
                  <a:lnTo>
                    <a:pt x="1288" y="161"/>
                  </a:lnTo>
                  <a:lnTo>
                    <a:pt x="1373" y="143"/>
                  </a:lnTo>
                  <a:lnTo>
                    <a:pt x="1458" y="129"/>
                  </a:lnTo>
                  <a:lnTo>
                    <a:pt x="1542" y="117"/>
                  </a:lnTo>
                  <a:lnTo>
                    <a:pt x="1625" y="109"/>
                  </a:lnTo>
                  <a:lnTo>
                    <a:pt x="1708" y="103"/>
                  </a:lnTo>
                  <a:lnTo>
                    <a:pt x="1789" y="100"/>
                  </a:lnTo>
                  <a:lnTo>
                    <a:pt x="1869" y="99"/>
                  </a:lnTo>
                  <a:lnTo>
                    <a:pt x="1946" y="103"/>
                  </a:lnTo>
                  <a:lnTo>
                    <a:pt x="2022" y="109"/>
                  </a:lnTo>
                  <a:lnTo>
                    <a:pt x="2095" y="117"/>
                  </a:lnTo>
                  <a:lnTo>
                    <a:pt x="2166" y="130"/>
                  </a:lnTo>
                  <a:lnTo>
                    <a:pt x="2233" y="145"/>
                  </a:lnTo>
                  <a:lnTo>
                    <a:pt x="2298" y="163"/>
                  </a:lnTo>
                  <a:lnTo>
                    <a:pt x="2359" y="184"/>
                  </a:lnTo>
                  <a:lnTo>
                    <a:pt x="2417" y="209"/>
                  </a:lnTo>
                  <a:lnTo>
                    <a:pt x="2470" y="237"/>
                  </a:lnTo>
                  <a:lnTo>
                    <a:pt x="2519" y="268"/>
                  </a:lnTo>
                  <a:lnTo>
                    <a:pt x="2564" y="303"/>
                  </a:lnTo>
                  <a:lnTo>
                    <a:pt x="2605" y="341"/>
                  </a:lnTo>
                  <a:lnTo>
                    <a:pt x="2639" y="382"/>
                  </a:lnTo>
                  <a:lnTo>
                    <a:pt x="2670" y="427"/>
                  </a:lnTo>
                  <a:lnTo>
                    <a:pt x="2695" y="475"/>
                  </a:lnTo>
                  <a:lnTo>
                    <a:pt x="2714" y="527"/>
                  </a:lnTo>
                  <a:lnTo>
                    <a:pt x="2727" y="582"/>
                  </a:lnTo>
                  <a:lnTo>
                    <a:pt x="2733" y="637"/>
                  </a:lnTo>
                  <a:lnTo>
                    <a:pt x="2732" y="692"/>
                  </a:lnTo>
                  <a:lnTo>
                    <a:pt x="2724" y="747"/>
                  </a:lnTo>
                  <a:lnTo>
                    <a:pt x="2710" y="800"/>
                  </a:lnTo>
                  <a:lnTo>
                    <a:pt x="2689" y="852"/>
                  </a:lnTo>
                  <a:lnTo>
                    <a:pt x="2662" y="903"/>
                  </a:lnTo>
                  <a:lnTo>
                    <a:pt x="2630" y="951"/>
                  </a:lnTo>
                  <a:lnTo>
                    <a:pt x="2591" y="997"/>
                  </a:lnTo>
                  <a:lnTo>
                    <a:pt x="2548" y="1039"/>
                  </a:lnTo>
                  <a:lnTo>
                    <a:pt x="2500" y="1078"/>
                  </a:lnTo>
                  <a:lnTo>
                    <a:pt x="2448" y="1113"/>
                  </a:lnTo>
                  <a:lnTo>
                    <a:pt x="2448" y="1270"/>
                  </a:lnTo>
                  <a:lnTo>
                    <a:pt x="2493" y="1251"/>
                  </a:lnTo>
                  <a:lnTo>
                    <a:pt x="2538" y="1228"/>
                  </a:lnTo>
                  <a:lnTo>
                    <a:pt x="2583" y="1199"/>
                  </a:lnTo>
                  <a:lnTo>
                    <a:pt x="2626" y="1168"/>
                  </a:lnTo>
                  <a:lnTo>
                    <a:pt x="2667" y="1133"/>
                  </a:lnTo>
                  <a:lnTo>
                    <a:pt x="2706" y="1093"/>
                  </a:lnTo>
                  <a:lnTo>
                    <a:pt x="2742" y="1050"/>
                  </a:lnTo>
                  <a:lnTo>
                    <a:pt x="2775" y="1004"/>
                  </a:lnTo>
                  <a:lnTo>
                    <a:pt x="2805" y="955"/>
                  </a:lnTo>
                  <a:lnTo>
                    <a:pt x="2830" y="903"/>
                  </a:lnTo>
                  <a:lnTo>
                    <a:pt x="2851" y="847"/>
                  </a:lnTo>
                  <a:lnTo>
                    <a:pt x="2867" y="790"/>
                  </a:lnTo>
                  <a:lnTo>
                    <a:pt x="2877" y="731"/>
                  </a:lnTo>
                  <a:lnTo>
                    <a:pt x="2881" y="669"/>
                  </a:lnTo>
                  <a:lnTo>
                    <a:pt x="2877" y="605"/>
                  </a:lnTo>
                  <a:lnTo>
                    <a:pt x="2867" y="5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22" name="Freeform 21"/>
            <p:cNvSpPr>
              <a:spLocks/>
            </p:cNvSpPr>
            <p:nvPr userDrawn="1"/>
          </p:nvSpPr>
          <p:spPr bwMode="auto">
            <a:xfrm>
              <a:off x="805" y="3116"/>
              <a:ext cx="29" cy="164"/>
            </a:xfrm>
            <a:custGeom>
              <a:avLst/>
              <a:gdLst>
                <a:gd name="T0" fmla="*/ 149 w 149"/>
                <a:gd name="T1" fmla="*/ 0 h 822"/>
                <a:gd name="T2" fmla="*/ 0 w 149"/>
                <a:gd name="T3" fmla="*/ 0 h 822"/>
                <a:gd name="T4" fmla="*/ 0 w 149"/>
                <a:gd name="T5" fmla="*/ 665 h 822"/>
                <a:gd name="T6" fmla="*/ 1 w 149"/>
                <a:gd name="T7" fmla="*/ 691 h 822"/>
                <a:gd name="T8" fmla="*/ 6 w 149"/>
                <a:gd name="T9" fmla="*/ 714 h 822"/>
                <a:gd name="T10" fmla="*/ 13 w 149"/>
                <a:gd name="T11" fmla="*/ 738 h 822"/>
                <a:gd name="T12" fmla="*/ 26 w 149"/>
                <a:gd name="T13" fmla="*/ 759 h 822"/>
                <a:gd name="T14" fmla="*/ 40 w 149"/>
                <a:gd name="T15" fmla="*/ 777 h 822"/>
                <a:gd name="T16" fmla="*/ 60 w 149"/>
                <a:gd name="T17" fmla="*/ 793 h 822"/>
                <a:gd name="T18" fmla="*/ 85 w 149"/>
                <a:gd name="T19" fmla="*/ 806 h 822"/>
                <a:gd name="T20" fmla="*/ 115 w 149"/>
                <a:gd name="T21" fmla="*/ 816 h 822"/>
                <a:gd name="T22" fmla="*/ 149 w 149"/>
                <a:gd name="T23" fmla="*/ 822 h 822"/>
                <a:gd name="T24" fmla="*/ 149 w 149"/>
                <a:gd name="T25" fmla="*/ 0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 h="822">
                  <a:moveTo>
                    <a:pt x="149" y="0"/>
                  </a:moveTo>
                  <a:lnTo>
                    <a:pt x="0" y="0"/>
                  </a:lnTo>
                  <a:lnTo>
                    <a:pt x="0" y="665"/>
                  </a:lnTo>
                  <a:lnTo>
                    <a:pt x="1" y="691"/>
                  </a:lnTo>
                  <a:lnTo>
                    <a:pt x="6" y="714"/>
                  </a:lnTo>
                  <a:lnTo>
                    <a:pt x="13" y="738"/>
                  </a:lnTo>
                  <a:lnTo>
                    <a:pt x="26" y="759"/>
                  </a:lnTo>
                  <a:lnTo>
                    <a:pt x="40" y="777"/>
                  </a:lnTo>
                  <a:lnTo>
                    <a:pt x="60" y="793"/>
                  </a:lnTo>
                  <a:lnTo>
                    <a:pt x="85" y="806"/>
                  </a:lnTo>
                  <a:lnTo>
                    <a:pt x="115" y="816"/>
                  </a:lnTo>
                  <a:lnTo>
                    <a:pt x="149" y="822"/>
                  </a:lnTo>
                  <a:lnTo>
                    <a:pt x="1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23" name="Freeform 22"/>
            <p:cNvSpPr>
              <a:spLocks/>
            </p:cNvSpPr>
            <p:nvPr userDrawn="1"/>
          </p:nvSpPr>
          <p:spPr bwMode="auto">
            <a:xfrm>
              <a:off x="449" y="3164"/>
              <a:ext cx="30" cy="118"/>
            </a:xfrm>
            <a:custGeom>
              <a:avLst/>
              <a:gdLst>
                <a:gd name="T0" fmla="*/ 150 w 150"/>
                <a:gd name="T1" fmla="*/ 0 h 590"/>
                <a:gd name="T2" fmla="*/ 0 w 150"/>
                <a:gd name="T3" fmla="*/ 0 h 590"/>
                <a:gd name="T4" fmla="*/ 0 w 150"/>
                <a:gd name="T5" fmla="*/ 434 h 590"/>
                <a:gd name="T6" fmla="*/ 2 w 150"/>
                <a:gd name="T7" fmla="*/ 460 h 590"/>
                <a:gd name="T8" fmla="*/ 5 w 150"/>
                <a:gd name="T9" fmla="*/ 484 h 590"/>
                <a:gd name="T10" fmla="*/ 14 w 150"/>
                <a:gd name="T11" fmla="*/ 507 h 590"/>
                <a:gd name="T12" fmla="*/ 25 w 150"/>
                <a:gd name="T13" fmla="*/ 528 h 590"/>
                <a:gd name="T14" fmla="*/ 41 w 150"/>
                <a:gd name="T15" fmla="*/ 547 h 590"/>
                <a:gd name="T16" fmla="*/ 61 w 150"/>
                <a:gd name="T17" fmla="*/ 563 h 590"/>
                <a:gd name="T18" fmla="*/ 86 w 150"/>
                <a:gd name="T19" fmla="*/ 575 h 590"/>
                <a:gd name="T20" fmla="*/ 115 w 150"/>
                <a:gd name="T21" fmla="*/ 585 h 590"/>
                <a:gd name="T22" fmla="*/ 150 w 150"/>
                <a:gd name="T23" fmla="*/ 590 h 590"/>
                <a:gd name="T24" fmla="*/ 150 w 150"/>
                <a:gd name="T25"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0" h="590">
                  <a:moveTo>
                    <a:pt x="150" y="0"/>
                  </a:moveTo>
                  <a:lnTo>
                    <a:pt x="0" y="0"/>
                  </a:lnTo>
                  <a:lnTo>
                    <a:pt x="0" y="434"/>
                  </a:lnTo>
                  <a:lnTo>
                    <a:pt x="2" y="460"/>
                  </a:lnTo>
                  <a:lnTo>
                    <a:pt x="5" y="484"/>
                  </a:lnTo>
                  <a:lnTo>
                    <a:pt x="14" y="507"/>
                  </a:lnTo>
                  <a:lnTo>
                    <a:pt x="25" y="528"/>
                  </a:lnTo>
                  <a:lnTo>
                    <a:pt x="41" y="547"/>
                  </a:lnTo>
                  <a:lnTo>
                    <a:pt x="61" y="563"/>
                  </a:lnTo>
                  <a:lnTo>
                    <a:pt x="86" y="575"/>
                  </a:lnTo>
                  <a:lnTo>
                    <a:pt x="115" y="585"/>
                  </a:lnTo>
                  <a:lnTo>
                    <a:pt x="150" y="590"/>
                  </a:lnTo>
                  <a:lnTo>
                    <a:pt x="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24" name="Rectangle 23"/>
            <p:cNvSpPr>
              <a:spLocks noChangeArrowheads="1"/>
            </p:cNvSpPr>
            <p:nvPr userDrawn="1"/>
          </p:nvSpPr>
          <p:spPr bwMode="auto">
            <a:xfrm>
              <a:off x="449" y="3120"/>
              <a:ext cx="30" cy="2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25" name="Freeform 24"/>
            <p:cNvSpPr>
              <a:spLocks/>
            </p:cNvSpPr>
            <p:nvPr userDrawn="1"/>
          </p:nvSpPr>
          <p:spPr bwMode="auto">
            <a:xfrm>
              <a:off x="623" y="3133"/>
              <a:ext cx="52" cy="148"/>
            </a:xfrm>
            <a:custGeom>
              <a:avLst/>
              <a:gdLst>
                <a:gd name="T0" fmla="*/ 172 w 260"/>
                <a:gd name="T1" fmla="*/ 743 h 743"/>
                <a:gd name="T2" fmla="*/ 139 w 260"/>
                <a:gd name="T3" fmla="*/ 740 h 743"/>
                <a:gd name="T4" fmla="*/ 108 w 260"/>
                <a:gd name="T5" fmla="*/ 733 h 743"/>
                <a:gd name="T6" fmla="*/ 82 w 260"/>
                <a:gd name="T7" fmla="*/ 722 h 743"/>
                <a:gd name="T8" fmla="*/ 59 w 260"/>
                <a:gd name="T9" fmla="*/ 708 h 743"/>
                <a:gd name="T10" fmla="*/ 41 w 260"/>
                <a:gd name="T11" fmla="*/ 691 h 743"/>
                <a:gd name="T12" fmla="*/ 26 w 260"/>
                <a:gd name="T13" fmla="*/ 670 h 743"/>
                <a:gd name="T14" fmla="*/ 15 w 260"/>
                <a:gd name="T15" fmla="*/ 649 h 743"/>
                <a:gd name="T16" fmla="*/ 6 w 260"/>
                <a:gd name="T17" fmla="*/ 625 h 743"/>
                <a:gd name="T18" fmla="*/ 3 w 260"/>
                <a:gd name="T19" fmla="*/ 601 h 743"/>
                <a:gd name="T20" fmla="*/ 0 w 260"/>
                <a:gd name="T21" fmla="*/ 576 h 743"/>
                <a:gd name="T22" fmla="*/ 0 w 260"/>
                <a:gd name="T23" fmla="*/ 0 h 743"/>
                <a:gd name="T24" fmla="*/ 149 w 260"/>
                <a:gd name="T25" fmla="*/ 0 h 743"/>
                <a:gd name="T26" fmla="*/ 149 w 260"/>
                <a:gd name="T27" fmla="*/ 159 h 743"/>
                <a:gd name="T28" fmla="*/ 260 w 260"/>
                <a:gd name="T29" fmla="*/ 159 h 743"/>
                <a:gd name="T30" fmla="*/ 260 w 260"/>
                <a:gd name="T31" fmla="*/ 278 h 743"/>
                <a:gd name="T32" fmla="*/ 149 w 260"/>
                <a:gd name="T33" fmla="*/ 278 h 743"/>
                <a:gd name="T34" fmla="*/ 149 w 260"/>
                <a:gd name="T35" fmla="*/ 567 h 743"/>
                <a:gd name="T36" fmla="*/ 151 w 260"/>
                <a:gd name="T37" fmla="*/ 586 h 743"/>
                <a:gd name="T38" fmla="*/ 156 w 260"/>
                <a:gd name="T39" fmla="*/ 599 h 743"/>
                <a:gd name="T40" fmla="*/ 166 w 260"/>
                <a:gd name="T41" fmla="*/ 611 h 743"/>
                <a:gd name="T42" fmla="*/ 181 w 260"/>
                <a:gd name="T43" fmla="*/ 617 h 743"/>
                <a:gd name="T44" fmla="*/ 199 w 260"/>
                <a:gd name="T45" fmla="*/ 619 h 743"/>
                <a:gd name="T46" fmla="*/ 260 w 260"/>
                <a:gd name="T47" fmla="*/ 619 h 743"/>
                <a:gd name="T48" fmla="*/ 260 w 260"/>
                <a:gd name="T49" fmla="*/ 743 h 743"/>
                <a:gd name="T50" fmla="*/ 172 w 260"/>
                <a:gd name="T51" fmla="*/ 7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743">
                  <a:moveTo>
                    <a:pt x="172" y="743"/>
                  </a:moveTo>
                  <a:lnTo>
                    <a:pt x="139" y="740"/>
                  </a:lnTo>
                  <a:lnTo>
                    <a:pt x="108" y="733"/>
                  </a:lnTo>
                  <a:lnTo>
                    <a:pt x="82" y="722"/>
                  </a:lnTo>
                  <a:lnTo>
                    <a:pt x="59" y="708"/>
                  </a:lnTo>
                  <a:lnTo>
                    <a:pt x="41" y="691"/>
                  </a:lnTo>
                  <a:lnTo>
                    <a:pt x="26" y="670"/>
                  </a:lnTo>
                  <a:lnTo>
                    <a:pt x="15" y="649"/>
                  </a:lnTo>
                  <a:lnTo>
                    <a:pt x="6" y="625"/>
                  </a:lnTo>
                  <a:lnTo>
                    <a:pt x="3" y="601"/>
                  </a:lnTo>
                  <a:lnTo>
                    <a:pt x="0" y="576"/>
                  </a:lnTo>
                  <a:lnTo>
                    <a:pt x="0" y="0"/>
                  </a:lnTo>
                  <a:lnTo>
                    <a:pt x="149" y="0"/>
                  </a:lnTo>
                  <a:lnTo>
                    <a:pt x="149" y="159"/>
                  </a:lnTo>
                  <a:lnTo>
                    <a:pt x="260" y="159"/>
                  </a:lnTo>
                  <a:lnTo>
                    <a:pt x="260" y="278"/>
                  </a:lnTo>
                  <a:lnTo>
                    <a:pt x="149" y="278"/>
                  </a:lnTo>
                  <a:lnTo>
                    <a:pt x="149" y="567"/>
                  </a:lnTo>
                  <a:lnTo>
                    <a:pt x="151" y="586"/>
                  </a:lnTo>
                  <a:lnTo>
                    <a:pt x="156" y="599"/>
                  </a:lnTo>
                  <a:lnTo>
                    <a:pt x="166" y="611"/>
                  </a:lnTo>
                  <a:lnTo>
                    <a:pt x="181" y="617"/>
                  </a:lnTo>
                  <a:lnTo>
                    <a:pt x="199" y="619"/>
                  </a:lnTo>
                  <a:lnTo>
                    <a:pt x="260" y="619"/>
                  </a:lnTo>
                  <a:lnTo>
                    <a:pt x="260" y="743"/>
                  </a:lnTo>
                  <a:lnTo>
                    <a:pt x="172" y="74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26" name="Freeform 25"/>
            <p:cNvSpPr>
              <a:spLocks noEditPoints="1"/>
            </p:cNvSpPr>
            <p:nvPr userDrawn="1"/>
          </p:nvSpPr>
          <p:spPr bwMode="auto">
            <a:xfrm>
              <a:off x="683" y="3162"/>
              <a:ext cx="104" cy="121"/>
            </a:xfrm>
            <a:custGeom>
              <a:avLst/>
              <a:gdLst>
                <a:gd name="T0" fmla="*/ 150 w 523"/>
                <a:gd name="T1" fmla="*/ 375 h 604"/>
                <a:gd name="T2" fmla="*/ 167 w 523"/>
                <a:gd name="T3" fmla="*/ 423 h 604"/>
                <a:gd name="T4" fmla="*/ 200 w 523"/>
                <a:gd name="T5" fmla="*/ 458 h 604"/>
                <a:gd name="T6" fmla="*/ 250 w 523"/>
                <a:gd name="T7" fmla="*/ 476 h 604"/>
                <a:gd name="T8" fmla="*/ 309 w 523"/>
                <a:gd name="T9" fmla="*/ 478 h 604"/>
                <a:gd name="T10" fmla="*/ 357 w 523"/>
                <a:gd name="T11" fmla="*/ 465 h 604"/>
                <a:gd name="T12" fmla="*/ 396 w 523"/>
                <a:gd name="T13" fmla="*/ 440 h 604"/>
                <a:gd name="T14" fmla="*/ 506 w 523"/>
                <a:gd name="T15" fmla="*/ 511 h 604"/>
                <a:gd name="T16" fmla="*/ 461 w 523"/>
                <a:gd name="T17" fmla="*/ 549 h 604"/>
                <a:gd name="T18" fmla="*/ 411 w 523"/>
                <a:gd name="T19" fmla="*/ 579 h 604"/>
                <a:gd name="T20" fmla="*/ 351 w 523"/>
                <a:gd name="T21" fmla="*/ 598 h 604"/>
                <a:gd name="T22" fmla="*/ 278 w 523"/>
                <a:gd name="T23" fmla="*/ 604 h 604"/>
                <a:gd name="T24" fmla="*/ 218 w 523"/>
                <a:gd name="T25" fmla="*/ 599 h 604"/>
                <a:gd name="T26" fmla="*/ 161 w 523"/>
                <a:gd name="T27" fmla="*/ 584 h 604"/>
                <a:gd name="T28" fmla="*/ 109 w 523"/>
                <a:gd name="T29" fmla="*/ 555 h 604"/>
                <a:gd name="T30" fmla="*/ 65 w 523"/>
                <a:gd name="T31" fmla="*/ 515 h 604"/>
                <a:gd name="T32" fmla="*/ 31 w 523"/>
                <a:gd name="T33" fmla="*/ 460 h 604"/>
                <a:gd name="T34" fmla="*/ 9 w 523"/>
                <a:gd name="T35" fmla="*/ 389 h 604"/>
                <a:gd name="T36" fmla="*/ 0 w 523"/>
                <a:gd name="T37" fmla="*/ 301 h 604"/>
                <a:gd name="T38" fmla="*/ 10 w 523"/>
                <a:gd name="T39" fmla="*/ 212 h 604"/>
                <a:gd name="T40" fmla="*/ 37 w 523"/>
                <a:gd name="T41" fmla="*/ 138 h 604"/>
                <a:gd name="T42" fmla="*/ 79 w 523"/>
                <a:gd name="T43" fmla="*/ 78 h 604"/>
                <a:gd name="T44" fmla="*/ 135 w 523"/>
                <a:gd name="T45" fmla="*/ 35 h 604"/>
                <a:gd name="T46" fmla="*/ 200 w 523"/>
                <a:gd name="T47" fmla="*/ 9 h 604"/>
                <a:gd name="T48" fmla="*/ 275 w 523"/>
                <a:gd name="T49" fmla="*/ 0 h 604"/>
                <a:gd name="T50" fmla="*/ 354 w 523"/>
                <a:gd name="T51" fmla="*/ 11 h 604"/>
                <a:gd name="T52" fmla="*/ 419 w 523"/>
                <a:gd name="T53" fmla="*/ 46 h 604"/>
                <a:gd name="T54" fmla="*/ 469 w 523"/>
                <a:gd name="T55" fmla="*/ 99 h 604"/>
                <a:gd name="T56" fmla="*/ 503 w 523"/>
                <a:gd name="T57" fmla="*/ 168 h 604"/>
                <a:gd name="T58" fmla="*/ 521 w 523"/>
                <a:gd name="T59" fmla="*/ 250 h 604"/>
                <a:gd name="T60" fmla="*/ 523 w 523"/>
                <a:gd name="T61" fmla="*/ 348 h 604"/>
                <a:gd name="T62" fmla="*/ 268 w 523"/>
                <a:gd name="T63" fmla="*/ 123 h 604"/>
                <a:gd name="T64" fmla="*/ 214 w 523"/>
                <a:gd name="T65" fmla="*/ 134 h 604"/>
                <a:gd name="T66" fmla="*/ 174 w 523"/>
                <a:gd name="T67" fmla="*/ 164 h 604"/>
                <a:gd name="T68" fmla="*/ 155 w 523"/>
                <a:gd name="T69" fmla="*/ 203 h 604"/>
                <a:gd name="T70" fmla="*/ 147 w 523"/>
                <a:gd name="T71" fmla="*/ 248 h 604"/>
                <a:gd name="T72" fmla="*/ 373 w 523"/>
                <a:gd name="T73" fmla="*/ 227 h 604"/>
                <a:gd name="T74" fmla="*/ 364 w 523"/>
                <a:gd name="T75" fmla="*/ 187 h 604"/>
                <a:gd name="T76" fmla="*/ 344 w 523"/>
                <a:gd name="T77" fmla="*/ 154 h 604"/>
                <a:gd name="T78" fmla="*/ 312 w 523"/>
                <a:gd name="T79" fmla="*/ 130 h 604"/>
                <a:gd name="T80" fmla="*/ 268 w 523"/>
                <a:gd name="T81" fmla="*/ 123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23" h="604">
                  <a:moveTo>
                    <a:pt x="147" y="348"/>
                  </a:moveTo>
                  <a:lnTo>
                    <a:pt x="150" y="375"/>
                  </a:lnTo>
                  <a:lnTo>
                    <a:pt x="157" y="401"/>
                  </a:lnTo>
                  <a:lnTo>
                    <a:pt x="167" y="423"/>
                  </a:lnTo>
                  <a:lnTo>
                    <a:pt x="182" y="442"/>
                  </a:lnTo>
                  <a:lnTo>
                    <a:pt x="200" y="458"/>
                  </a:lnTo>
                  <a:lnTo>
                    <a:pt x="223" y="469"/>
                  </a:lnTo>
                  <a:lnTo>
                    <a:pt x="250" y="476"/>
                  </a:lnTo>
                  <a:lnTo>
                    <a:pt x="279" y="479"/>
                  </a:lnTo>
                  <a:lnTo>
                    <a:pt x="309" y="478"/>
                  </a:lnTo>
                  <a:lnTo>
                    <a:pt x="335" y="473"/>
                  </a:lnTo>
                  <a:lnTo>
                    <a:pt x="357" y="465"/>
                  </a:lnTo>
                  <a:lnTo>
                    <a:pt x="377" y="455"/>
                  </a:lnTo>
                  <a:lnTo>
                    <a:pt x="396" y="440"/>
                  </a:lnTo>
                  <a:lnTo>
                    <a:pt x="414" y="423"/>
                  </a:lnTo>
                  <a:lnTo>
                    <a:pt x="506" y="511"/>
                  </a:lnTo>
                  <a:lnTo>
                    <a:pt x="484" y="532"/>
                  </a:lnTo>
                  <a:lnTo>
                    <a:pt x="461" y="549"/>
                  </a:lnTo>
                  <a:lnTo>
                    <a:pt x="437" y="565"/>
                  </a:lnTo>
                  <a:lnTo>
                    <a:pt x="411" y="579"/>
                  </a:lnTo>
                  <a:lnTo>
                    <a:pt x="382" y="590"/>
                  </a:lnTo>
                  <a:lnTo>
                    <a:pt x="351" y="598"/>
                  </a:lnTo>
                  <a:lnTo>
                    <a:pt x="317" y="602"/>
                  </a:lnTo>
                  <a:lnTo>
                    <a:pt x="278" y="604"/>
                  </a:lnTo>
                  <a:lnTo>
                    <a:pt x="247" y="602"/>
                  </a:lnTo>
                  <a:lnTo>
                    <a:pt x="218" y="599"/>
                  </a:lnTo>
                  <a:lnTo>
                    <a:pt x="189" y="593"/>
                  </a:lnTo>
                  <a:lnTo>
                    <a:pt x="161" y="584"/>
                  </a:lnTo>
                  <a:lnTo>
                    <a:pt x="135" y="572"/>
                  </a:lnTo>
                  <a:lnTo>
                    <a:pt x="109" y="555"/>
                  </a:lnTo>
                  <a:lnTo>
                    <a:pt x="87" y="537"/>
                  </a:lnTo>
                  <a:lnTo>
                    <a:pt x="65" y="515"/>
                  </a:lnTo>
                  <a:lnTo>
                    <a:pt x="47" y="489"/>
                  </a:lnTo>
                  <a:lnTo>
                    <a:pt x="31" y="460"/>
                  </a:lnTo>
                  <a:lnTo>
                    <a:pt x="19" y="427"/>
                  </a:lnTo>
                  <a:lnTo>
                    <a:pt x="9" y="389"/>
                  </a:lnTo>
                  <a:lnTo>
                    <a:pt x="2" y="348"/>
                  </a:lnTo>
                  <a:lnTo>
                    <a:pt x="0" y="301"/>
                  </a:lnTo>
                  <a:lnTo>
                    <a:pt x="2" y="255"/>
                  </a:lnTo>
                  <a:lnTo>
                    <a:pt x="10" y="212"/>
                  </a:lnTo>
                  <a:lnTo>
                    <a:pt x="21" y="173"/>
                  </a:lnTo>
                  <a:lnTo>
                    <a:pt x="37" y="138"/>
                  </a:lnTo>
                  <a:lnTo>
                    <a:pt x="57" y="107"/>
                  </a:lnTo>
                  <a:lnTo>
                    <a:pt x="79" y="78"/>
                  </a:lnTo>
                  <a:lnTo>
                    <a:pt x="105" y="55"/>
                  </a:lnTo>
                  <a:lnTo>
                    <a:pt x="135" y="35"/>
                  </a:lnTo>
                  <a:lnTo>
                    <a:pt x="166" y="20"/>
                  </a:lnTo>
                  <a:lnTo>
                    <a:pt x="200" y="9"/>
                  </a:lnTo>
                  <a:lnTo>
                    <a:pt x="236" y="3"/>
                  </a:lnTo>
                  <a:lnTo>
                    <a:pt x="275" y="0"/>
                  </a:lnTo>
                  <a:lnTo>
                    <a:pt x="315" y="3"/>
                  </a:lnTo>
                  <a:lnTo>
                    <a:pt x="354" y="11"/>
                  </a:lnTo>
                  <a:lnTo>
                    <a:pt x="388" y="26"/>
                  </a:lnTo>
                  <a:lnTo>
                    <a:pt x="419" y="46"/>
                  </a:lnTo>
                  <a:lnTo>
                    <a:pt x="446" y="71"/>
                  </a:lnTo>
                  <a:lnTo>
                    <a:pt x="469" y="99"/>
                  </a:lnTo>
                  <a:lnTo>
                    <a:pt x="488" y="133"/>
                  </a:lnTo>
                  <a:lnTo>
                    <a:pt x="503" y="168"/>
                  </a:lnTo>
                  <a:lnTo>
                    <a:pt x="514" y="208"/>
                  </a:lnTo>
                  <a:lnTo>
                    <a:pt x="521" y="250"/>
                  </a:lnTo>
                  <a:lnTo>
                    <a:pt x="523" y="295"/>
                  </a:lnTo>
                  <a:lnTo>
                    <a:pt x="523" y="348"/>
                  </a:lnTo>
                  <a:lnTo>
                    <a:pt x="147" y="348"/>
                  </a:lnTo>
                  <a:close/>
                  <a:moveTo>
                    <a:pt x="268" y="123"/>
                  </a:moveTo>
                  <a:lnTo>
                    <a:pt x="239" y="125"/>
                  </a:lnTo>
                  <a:lnTo>
                    <a:pt x="214" y="134"/>
                  </a:lnTo>
                  <a:lnTo>
                    <a:pt x="192" y="146"/>
                  </a:lnTo>
                  <a:lnTo>
                    <a:pt x="174" y="164"/>
                  </a:lnTo>
                  <a:lnTo>
                    <a:pt x="162" y="183"/>
                  </a:lnTo>
                  <a:lnTo>
                    <a:pt x="155" y="203"/>
                  </a:lnTo>
                  <a:lnTo>
                    <a:pt x="150" y="224"/>
                  </a:lnTo>
                  <a:lnTo>
                    <a:pt x="147" y="248"/>
                  </a:lnTo>
                  <a:lnTo>
                    <a:pt x="376" y="248"/>
                  </a:lnTo>
                  <a:lnTo>
                    <a:pt x="373" y="227"/>
                  </a:lnTo>
                  <a:lnTo>
                    <a:pt x="370" y="206"/>
                  </a:lnTo>
                  <a:lnTo>
                    <a:pt x="364" y="187"/>
                  </a:lnTo>
                  <a:lnTo>
                    <a:pt x="355" y="168"/>
                  </a:lnTo>
                  <a:lnTo>
                    <a:pt x="344" y="154"/>
                  </a:lnTo>
                  <a:lnTo>
                    <a:pt x="329" y="140"/>
                  </a:lnTo>
                  <a:lnTo>
                    <a:pt x="312" y="130"/>
                  </a:lnTo>
                  <a:lnTo>
                    <a:pt x="292" y="124"/>
                  </a:lnTo>
                  <a:lnTo>
                    <a:pt x="268" y="12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27" name="Freeform 26"/>
            <p:cNvSpPr>
              <a:spLocks/>
            </p:cNvSpPr>
            <p:nvPr userDrawn="1"/>
          </p:nvSpPr>
          <p:spPr bwMode="auto">
            <a:xfrm>
              <a:off x="505" y="3164"/>
              <a:ext cx="96" cy="117"/>
            </a:xfrm>
            <a:custGeom>
              <a:avLst/>
              <a:gdLst>
                <a:gd name="T0" fmla="*/ 270 w 480"/>
                <a:gd name="T1" fmla="*/ 119 h 585"/>
                <a:gd name="T2" fmla="*/ 290 w 480"/>
                <a:gd name="T3" fmla="*/ 121 h 585"/>
                <a:gd name="T4" fmla="*/ 306 w 480"/>
                <a:gd name="T5" fmla="*/ 126 h 585"/>
                <a:gd name="T6" fmla="*/ 317 w 480"/>
                <a:gd name="T7" fmla="*/ 135 h 585"/>
                <a:gd name="T8" fmla="*/ 325 w 480"/>
                <a:gd name="T9" fmla="*/ 146 h 585"/>
                <a:gd name="T10" fmla="*/ 330 w 480"/>
                <a:gd name="T11" fmla="*/ 160 h 585"/>
                <a:gd name="T12" fmla="*/ 332 w 480"/>
                <a:gd name="T13" fmla="*/ 176 h 585"/>
                <a:gd name="T14" fmla="*/ 332 w 480"/>
                <a:gd name="T15" fmla="*/ 585 h 585"/>
                <a:gd name="T16" fmla="*/ 480 w 480"/>
                <a:gd name="T17" fmla="*/ 585 h 585"/>
                <a:gd name="T18" fmla="*/ 480 w 480"/>
                <a:gd name="T19" fmla="*/ 175 h 585"/>
                <a:gd name="T20" fmla="*/ 479 w 480"/>
                <a:gd name="T21" fmla="*/ 152 h 585"/>
                <a:gd name="T22" fmla="*/ 475 w 480"/>
                <a:gd name="T23" fmla="*/ 129 h 585"/>
                <a:gd name="T24" fmla="*/ 469 w 480"/>
                <a:gd name="T25" fmla="*/ 107 h 585"/>
                <a:gd name="T26" fmla="*/ 460 w 480"/>
                <a:gd name="T27" fmla="*/ 86 h 585"/>
                <a:gd name="T28" fmla="*/ 448 w 480"/>
                <a:gd name="T29" fmla="*/ 66 h 585"/>
                <a:gd name="T30" fmla="*/ 433 w 480"/>
                <a:gd name="T31" fmla="*/ 47 h 585"/>
                <a:gd name="T32" fmla="*/ 416 w 480"/>
                <a:gd name="T33" fmla="*/ 31 h 585"/>
                <a:gd name="T34" fmla="*/ 393 w 480"/>
                <a:gd name="T35" fmla="*/ 19 h 585"/>
                <a:gd name="T36" fmla="*/ 369 w 480"/>
                <a:gd name="T37" fmla="*/ 9 h 585"/>
                <a:gd name="T38" fmla="*/ 339 w 480"/>
                <a:gd name="T39" fmla="*/ 3 h 585"/>
                <a:gd name="T40" fmla="*/ 306 w 480"/>
                <a:gd name="T41" fmla="*/ 0 h 585"/>
                <a:gd name="T42" fmla="*/ 0 w 480"/>
                <a:gd name="T43" fmla="*/ 0 h 585"/>
                <a:gd name="T44" fmla="*/ 0 w 480"/>
                <a:gd name="T45" fmla="*/ 585 h 585"/>
                <a:gd name="T46" fmla="*/ 147 w 480"/>
                <a:gd name="T47" fmla="*/ 585 h 585"/>
                <a:gd name="T48" fmla="*/ 147 w 480"/>
                <a:gd name="T49" fmla="*/ 119 h 585"/>
                <a:gd name="T50" fmla="*/ 270 w 480"/>
                <a:gd name="T51" fmla="*/ 119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0" h="585">
                  <a:moveTo>
                    <a:pt x="270" y="119"/>
                  </a:moveTo>
                  <a:lnTo>
                    <a:pt x="290" y="121"/>
                  </a:lnTo>
                  <a:lnTo>
                    <a:pt x="306" y="126"/>
                  </a:lnTo>
                  <a:lnTo>
                    <a:pt x="317" y="135"/>
                  </a:lnTo>
                  <a:lnTo>
                    <a:pt x="325" y="146"/>
                  </a:lnTo>
                  <a:lnTo>
                    <a:pt x="330" y="160"/>
                  </a:lnTo>
                  <a:lnTo>
                    <a:pt x="332" y="176"/>
                  </a:lnTo>
                  <a:lnTo>
                    <a:pt x="332" y="585"/>
                  </a:lnTo>
                  <a:lnTo>
                    <a:pt x="480" y="585"/>
                  </a:lnTo>
                  <a:lnTo>
                    <a:pt x="480" y="175"/>
                  </a:lnTo>
                  <a:lnTo>
                    <a:pt x="479" y="152"/>
                  </a:lnTo>
                  <a:lnTo>
                    <a:pt x="475" y="129"/>
                  </a:lnTo>
                  <a:lnTo>
                    <a:pt x="469" y="107"/>
                  </a:lnTo>
                  <a:lnTo>
                    <a:pt x="460" y="86"/>
                  </a:lnTo>
                  <a:lnTo>
                    <a:pt x="448" y="66"/>
                  </a:lnTo>
                  <a:lnTo>
                    <a:pt x="433" y="47"/>
                  </a:lnTo>
                  <a:lnTo>
                    <a:pt x="416" y="31"/>
                  </a:lnTo>
                  <a:lnTo>
                    <a:pt x="393" y="19"/>
                  </a:lnTo>
                  <a:lnTo>
                    <a:pt x="369" y="9"/>
                  </a:lnTo>
                  <a:lnTo>
                    <a:pt x="339" y="3"/>
                  </a:lnTo>
                  <a:lnTo>
                    <a:pt x="306" y="0"/>
                  </a:lnTo>
                  <a:lnTo>
                    <a:pt x="0" y="0"/>
                  </a:lnTo>
                  <a:lnTo>
                    <a:pt x="0" y="585"/>
                  </a:lnTo>
                  <a:lnTo>
                    <a:pt x="147" y="585"/>
                  </a:lnTo>
                  <a:lnTo>
                    <a:pt x="147" y="119"/>
                  </a:lnTo>
                  <a:lnTo>
                    <a:pt x="270" y="11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28" name="Freeform 27"/>
            <p:cNvSpPr>
              <a:spLocks noEditPoints="1"/>
            </p:cNvSpPr>
            <p:nvPr userDrawn="1"/>
          </p:nvSpPr>
          <p:spPr bwMode="auto">
            <a:xfrm>
              <a:off x="855" y="3116"/>
              <a:ext cx="23" cy="24"/>
            </a:xfrm>
            <a:custGeom>
              <a:avLst/>
              <a:gdLst>
                <a:gd name="T0" fmla="*/ 39 w 118"/>
                <a:gd name="T1" fmla="*/ 116 h 120"/>
                <a:gd name="T2" fmla="*/ 11 w 118"/>
                <a:gd name="T3" fmla="*/ 95 h 120"/>
                <a:gd name="T4" fmla="*/ 0 w 118"/>
                <a:gd name="T5" fmla="*/ 59 h 120"/>
                <a:gd name="T6" fmla="*/ 11 w 118"/>
                <a:gd name="T7" fmla="*/ 24 h 120"/>
                <a:gd name="T8" fmla="*/ 39 w 118"/>
                <a:gd name="T9" fmla="*/ 3 h 120"/>
                <a:gd name="T10" fmla="*/ 78 w 118"/>
                <a:gd name="T11" fmla="*/ 3 h 120"/>
                <a:gd name="T12" fmla="*/ 106 w 118"/>
                <a:gd name="T13" fmla="*/ 24 h 120"/>
                <a:gd name="T14" fmla="*/ 118 w 118"/>
                <a:gd name="T15" fmla="*/ 59 h 120"/>
                <a:gd name="T16" fmla="*/ 106 w 118"/>
                <a:gd name="T17" fmla="*/ 95 h 120"/>
                <a:gd name="T18" fmla="*/ 78 w 118"/>
                <a:gd name="T19" fmla="*/ 116 h 120"/>
                <a:gd name="T20" fmla="*/ 58 w 118"/>
                <a:gd name="T21" fmla="*/ 10 h 120"/>
                <a:gd name="T22" fmla="*/ 29 w 118"/>
                <a:gd name="T23" fmla="*/ 19 h 120"/>
                <a:gd name="T24" fmla="*/ 12 w 118"/>
                <a:gd name="T25" fmla="*/ 44 h 120"/>
                <a:gd name="T26" fmla="*/ 12 w 118"/>
                <a:gd name="T27" fmla="*/ 75 h 120"/>
                <a:gd name="T28" fmla="*/ 29 w 118"/>
                <a:gd name="T29" fmla="*/ 100 h 120"/>
                <a:gd name="T30" fmla="*/ 58 w 118"/>
                <a:gd name="T31" fmla="*/ 108 h 120"/>
                <a:gd name="T32" fmla="*/ 88 w 118"/>
                <a:gd name="T33" fmla="*/ 100 h 120"/>
                <a:gd name="T34" fmla="*/ 106 w 118"/>
                <a:gd name="T35" fmla="*/ 75 h 120"/>
                <a:gd name="T36" fmla="*/ 106 w 118"/>
                <a:gd name="T37" fmla="*/ 44 h 120"/>
                <a:gd name="T38" fmla="*/ 88 w 118"/>
                <a:gd name="T39" fmla="*/ 19 h 120"/>
                <a:gd name="T40" fmla="*/ 58 w 118"/>
                <a:gd name="T41" fmla="*/ 10 h 120"/>
                <a:gd name="T42" fmla="*/ 74 w 118"/>
                <a:gd name="T43" fmla="*/ 95 h 120"/>
                <a:gd name="T44" fmla="*/ 71 w 118"/>
                <a:gd name="T45" fmla="*/ 94 h 120"/>
                <a:gd name="T46" fmla="*/ 55 w 118"/>
                <a:gd name="T47" fmla="*/ 68 h 120"/>
                <a:gd name="T48" fmla="*/ 48 w 118"/>
                <a:gd name="T49" fmla="*/ 66 h 120"/>
                <a:gd name="T50" fmla="*/ 47 w 118"/>
                <a:gd name="T51" fmla="*/ 94 h 120"/>
                <a:gd name="T52" fmla="*/ 45 w 118"/>
                <a:gd name="T53" fmla="*/ 95 h 120"/>
                <a:gd name="T54" fmla="*/ 33 w 118"/>
                <a:gd name="T55" fmla="*/ 95 h 120"/>
                <a:gd name="T56" fmla="*/ 32 w 118"/>
                <a:gd name="T57" fmla="*/ 92 h 120"/>
                <a:gd name="T58" fmla="*/ 33 w 118"/>
                <a:gd name="T59" fmla="*/ 26 h 120"/>
                <a:gd name="T60" fmla="*/ 37 w 118"/>
                <a:gd name="T61" fmla="*/ 23 h 120"/>
                <a:gd name="T62" fmla="*/ 45 w 118"/>
                <a:gd name="T63" fmla="*/ 22 h 120"/>
                <a:gd name="T64" fmla="*/ 55 w 118"/>
                <a:gd name="T65" fmla="*/ 22 h 120"/>
                <a:gd name="T66" fmla="*/ 76 w 118"/>
                <a:gd name="T67" fmla="*/ 27 h 120"/>
                <a:gd name="T68" fmla="*/ 85 w 118"/>
                <a:gd name="T69" fmla="*/ 44 h 120"/>
                <a:gd name="T70" fmla="*/ 84 w 118"/>
                <a:gd name="T71" fmla="*/ 52 h 120"/>
                <a:gd name="T72" fmla="*/ 79 w 118"/>
                <a:gd name="T73" fmla="*/ 60 h 120"/>
                <a:gd name="T74" fmla="*/ 71 w 118"/>
                <a:gd name="T75" fmla="*/ 64 h 120"/>
                <a:gd name="T76" fmla="*/ 88 w 118"/>
                <a:gd name="T77" fmla="*/ 92 h 120"/>
                <a:gd name="T78" fmla="*/ 88 w 118"/>
                <a:gd name="T79" fmla="*/ 94 h 120"/>
                <a:gd name="T80" fmla="*/ 85 w 118"/>
                <a:gd name="T81" fmla="*/ 95 h 120"/>
                <a:gd name="T82" fmla="*/ 70 w 118"/>
                <a:gd name="T83" fmla="*/ 40 h 120"/>
                <a:gd name="T84" fmla="*/ 65 w 118"/>
                <a:gd name="T85" fmla="*/ 37 h 120"/>
                <a:gd name="T86" fmla="*/ 57 w 118"/>
                <a:gd name="T87" fmla="*/ 34 h 120"/>
                <a:gd name="T88" fmla="*/ 47 w 118"/>
                <a:gd name="T89" fmla="*/ 55 h 120"/>
                <a:gd name="T90" fmla="*/ 52 w 118"/>
                <a:gd name="T91" fmla="*/ 55 h 120"/>
                <a:gd name="T92" fmla="*/ 57 w 118"/>
                <a:gd name="T93" fmla="*/ 55 h 120"/>
                <a:gd name="T94" fmla="*/ 65 w 118"/>
                <a:gd name="T95" fmla="*/ 54 h 120"/>
                <a:gd name="T96" fmla="*/ 70 w 118"/>
                <a:gd name="T97" fmla="*/ 49 h 120"/>
                <a:gd name="T98" fmla="*/ 70 w 118"/>
                <a:gd name="T99" fmla="*/ 4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8" h="120">
                  <a:moveTo>
                    <a:pt x="58" y="120"/>
                  </a:moveTo>
                  <a:lnTo>
                    <a:pt x="39" y="116"/>
                  </a:lnTo>
                  <a:lnTo>
                    <a:pt x="23" y="107"/>
                  </a:lnTo>
                  <a:lnTo>
                    <a:pt x="11" y="95"/>
                  </a:lnTo>
                  <a:lnTo>
                    <a:pt x="2" y="79"/>
                  </a:lnTo>
                  <a:lnTo>
                    <a:pt x="0" y="59"/>
                  </a:lnTo>
                  <a:lnTo>
                    <a:pt x="2" y="40"/>
                  </a:lnTo>
                  <a:lnTo>
                    <a:pt x="11" y="24"/>
                  </a:lnTo>
                  <a:lnTo>
                    <a:pt x="23" y="12"/>
                  </a:lnTo>
                  <a:lnTo>
                    <a:pt x="39" y="3"/>
                  </a:lnTo>
                  <a:lnTo>
                    <a:pt x="58" y="0"/>
                  </a:lnTo>
                  <a:lnTo>
                    <a:pt x="78" y="3"/>
                  </a:lnTo>
                  <a:lnTo>
                    <a:pt x="94" y="12"/>
                  </a:lnTo>
                  <a:lnTo>
                    <a:pt x="106" y="24"/>
                  </a:lnTo>
                  <a:lnTo>
                    <a:pt x="115" y="40"/>
                  </a:lnTo>
                  <a:lnTo>
                    <a:pt x="118" y="59"/>
                  </a:lnTo>
                  <a:lnTo>
                    <a:pt x="115" y="79"/>
                  </a:lnTo>
                  <a:lnTo>
                    <a:pt x="106" y="95"/>
                  </a:lnTo>
                  <a:lnTo>
                    <a:pt x="94" y="107"/>
                  </a:lnTo>
                  <a:lnTo>
                    <a:pt x="78" y="116"/>
                  </a:lnTo>
                  <a:lnTo>
                    <a:pt x="58" y="120"/>
                  </a:lnTo>
                  <a:close/>
                  <a:moveTo>
                    <a:pt x="58" y="10"/>
                  </a:moveTo>
                  <a:lnTo>
                    <a:pt x="43" y="13"/>
                  </a:lnTo>
                  <a:lnTo>
                    <a:pt x="29" y="19"/>
                  </a:lnTo>
                  <a:lnTo>
                    <a:pt x="20" y="31"/>
                  </a:lnTo>
                  <a:lnTo>
                    <a:pt x="12" y="44"/>
                  </a:lnTo>
                  <a:lnTo>
                    <a:pt x="10" y="59"/>
                  </a:lnTo>
                  <a:lnTo>
                    <a:pt x="12" y="75"/>
                  </a:lnTo>
                  <a:lnTo>
                    <a:pt x="20" y="89"/>
                  </a:lnTo>
                  <a:lnTo>
                    <a:pt x="29" y="100"/>
                  </a:lnTo>
                  <a:lnTo>
                    <a:pt x="43" y="106"/>
                  </a:lnTo>
                  <a:lnTo>
                    <a:pt x="58" y="108"/>
                  </a:lnTo>
                  <a:lnTo>
                    <a:pt x="74" y="106"/>
                  </a:lnTo>
                  <a:lnTo>
                    <a:pt x="88" y="100"/>
                  </a:lnTo>
                  <a:lnTo>
                    <a:pt x="99" y="89"/>
                  </a:lnTo>
                  <a:lnTo>
                    <a:pt x="106" y="75"/>
                  </a:lnTo>
                  <a:lnTo>
                    <a:pt x="109" y="59"/>
                  </a:lnTo>
                  <a:lnTo>
                    <a:pt x="106" y="44"/>
                  </a:lnTo>
                  <a:lnTo>
                    <a:pt x="99" y="31"/>
                  </a:lnTo>
                  <a:lnTo>
                    <a:pt x="88" y="19"/>
                  </a:lnTo>
                  <a:lnTo>
                    <a:pt x="74" y="13"/>
                  </a:lnTo>
                  <a:lnTo>
                    <a:pt x="58" y="10"/>
                  </a:lnTo>
                  <a:close/>
                  <a:moveTo>
                    <a:pt x="85" y="95"/>
                  </a:moveTo>
                  <a:lnTo>
                    <a:pt x="74" y="95"/>
                  </a:lnTo>
                  <a:lnTo>
                    <a:pt x="73" y="95"/>
                  </a:lnTo>
                  <a:lnTo>
                    <a:pt x="71" y="94"/>
                  </a:lnTo>
                  <a:lnTo>
                    <a:pt x="57" y="68"/>
                  </a:lnTo>
                  <a:lnTo>
                    <a:pt x="55" y="68"/>
                  </a:lnTo>
                  <a:lnTo>
                    <a:pt x="54" y="66"/>
                  </a:lnTo>
                  <a:lnTo>
                    <a:pt x="48" y="66"/>
                  </a:lnTo>
                  <a:lnTo>
                    <a:pt x="48" y="92"/>
                  </a:lnTo>
                  <a:lnTo>
                    <a:pt x="47" y="94"/>
                  </a:lnTo>
                  <a:lnTo>
                    <a:pt x="47" y="95"/>
                  </a:lnTo>
                  <a:lnTo>
                    <a:pt x="45" y="95"/>
                  </a:lnTo>
                  <a:lnTo>
                    <a:pt x="34" y="95"/>
                  </a:lnTo>
                  <a:lnTo>
                    <a:pt x="33" y="95"/>
                  </a:lnTo>
                  <a:lnTo>
                    <a:pt x="33" y="94"/>
                  </a:lnTo>
                  <a:lnTo>
                    <a:pt x="32" y="92"/>
                  </a:lnTo>
                  <a:lnTo>
                    <a:pt x="32" y="28"/>
                  </a:lnTo>
                  <a:lnTo>
                    <a:pt x="33" y="26"/>
                  </a:lnTo>
                  <a:lnTo>
                    <a:pt x="34" y="23"/>
                  </a:lnTo>
                  <a:lnTo>
                    <a:pt x="37" y="23"/>
                  </a:lnTo>
                  <a:lnTo>
                    <a:pt x="41" y="22"/>
                  </a:lnTo>
                  <a:lnTo>
                    <a:pt x="45" y="22"/>
                  </a:lnTo>
                  <a:lnTo>
                    <a:pt x="50" y="22"/>
                  </a:lnTo>
                  <a:lnTo>
                    <a:pt x="55" y="22"/>
                  </a:lnTo>
                  <a:lnTo>
                    <a:pt x="68" y="23"/>
                  </a:lnTo>
                  <a:lnTo>
                    <a:pt x="76" y="27"/>
                  </a:lnTo>
                  <a:lnTo>
                    <a:pt x="83" y="33"/>
                  </a:lnTo>
                  <a:lnTo>
                    <a:pt x="85" y="44"/>
                  </a:lnTo>
                  <a:lnTo>
                    <a:pt x="85" y="45"/>
                  </a:lnTo>
                  <a:lnTo>
                    <a:pt x="84" y="52"/>
                  </a:lnTo>
                  <a:lnTo>
                    <a:pt x="83" y="56"/>
                  </a:lnTo>
                  <a:lnTo>
                    <a:pt x="79" y="60"/>
                  </a:lnTo>
                  <a:lnTo>
                    <a:pt x="75" y="63"/>
                  </a:lnTo>
                  <a:lnTo>
                    <a:pt x="71" y="64"/>
                  </a:lnTo>
                  <a:lnTo>
                    <a:pt x="86" y="91"/>
                  </a:lnTo>
                  <a:lnTo>
                    <a:pt x="88" y="92"/>
                  </a:lnTo>
                  <a:lnTo>
                    <a:pt x="88" y="92"/>
                  </a:lnTo>
                  <a:lnTo>
                    <a:pt x="88" y="94"/>
                  </a:lnTo>
                  <a:lnTo>
                    <a:pt x="86" y="95"/>
                  </a:lnTo>
                  <a:lnTo>
                    <a:pt x="85" y="95"/>
                  </a:lnTo>
                  <a:close/>
                  <a:moveTo>
                    <a:pt x="70" y="44"/>
                  </a:moveTo>
                  <a:lnTo>
                    <a:pt x="70" y="40"/>
                  </a:lnTo>
                  <a:lnTo>
                    <a:pt x="68" y="38"/>
                  </a:lnTo>
                  <a:lnTo>
                    <a:pt x="65" y="37"/>
                  </a:lnTo>
                  <a:lnTo>
                    <a:pt x="62" y="35"/>
                  </a:lnTo>
                  <a:lnTo>
                    <a:pt x="57" y="34"/>
                  </a:lnTo>
                  <a:lnTo>
                    <a:pt x="47" y="34"/>
                  </a:lnTo>
                  <a:lnTo>
                    <a:pt x="47" y="55"/>
                  </a:lnTo>
                  <a:lnTo>
                    <a:pt x="49" y="55"/>
                  </a:lnTo>
                  <a:lnTo>
                    <a:pt x="52" y="55"/>
                  </a:lnTo>
                  <a:lnTo>
                    <a:pt x="54" y="55"/>
                  </a:lnTo>
                  <a:lnTo>
                    <a:pt x="57" y="55"/>
                  </a:lnTo>
                  <a:lnTo>
                    <a:pt x="62" y="55"/>
                  </a:lnTo>
                  <a:lnTo>
                    <a:pt x="65" y="54"/>
                  </a:lnTo>
                  <a:lnTo>
                    <a:pt x="68" y="52"/>
                  </a:lnTo>
                  <a:lnTo>
                    <a:pt x="70" y="49"/>
                  </a:lnTo>
                  <a:lnTo>
                    <a:pt x="70" y="45"/>
                  </a:lnTo>
                  <a:lnTo>
                    <a:pt x="70" y="4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grpSp>
    </p:spTree>
    <p:extLst>
      <p:ext uri="{BB962C8B-B14F-4D97-AF65-F5344CB8AC3E}">
        <p14:creationId xmlns:p14="http://schemas.microsoft.com/office/powerpoint/2010/main" val="1327629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Title Slide ALT 2">
    <p:bg>
      <p:bgPr>
        <a:solidFill>
          <a:schemeClr val="tx1"/>
        </a:solidFill>
        <a:effectLst/>
      </p:bgPr>
    </p:bg>
    <p:spTree>
      <p:nvGrpSpPr>
        <p:cNvPr id="1" name=""/>
        <p:cNvGrpSpPr/>
        <p:nvPr/>
      </p:nvGrpSpPr>
      <p:grpSpPr>
        <a:xfrm>
          <a:off x="0" y="0"/>
          <a:ext cx="0" cy="0"/>
          <a:chOff x="0" y="0"/>
          <a:chExt cx="0" cy="0"/>
        </a:xfrm>
      </p:grpSpPr>
      <p:pic>
        <p:nvPicPr>
          <p:cNvPr id="18" name="Picture 8" descr="PPTCovers-03.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1770063"/>
            <a:ext cx="8342313" cy="290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itle 1"/>
          <p:cNvSpPr>
            <a:spLocks noGrp="1"/>
          </p:cNvSpPr>
          <p:nvPr>
            <p:ph type="ctrTitle" hasCustomPrompt="1"/>
          </p:nvPr>
        </p:nvSpPr>
        <p:spPr>
          <a:xfrm>
            <a:off x="353960" y="2728876"/>
            <a:ext cx="6685937" cy="1086586"/>
          </a:xfrm>
        </p:spPr>
        <p:txBody>
          <a:bodyPr anchor="t" anchorCtr="0">
            <a:normAutofit/>
          </a:bodyPr>
          <a:lstStyle>
            <a:lvl1pPr algn="l">
              <a:defRPr sz="3600" b="0">
                <a:solidFill>
                  <a:schemeClr val="tx1"/>
                </a:solidFill>
              </a:defRPr>
            </a:lvl1pPr>
          </a:lstStyle>
          <a:p>
            <a:r>
              <a:rPr lang="en-US" dirty="0" smtClean="0"/>
              <a:t>Click to edit title</a:t>
            </a:r>
            <a:endParaRPr lang="en-US" dirty="0"/>
          </a:p>
        </p:txBody>
      </p:sp>
      <p:sp>
        <p:nvSpPr>
          <p:cNvPr id="21" name="Text Placeholder 8"/>
          <p:cNvSpPr>
            <a:spLocks noGrp="1"/>
          </p:cNvSpPr>
          <p:nvPr>
            <p:ph type="body" sz="quarter" idx="13" hasCustomPrompt="1"/>
          </p:nvPr>
        </p:nvSpPr>
        <p:spPr>
          <a:xfrm>
            <a:off x="353960" y="3815462"/>
            <a:ext cx="3883743" cy="858139"/>
          </a:xfrm>
        </p:spPr>
        <p:txBody>
          <a:bodyPr>
            <a:normAutofit/>
          </a:bodyPr>
          <a:lstStyle>
            <a:lvl1pPr marL="0" indent="0" algn="l">
              <a:buNone/>
              <a:defRPr sz="2000">
                <a:solidFill>
                  <a:schemeClr val="tx1"/>
                </a:solidFill>
              </a:defRPr>
            </a:lvl1pPr>
            <a:lvl2pPr marL="0" indent="0" algn="l">
              <a:buNone/>
              <a:defRPr sz="1800">
                <a:solidFill>
                  <a:schemeClr val="tx1"/>
                </a:solidFill>
              </a:defRPr>
            </a:lvl2pPr>
            <a:lvl3pPr marL="0" indent="0" algn="l">
              <a:buNone/>
              <a:defRPr sz="1600">
                <a:solidFill>
                  <a:schemeClr val="tx1"/>
                </a:solidFill>
              </a:defRPr>
            </a:lvl3pPr>
            <a:lvl4pPr marL="0" indent="0" algn="l">
              <a:buNone/>
              <a:defRPr sz="1400">
                <a:solidFill>
                  <a:schemeClr val="tx1"/>
                </a:solidFill>
              </a:defRPr>
            </a:lvl4pPr>
            <a:lvl5pPr marL="0" indent="0" algn="l">
              <a:buNone/>
              <a:defRPr sz="1400">
                <a:solidFill>
                  <a:schemeClr val="tx1"/>
                </a:solidFill>
              </a:defRPr>
            </a:lvl5pPr>
          </a:lstStyle>
          <a:p>
            <a:pPr lvl="0"/>
            <a:r>
              <a:rPr lang="en-US" dirty="0" smtClean="0"/>
              <a:t>Click to edit subtitle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2" name="Group 6"/>
          <p:cNvGrpSpPr>
            <a:grpSpLocks noChangeAspect="1"/>
          </p:cNvGrpSpPr>
          <p:nvPr userDrawn="1"/>
        </p:nvGrpSpPr>
        <p:grpSpPr bwMode="auto">
          <a:xfrm>
            <a:off x="7813964" y="134495"/>
            <a:ext cx="1205345" cy="909917"/>
            <a:chOff x="248" y="2908"/>
            <a:chExt cx="816" cy="616"/>
          </a:xfrm>
          <a:solidFill>
            <a:srgbClr val="0071C5"/>
          </a:solidFill>
        </p:grpSpPr>
        <p:sp>
          <p:nvSpPr>
            <p:cNvPr id="25" name="AutoShape 5"/>
            <p:cNvSpPr>
              <a:spLocks noChangeAspect="1" noChangeArrowheads="1" noTextEdit="1"/>
            </p:cNvSpPr>
            <p:nvPr userDrawn="1"/>
          </p:nvSpPr>
          <p:spPr bwMode="auto">
            <a:xfrm>
              <a:off x="248" y="2908"/>
              <a:ext cx="816" cy="6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26" name="Freeform 25"/>
            <p:cNvSpPr>
              <a:spLocks noEditPoints="1"/>
            </p:cNvSpPr>
            <p:nvPr userDrawn="1"/>
          </p:nvSpPr>
          <p:spPr bwMode="auto">
            <a:xfrm>
              <a:off x="365" y="3027"/>
              <a:ext cx="576" cy="380"/>
            </a:xfrm>
            <a:custGeom>
              <a:avLst/>
              <a:gdLst>
                <a:gd name="T0" fmla="*/ 1225 w 2881"/>
                <a:gd name="T1" fmla="*/ 1703 h 1899"/>
                <a:gd name="T2" fmla="*/ 1013 w 2881"/>
                <a:gd name="T3" fmla="*/ 1706 h 1899"/>
                <a:gd name="T4" fmla="*/ 810 w 2881"/>
                <a:gd name="T5" fmla="*/ 1691 h 1899"/>
                <a:gd name="T6" fmla="*/ 621 w 2881"/>
                <a:gd name="T7" fmla="*/ 1658 h 1899"/>
                <a:gd name="T8" fmla="*/ 453 w 2881"/>
                <a:gd name="T9" fmla="*/ 1601 h 1899"/>
                <a:gd name="T10" fmla="*/ 312 w 2881"/>
                <a:gd name="T11" fmla="*/ 1521 h 1899"/>
                <a:gd name="T12" fmla="*/ 203 w 2881"/>
                <a:gd name="T13" fmla="*/ 1411 h 1899"/>
                <a:gd name="T14" fmla="*/ 135 w 2881"/>
                <a:gd name="T15" fmla="*/ 1271 h 1899"/>
                <a:gd name="T16" fmla="*/ 114 w 2881"/>
                <a:gd name="T17" fmla="*/ 1086 h 1899"/>
                <a:gd name="T18" fmla="*/ 152 w 2881"/>
                <a:gd name="T19" fmla="*/ 891 h 1899"/>
                <a:gd name="T20" fmla="*/ 239 w 2881"/>
                <a:gd name="T21" fmla="*/ 718 h 1899"/>
                <a:gd name="T22" fmla="*/ 314 w 2881"/>
                <a:gd name="T23" fmla="*/ 544 h 1899"/>
                <a:gd name="T24" fmla="*/ 167 w 2881"/>
                <a:gd name="T25" fmla="*/ 699 h 1899"/>
                <a:gd name="T26" fmla="*/ 62 w 2881"/>
                <a:gd name="T27" fmla="*/ 869 h 1899"/>
                <a:gd name="T28" fmla="*/ 6 w 2881"/>
                <a:gd name="T29" fmla="*/ 1057 h 1899"/>
                <a:gd name="T30" fmla="*/ 6 w 2881"/>
                <a:gd name="T31" fmla="*/ 1260 h 1899"/>
                <a:gd name="T32" fmla="*/ 63 w 2881"/>
                <a:gd name="T33" fmla="*/ 1453 h 1899"/>
                <a:gd name="T34" fmla="*/ 178 w 2881"/>
                <a:gd name="T35" fmla="*/ 1610 h 1899"/>
                <a:gd name="T36" fmla="*/ 350 w 2881"/>
                <a:gd name="T37" fmla="*/ 1736 h 1899"/>
                <a:gd name="T38" fmla="*/ 574 w 2881"/>
                <a:gd name="T39" fmla="*/ 1829 h 1899"/>
                <a:gd name="T40" fmla="*/ 846 w 2881"/>
                <a:gd name="T41" fmla="*/ 1884 h 1899"/>
                <a:gd name="T42" fmla="*/ 1165 w 2881"/>
                <a:gd name="T43" fmla="*/ 1899 h 1899"/>
                <a:gd name="T44" fmla="*/ 1488 w 2881"/>
                <a:gd name="T45" fmla="*/ 1874 h 1899"/>
                <a:gd name="T46" fmla="*/ 1765 w 2881"/>
                <a:gd name="T47" fmla="*/ 1825 h 1899"/>
                <a:gd name="T48" fmla="*/ 2048 w 2881"/>
                <a:gd name="T49" fmla="*/ 1747 h 1899"/>
                <a:gd name="T50" fmla="*/ 2313 w 2881"/>
                <a:gd name="T51" fmla="*/ 1643 h 1899"/>
                <a:gd name="T52" fmla="*/ 2319 w 2881"/>
                <a:gd name="T53" fmla="*/ 1424 h 1899"/>
                <a:gd name="T54" fmla="*/ 2061 w 2881"/>
                <a:gd name="T55" fmla="*/ 1536 h 1899"/>
                <a:gd name="T56" fmla="*/ 1766 w 2881"/>
                <a:gd name="T57" fmla="*/ 1623 h 1899"/>
                <a:gd name="T58" fmla="*/ 1465 w 2881"/>
                <a:gd name="T59" fmla="*/ 1682 h 1899"/>
                <a:gd name="T60" fmla="*/ 2852 w 2881"/>
                <a:gd name="T61" fmla="*/ 481 h 1899"/>
                <a:gd name="T62" fmla="*/ 2771 w 2881"/>
                <a:gd name="T63" fmla="*/ 326 h 1899"/>
                <a:gd name="T64" fmla="*/ 2642 w 2881"/>
                <a:gd name="T65" fmla="*/ 203 h 1899"/>
                <a:gd name="T66" fmla="*/ 2474 w 2881"/>
                <a:gd name="T67" fmla="*/ 108 h 1899"/>
                <a:gd name="T68" fmla="*/ 2272 w 2881"/>
                <a:gd name="T69" fmla="*/ 43 h 1899"/>
                <a:gd name="T70" fmla="*/ 2046 w 2881"/>
                <a:gd name="T71" fmla="*/ 7 h 1899"/>
                <a:gd name="T72" fmla="*/ 1801 w 2881"/>
                <a:gd name="T73" fmla="*/ 1 h 1899"/>
                <a:gd name="T74" fmla="*/ 1545 w 2881"/>
                <a:gd name="T75" fmla="*/ 22 h 1899"/>
                <a:gd name="T76" fmla="*/ 1285 w 2881"/>
                <a:gd name="T77" fmla="*/ 72 h 1899"/>
                <a:gd name="T78" fmla="*/ 1028 w 2881"/>
                <a:gd name="T79" fmla="*/ 150 h 1899"/>
                <a:gd name="T80" fmla="*/ 782 w 2881"/>
                <a:gd name="T81" fmla="*/ 255 h 1899"/>
                <a:gd name="T82" fmla="*/ 627 w 2881"/>
                <a:gd name="T83" fmla="*/ 396 h 1899"/>
                <a:gd name="T84" fmla="*/ 867 w 2881"/>
                <a:gd name="T85" fmla="*/ 288 h 1899"/>
                <a:gd name="T86" fmla="*/ 1118 w 2881"/>
                <a:gd name="T87" fmla="*/ 204 h 1899"/>
                <a:gd name="T88" fmla="*/ 1373 w 2881"/>
                <a:gd name="T89" fmla="*/ 143 h 1899"/>
                <a:gd name="T90" fmla="*/ 1625 w 2881"/>
                <a:gd name="T91" fmla="*/ 109 h 1899"/>
                <a:gd name="T92" fmla="*/ 1869 w 2881"/>
                <a:gd name="T93" fmla="*/ 99 h 1899"/>
                <a:gd name="T94" fmla="*/ 2095 w 2881"/>
                <a:gd name="T95" fmla="*/ 117 h 1899"/>
                <a:gd name="T96" fmla="*/ 2298 w 2881"/>
                <a:gd name="T97" fmla="*/ 163 h 1899"/>
                <a:gd name="T98" fmla="*/ 2470 w 2881"/>
                <a:gd name="T99" fmla="*/ 237 h 1899"/>
                <a:gd name="T100" fmla="*/ 2605 w 2881"/>
                <a:gd name="T101" fmla="*/ 341 h 1899"/>
                <a:gd name="T102" fmla="*/ 2695 w 2881"/>
                <a:gd name="T103" fmla="*/ 475 h 1899"/>
                <a:gd name="T104" fmla="*/ 2733 w 2881"/>
                <a:gd name="T105" fmla="*/ 637 h 1899"/>
                <a:gd name="T106" fmla="*/ 2710 w 2881"/>
                <a:gd name="T107" fmla="*/ 800 h 1899"/>
                <a:gd name="T108" fmla="*/ 2630 w 2881"/>
                <a:gd name="T109" fmla="*/ 951 h 1899"/>
                <a:gd name="T110" fmla="*/ 2500 w 2881"/>
                <a:gd name="T111" fmla="*/ 1078 h 1899"/>
                <a:gd name="T112" fmla="*/ 2493 w 2881"/>
                <a:gd name="T113" fmla="*/ 1251 h 1899"/>
                <a:gd name="T114" fmla="*/ 2626 w 2881"/>
                <a:gd name="T115" fmla="*/ 1168 h 1899"/>
                <a:gd name="T116" fmla="*/ 2742 w 2881"/>
                <a:gd name="T117" fmla="*/ 1050 h 1899"/>
                <a:gd name="T118" fmla="*/ 2830 w 2881"/>
                <a:gd name="T119" fmla="*/ 903 h 1899"/>
                <a:gd name="T120" fmla="*/ 2877 w 2881"/>
                <a:gd name="T121" fmla="*/ 731 h 1899"/>
                <a:gd name="T122" fmla="*/ 2867 w 2881"/>
                <a:gd name="T123" fmla="*/ 539 h 1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81" h="1899">
                  <a:moveTo>
                    <a:pt x="1368" y="1693"/>
                  </a:moveTo>
                  <a:lnTo>
                    <a:pt x="1296" y="1699"/>
                  </a:lnTo>
                  <a:lnTo>
                    <a:pt x="1225" y="1703"/>
                  </a:lnTo>
                  <a:lnTo>
                    <a:pt x="1154" y="1706"/>
                  </a:lnTo>
                  <a:lnTo>
                    <a:pt x="1084" y="1706"/>
                  </a:lnTo>
                  <a:lnTo>
                    <a:pt x="1013" y="1706"/>
                  </a:lnTo>
                  <a:lnTo>
                    <a:pt x="945" y="1704"/>
                  </a:lnTo>
                  <a:lnTo>
                    <a:pt x="877" y="1699"/>
                  </a:lnTo>
                  <a:lnTo>
                    <a:pt x="810" y="1691"/>
                  </a:lnTo>
                  <a:lnTo>
                    <a:pt x="745" y="1683"/>
                  </a:lnTo>
                  <a:lnTo>
                    <a:pt x="682" y="1672"/>
                  </a:lnTo>
                  <a:lnTo>
                    <a:pt x="621" y="1658"/>
                  </a:lnTo>
                  <a:lnTo>
                    <a:pt x="563" y="1642"/>
                  </a:lnTo>
                  <a:lnTo>
                    <a:pt x="506" y="1623"/>
                  </a:lnTo>
                  <a:lnTo>
                    <a:pt x="453" y="1601"/>
                  </a:lnTo>
                  <a:lnTo>
                    <a:pt x="402" y="1578"/>
                  </a:lnTo>
                  <a:lnTo>
                    <a:pt x="355" y="1550"/>
                  </a:lnTo>
                  <a:lnTo>
                    <a:pt x="312" y="1521"/>
                  </a:lnTo>
                  <a:lnTo>
                    <a:pt x="271" y="1487"/>
                  </a:lnTo>
                  <a:lnTo>
                    <a:pt x="235" y="1450"/>
                  </a:lnTo>
                  <a:lnTo>
                    <a:pt x="203" y="1411"/>
                  </a:lnTo>
                  <a:lnTo>
                    <a:pt x="176" y="1369"/>
                  </a:lnTo>
                  <a:lnTo>
                    <a:pt x="154" y="1322"/>
                  </a:lnTo>
                  <a:lnTo>
                    <a:pt x="135" y="1271"/>
                  </a:lnTo>
                  <a:lnTo>
                    <a:pt x="121" y="1218"/>
                  </a:lnTo>
                  <a:lnTo>
                    <a:pt x="114" y="1152"/>
                  </a:lnTo>
                  <a:lnTo>
                    <a:pt x="114" y="1086"/>
                  </a:lnTo>
                  <a:lnTo>
                    <a:pt x="120" y="1020"/>
                  </a:lnTo>
                  <a:lnTo>
                    <a:pt x="134" y="955"/>
                  </a:lnTo>
                  <a:lnTo>
                    <a:pt x="152" y="891"/>
                  </a:lnTo>
                  <a:lnTo>
                    <a:pt x="177" y="831"/>
                  </a:lnTo>
                  <a:lnTo>
                    <a:pt x="207" y="773"/>
                  </a:lnTo>
                  <a:lnTo>
                    <a:pt x="239" y="718"/>
                  </a:lnTo>
                  <a:lnTo>
                    <a:pt x="275" y="668"/>
                  </a:lnTo>
                  <a:lnTo>
                    <a:pt x="314" y="622"/>
                  </a:lnTo>
                  <a:lnTo>
                    <a:pt x="314" y="544"/>
                  </a:lnTo>
                  <a:lnTo>
                    <a:pt x="261" y="593"/>
                  </a:lnTo>
                  <a:lnTo>
                    <a:pt x="212" y="645"/>
                  </a:lnTo>
                  <a:lnTo>
                    <a:pt x="167" y="699"/>
                  </a:lnTo>
                  <a:lnTo>
                    <a:pt x="128" y="753"/>
                  </a:lnTo>
                  <a:lnTo>
                    <a:pt x="92" y="810"/>
                  </a:lnTo>
                  <a:lnTo>
                    <a:pt x="62" y="869"/>
                  </a:lnTo>
                  <a:lnTo>
                    <a:pt x="39" y="930"/>
                  </a:lnTo>
                  <a:lnTo>
                    <a:pt x="19" y="992"/>
                  </a:lnTo>
                  <a:lnTo>
                    <a:pt x="6" y="1057"/>
                  </a:lnTo>
                  <a:lnTo>
                    <a:pt x="0" y="1123"/>
                  </a:lnTo>
                  <a:lnTo>
                    <a:pt x="0" y="1191"/>
                  </a:lnTo>
                  <a:lnTo>
                    <a:pt x="6" y="1260"/>
                  </a:lnTo>
                  <a:lnTo>
                    <a:pt x="20" y="1332"/>
                  </a:lnTo>
                  <a:lnTo>
                    <a:pt x="39" y="1393"/>
                  </a:lnTo>
                  <a:lnTo>
                    <a:pt x="63" y="1453"/>
                  </a:lnTo>
                  <a:lnTo>
                    <a:pt x="95" y="1508"/>
                  </a:lnTo>
                  <a:lnTo>
                    <a:pt x="134" y="1560"/>
                  </a:lnTo>
                  <a:lnTo>
                    <a:pt x="178" y="1610"/>
                  </a:lnTo>
                  <a:lnTo>
                    <a:pt x="230" y="1656"/>
                  </a:lnTo>
                  <a:lnTo>
                    <a:pt x="287" y="1698"/>
                  </a:lnTo>
                  <a:lnTo>
                    <a:pt x="350" y="1736"/>
                  </a:lnTo>
                  <a:lnTo>
                    <a:pt x="418" y="1771"/>
                  </a:lnTo>
                  <a:lnTo>
                    <a:pt x="494" y="1801"/>
                  </a:lnTo>
                  <a:lnTo>
                    <a:pt x="574" y="1829"/>
                  </a:lnTo>
                  <a:lnTo>
                    <a:pt x="659" y="1851"/>
                  </a:lnTo>
                  <a:lnTo>
                    <a:pt x="750" y="1869"/>
                  </a:lnTo>
                  <a:lnTo>
                    <a:pt x="846" y="1884"/>
                  </a:lnTo>
                  <a:lnTo>
                    <a:pt x="948" y="1893"/>
                  </a:lnTo>
                  <a:lnTo>
                    <a:pt x="1054" y="1898"/>
                  </a:lnTo>
                  <a:lnTo>
                    <a:pt x="1165" y="1899"/>
                  </a:lnTo>
                  <a:lnTo>
                    <a:pt x="1281" y="1894"/>
                  </a:lnTo>
                  <a:lnTo>
                    <a:pt x="1401" y="1884"/>
                  </a:lnTo>
                  <a:lnTo>
                    <a:pt x="1488" y="1874"/>
                  </a:lnTo>
                  <a:lnTo>
                    <a:pt x="1578" y="1862"/>
                  </a:lnTo>
                  <a:lnTo>
                    <a:pt x="1670" y="1845"/>
                  </a:lnTo>
                  <a:lnTo>
                    <a:pt x="1765" y="1825"/>
                  </a:lnTo>
                  <a:lnTo>
                    <a:pt x="1860" y="1803"/>
                  </a:lnTo>
                  <a:lnTo>
                    <a:pt x="1954" y="1777"/>
                  </a:lnTo>
                  <a:lnTo>
                    <a:pt x="2048" y="1747"/>
                  </a:lnTo>
                  <a:lnTo>
                    <a:pt x="2140" y="1715"/>
                  </a:lnTo>
                  <a:lnTo>
                    <a:pt x="2229" y="1680"/>
                  </a:lnTo>
                  <a:lnTo>
                    <a:pt x="2313" y="1643"/>
                  </a:lnTo>
                  <a:lnTo>
                    <a:pt x="2392" y="1602"/>
                  </a:lnTo>
                  <a:lnTo>
                    <a:pt x="2392" y="1384"/>
                  </a:lnTo>
                  <a:lnTo>
                    <a:pt x="2319" y="1424"/>
                  </a:lnTo>
                  <a:lnTo>
                    <a:pt x="2239" y="1464"/>
                  </a:lnTo>
                  <a:lnTo>
                    <a:pt x="2152" y="1501"/>
                  </a:lnTo>
                  <a:lnTo>
                    <a:pt x="2061" y="1536"/>
                  </a:lnTo>
                  <a:lnTo>
                    <a:pt x="1964" y="1568"/>
                  </a:lnTo>
                  <a:lnTo>
                    <a:pt x="1866" y="1597"/>
                  </a:lnTo>
                  <a:lnTo>
                    <a:pt x="1766" y="1623"/>
                  </a:lnTo>
                  <a:lnTo>
                    <a:pt x="1665" y="1647"/>
                  </a:lnTo>
                  <a:lnTo>
                    <a:pt x="1565" y="1667"/>
                  </a:lnTo>
                  <a:lnTo>
                    <a:pt x="1465" y="1682"/>
                  </a:lnTo>
                  <a:lnTo>
                    <a:pt x="1368" y="1693"/>
                  </a:lnTo>
                  <a:close/>
                  <a:moveTo>
                    <a:pt x="2867" y="539"/>
                  </a:moveTo>
                  <a:lnTo>
                    <a:pt x="2852" y="481"/>
                  </a:lnTo>
                  <a:lnTo>
                    <a:pt x="2831" y="427"/>
                  </a:lnTo>
                  <a:lnTo>
                    <a:pt x="2804" y="375"/>
                  </a:lnTo>
                  <a:lnTo>
                    <a:pt x="2771" y="326"/>
                  </a:lnTo>
                  <a:lnTo>
                    <a:pt x="2732" y="282"/>
                  </a:lnTo>
                  <a:lnTo>
                    <a:pt x="2690" y="240"/>
                  </a:lnTo>
                  <a:lnTo>
                    <a:pt x="2642" y="203"/>
                  </a:lnTo>
                  <a:lnTo>
                    <a:pt x="2590" y="168"/>
                  </a:lnTo>
                  <a:lnTo>
                    <a:pt x="2534" y="136"/>
                  </a:lnTo>
                  <a:lnTo>
                    <a:pt x="2474" y="108"/>
                  </a:lnTo>
                  <a:lnTo>
                    <a:pt x="2409" y="83"/>
                  </a:lnTo>
                  <a:lnTo>
                    <a:pt x="2343" y="62"/>
                  </a:lnTo>
                  <a:lnTo>
                    <a:pt x="2272" y="43"/>
                  </a:lnTo>
                  <a:lnTo>
                    <a:pt x="2199" y="28"/>
                  </a:lnTo>
                  <a:lnTo>
                    <a:pt x="2124" y="16"/>
                  </a:lnTo>
                  <a:lnTo>
                    <a:pt x="2046" y="7"/>
                  </a:lnTo>
                  <a:lnTo>
                    <a:pt x="1965" y="2"/>
                  </a:lnTo>
                  <a:lnTo>
                    <a:pt x="1884" y="0"/>
                  </a:lnTo>
                  <a:lnTo>
                    <a:pt x="1801" y="1"/>
                  </a:lnTo>
                  <a:lnTo>
                    <a:pt x="1717" y="5"/>
                  </a:lnTo>
                  <a:lnTo>
                    <a:pt x="1630" y="12"/>
                  </a:lnTo>
                  <a:lnTo>
                    <a:pt x="1545" y="22"/>
                  </a:lnTo>
                  <a:lnTo>
                    <a:pt x="1458" y="36"/>
                  </a:lnTo>
                  <a:lnTo>
                    <a:pt x="1372" y="52"/>
                  </a:lnTo>
                  <a:lnTo>
                    <a:pt x="1285" y="72"/>
                  </a:lnTo>
                  <a:lnTo>
                    <a:pt x="1199" y="95"/>
                  </a:lnTo>
                  <a:lnTo>
                    <a:pt x="1113" y="121"/>
                  </a:lnTo>
                  <a:lnTo>
                    <a:pt x="1028" y="150"/>
                  </a:lnTo>
                  <a:lnTo>
                    <a:pt x="944" y="182"/>
                  </a:lnTo>
                  <a:lnTo>
                    <a:pt x="862" y="218"/>
                  </a:lnTo>
                  <a:lnTo>
                    <a:pt x="782" y="255"/>
                  </a:lnTo>
                  <a:lnTo>
                    <a:pt x="704" y="297"/>
                  </a:lnTo>
                  <a:lnTo>
                    <a:pt x="627" y="340"/>
                  </a:lnTo>
                  <a:lnTo>
                    <a:pt x="627" y="396"/>
                  </a:lnTo>
                  <a:lnTo>
                    <a:pt x="705" y="357"/>
                  </a:lnTo>
                  <a:lnTo>
                    <a:pt x="786" y="321"/>
                  </a:lnTo>
                  <a:lnTo>
                    <a:pt x="867" y="288"/>
                  </a:lnTo>
                  <a:lnTo>
                    <a:pt x="950" y="257"/>
                  </a:lnTo>
                  <a:lnTo>
                    <a:pt x="1033" y="229"/>
                  </a:lnTo>
                  <a:lnTo>
                    <a:pt x="1118" y="204"/>
                  </a:lnTo>
                  <a:lnTo>
                    <a:pt x="1202" y="180"/>
                  </a:lnTo>
                  <a:lnTo>
                    <a:pt x="1288" y="161"/>
                  </a:lnTo>
                  <a:lnTo>
                    <a:pt x="1373" y="143"/>
                  </a:lnTo>
                  <a:lnTo>
                    <a:pt x="1458" y="129"/>
                  </a:lnTo>
                  <a:lnTo>
                    <a:pt x="1542" y="117"/>
                  </a:lnTo>
                  <a:lnTo>
                    <a:pt x="1625" y="109"/>
                  </a:lnTo>
                  <a:lnTo>
                    <a:pt x="1708" y="103"/>
                  </a:lnTo>
                  <a:lnTo>
                    <a:pt x="1789" y="100"/>
                  </a:lnTo>
                  <a:lnTo>
                    <a:pt x="1869" y="99"/>
                  </a:lnTo>
                  <a:lnTo>
                    <a:pt x="1946" y="103"/>
                  </a:lnTo>
                  <a:lnTo>
                    <a:pt x="2022" y="109"/>
                  </a:lnTo>
                  <a:lnTo>
                    <a:pt x="2095" y="117"/>
                  </a:lnTo>
                  <a:lnTo>
                    <a:pt x="2166" y="130"/>
                  </a:lnTo>
                  <a:lnTo>
                    <a:pt x="2233" y="145"/>
                  </a:lnTo>
                  <a:lnTo>
                    <a:pt x="2298" y="163"/>
                  </a:lnTo>
                  <a:lnTo>
                    <a:pt x="2359" y="184"/>
                  </a:lnTo>
                  <a:lnTo>
                    <a:pt x="2417" y="209"/>
                  </a:lnTo>
                  <a:lnTo>
                    <a:pt x="2470" y="237"/>
                  </a:lnTo>
                  <a:lnTo>
                    <a:pt x="2519" y="268"/>
                  </a:lnTo>
                  <a:lnTo>
                    <a:pt x="2564" y="303"/>
                  </a:lnTo>
                  <a:lnTo>
                    <a:pt x="2605" y="341"/>
                  </a:lnTo>
                  <a:lnTo>
                    <a:pt x="2639" y="382"/>
                  </a:lnTo>
                  <a:lnTo>
                    <a:pt x="2670" y="427"/>
                  </a:lnTo>
                  <a:lnTo>
                    <a:pt x="2695" y="475"/>
                  </a:lnTo>
                  <a:lnTo>
                    <a:pt x="2714" y="527"/>
                  </a:lnTo>
                  <a:lnTo>
                    <a:pt x="2727" y="582"/>
                  </a:lnTo>
                  <a:lnTo>
                    <a:pt x="2733" y="637"/>
                  </a:lnTo>
                  <a:lnTo>
                    <a:pt x="2732" y="692"/>
                  </a:lnTo>
                  <a:lnTo>
                    <a:pt x="2724" y="747"/>
                  </a:lnTo>
                  <a:lnTo>
                    <a:pt x="2710" y="800"/>
                  </a:lnTo>
                  <a:lnTo>
                    <a:pt x="2689" y="852"/>
                  </a:lnTo>
                  <a:lnTo>
                    <a:pt x="2662" y="903"/>
                  </a:lnTo>
                  <a:lnTo>
                    <a:pt x="2630" y="951"/>
                  </a:lnTo>
                  <a:lnTo>
                    <a:pt x="2591" y="997"/>
                  </a:lnTo>
                  <a:lnTo>
                    <a:pt x="2548" y="1039"/>
                  </a:lnTo>
                  <a:lnTo>
                    <a:pt x="2500" y="1078"/>
                  </a:lnTo>
                  <a:lnTo>
                    <a:pt x="2448" y="1113"/>
                  </a:lnTo>
                  <a:lnTo>
                    <a:pt x="2448" y="1270"/>
                  </a:lnTo>
                  <a:lnTo>
                    <a:pt x="2493" y="1251"/>
                  </a:lnTo>
                  <a:lnTo>
                    <a:pt x="2538" y="1228"/>
                  </a:lnTo>
                  <a:lnTo>
                    <a:pt x="2583" y="1199"/>
                  </a:lnTo>
                  <a:lnTo>
                    <a:pt x="2626" y="1168"/>
                  </a:lnTo>
                  <a:lnTo>
                    <a:pt x="2667" y="1133"/>
                  </a:lnTo>
                  <a:lnTo>
                    <a:pt x="2706" y="1093"/>
                  </a:lnTo>
                  <a:lnTo>
                    <a:pt x="2742" y="1050"/>
                  </a:lnTo>
                  <a:lnTo>
                    <a:pt x="2775" y="1004"/>
                  </a:lnTo>
                  <a:lnTo>
                    <a:pt x="2805" y="955"/>
                  </a:lnTo>
                  <a:lnTo>
                    <a:pt x="2830" y="903"/>
                  </a:lnTo>
                  <a:lnTo>
                    <a:pt x="2851" y="847"/>
                  </a:lnTo>
                  <a:lnTo>
                    <a:pt x="2867" y="790"/>
                  </a:lnTo>
                  <a:lnTo>
                    <a:pt x="2877" y="731"/>
                  </a:lnTo>
                  <a:lnTo>
                    <a:pt x="2881" y="669"/>
                  </a:lnTo>
                  <a:lnTo>
                    <a:pt x="2877" y="605"/>
                  </a:lnTo>
                  <a:lnTo>
                    <a:pt x="2867" y="5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27" name="Freeform 26"/>
            <p:cNvSpPr>
              <a:spLocks/>
            </p:cNvSpPr>
            <p:nvPr userDrawn="1"/>
          </p:nvSpPr>
          <p:spPr bwMode="auto">
            <a:xfrm>
              <a:off x="805" y="3116"/>
              <a:ext cx="29" cy="164"/>
            </a:xfrm>
            <a:custGeom>
              <a:avLst/>
              <a:gdLst>
                <a:gd name="T0" fmla="*/ 149 w 149"/>
                <a:gd name="T1" fmla="*/ 0 h 822"/>
                <a:gd name="T2" fmla="*/ 0 w 149"/>
                <a:gd name="T3" fmla="*/ 0 h 822"/>
                <a:gd name="T4" fmla="*/ 0 w 149"/>
                <a:gd name="T5" fmla="*/ 665 h 822"/>
                <a:gd name="T6" fmla="*/ 1 w 149"/>
                <a:gd name="T7" fmla="*/ 691 h 822"/>
                <a:gd name="T8" fmla="*/ 6 w 149"/>
                <a:gd name="T9" fmla="*/ 714 h 822"/>
                <a:gd name="T10" fmla="*/ 13 w 149"/>
                <a:gd name="T11" fmla="*/ 738 h 822"/>
                <a:gd name="T12" fmla="*/ 26 w 149"/>
                <a:gd name="T13" fmla="*/ 759 h 822"/>
                <a:gd name="T14" fmla="*/ 40 w 149"/>
                <a:gd name="T15" fmla="*/ 777 h 822"/>
                <a:gd name="T16" fmla="*/ 60 w 149"/>
                <a:gd name="T17" fmla="*/ 793 h 822"/>
                <a:gd name="T18" fmla="*/ 85 w 149"/>
                <a:gd name="T19" fmla="*/ 806 h 822"/>
                <a:gd name="T20" fmla="*/ 115 w 149"/>
                <a:gd name="T21" fmla="*/ 816 h 822"/>
                <a:gd name="T22" fmla="*/ 149 w 149"/>
                <a:gd name="T23" fmla="*/ 822 h 822"/>
                <a:gd name="T24" fmla="*/ 149 w 149"/>
                <a:gd name="T25" fmla="*/ 0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 h="822">
                  <a:moveTo>
                    <a:pt x="149" y="0"/>
                  </a:moveTo>
                  <a:lnTo>
                    <a:pt x="0" y="0"/>
                  </a:lnTo>
                  <a:lnTo>
                    <a:pt x="0" y="665"/>
                  </a:lnTo>
                  <a:lnTo>
                    <a:pt x="1" y="691"/>
                  </a:lnTo>
                  <a:lnTo>
                    <a:pt x="6" y="714"/>
                  </a:lnTo>
                  <a:lnTo>
                    <a:pt x="13" y="738"/>
                  </a:lnTo>
                  <a:lnTo>
                    <a:pt x="26" y="759"/>
                  </a:lnTo>
                  <a:lnTo>
                    <a:pt x="40" y="777"/>
                  </a:lnTo>
                  <a:lnTo>
                    <a:pt x="60" y="793"/>
                  </a:lnTo>
                  <a:lnTo>
                    <a:pt x="85" y="806"/>
                  </a:lnTo>
                  <a:lnTo>
                    <a:pt x="115" y="816"/>
                  </a:lnTo>
                  <a:lnTo>
                    <a:pt x="149" y="822"/>
                  </a:lnTo>
                  <a:lnTo>
                    <a:pt x="1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28" name="Freeform 27"/>
            <p:cNvSpPr>
              <a:spLocks/>
            </p:cNvSpPr>
            <p:nvPr userDrawn="1"/>
          </p:nvSpPr>
          <p:spPr bwMode="auto">
            <a:xfrm>
              <a:off x="449" y="3164"/>
              <a:ext cx="30" cy="118"/>
            </a:xfrm>
            <a:custGeom>
              <a:avLst/>
              <a:gdLst>
                <a:gd name="T0" fmla="*/ 150 w 150"/>
                <a:gd name="T1" fmla="*/ 0 h 590"/>
                <a:gd name="T2" fmla="*/ 0 w 150"/>
                <a:gd name="T3" fmla="*/ 0 h 590"/>
                <a:gd name="T4" fmla="*/ 0 w 150"/>
                <a:gd name="T5" fmla="*/ 434 h 590"/>
                <a:gd name="T6" fmla="*/ 2 w 150"/>
                <a:gd name="T7" fmla="*/ 460 h 590"/>
                <a:gd name="T8" fmla="*/ 5 w 150"/>
                <a:gd name="T9" fmla="*/ 484 h 590"/>
                <a:gd name="T10" fmla="*/ 14 w 150"/>
                <a:gd name="T11" fmla="*/ 507 h 590"/>
                <a:gd name="T12" fmla="*/ 25 w 150"/>
                <a:gd name="T13" fmla="*/ 528 h 590"/>
                <a:gd name="T14" fmla="*/ 41 w 150"/>
                <a:gd name="T15" fmla="*/ 547 h 590"/>
                <a:gd name="T16" fmla="*/ 61 w 150"/>
                <a:gd name="T17" fmla="*/ 563 h 590"/>
                <a:gd name="T18" fmla="*/ 86 w 150"/>
                <a:gd name="T19" fmla="*/ 575 h 590"/>
                <a:gd name="T20" fmla="*/ 115 w 150"/>
                <a:gd name="T21" fmla="*/ 585 h 590"/>
                <a:gd name="T22" fmla="*/ 150 w 150"/>
                <a:gd name="T23" fmla="*/ 590 h 590"/>
                <a:gd name="T24" fmla="*/ 150 w 150"/>
                <a:gd name="T25"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0" h="590">
                  <a:moveTo>
                    <a:pt x="150" y="0"/>
                  </a:moveTo>
                  <a:lnTo>
                    <a:pt x="0" y="0"/>
                  </a:lnTo>
                  <a:lnTo>
                    <a:pt x="0" y="434"/>
                  </a:lnTo>
                  <a:lnTo>
                    <a:pt x="2" y="460"/>
                  </a:lnTo>
                  <a:lnTo>
                    <a:pt x="5" y="484"/>
                  </a:lnTo>
                  <a:lnTo>
                    <a:pt x="14" y="507"/>
                  </a:lnTo>
                  <a:lnTo>
                    <a:pt x="25" y="528"/>
                  </a:lnTo>
                  <a:lnTo>
                    <a:pt x="41" y="547"/>
                  </a:lnTo>
                  <a:lnTo>
                    <a:pt x="61" y="563"/>
                  </a:lnTo>
                  <a:lnTo>
                    <a:pt x="86" y="575"/>
                  </a:lnTo>
                  <a:lnTo>
                    <a:pt x="115" y="585"/>
                  </a:lnTo>
                  <a:lnTo>
                    <a:pt x="150" y="590"/>
                  </a:lnTo>
                  <a:lnTo>
                    <a:pt x="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29" name="Rectangle 28"/>
            <p:cNvSpPr>
              <a:spLocks noChangeArrowheads="1"/>
            </p:cNvSpPr>
            <p:nvPr userDrawn="1"/>
          </p:nvSpPr>
          <p:spPr bwMode="auto">
            <a:xfrm>
              <a:off x="449" y="3120"/>
              <a:ext cx="30" cy="2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30" name="Freeform 29"/>
            <p:cNvSpPr>
              <a:spLocks/>
            </p:cNvSpPr>
            <p:nvPr userDrawn="1"/>
          </p:nvSpPr>
          <p:spPr bwMode="auto">
            <a:xfrm>
              <a:off x="623" y="3133"/>
              <a:ext cx="52" cy="148"/>
            </a:xfrm>
            <a:custGeom>
              <a:avLst/>
              <a:gdLst>
                <a:gd name="T0" fmla="*/ 172 w 260"/>
                <a:gd name="T1" fmla="*/ 743 h 743"/>
                <a:gd name="T2" fmla="*/ 139 w 260"/>
                <a:gd name="T3" fmla="*/ 740 h 743"/>
                <a:gd name="T4" fmla="*/ 108 w 260"/>
                <a:gd name="T5" fmla="*/ 733 h 743"/>
                <a:gd name="T6" fmla="*/ 82 w 260"/>
                <a:gd name="T7" fmla="*/ 722 h 743"/>
                <a:gd name="T8" fmla="*/ 59 w 260"/>
                <a:gd name="T9" fmla="*/ 708 h 743"/>
                <a:gd name="T10" fmla="*/ 41 w 260"/>
                <a:gd name="T11" fmla="*/ 691 h 743"/>
                <a:gd name="T12" fmla="*/ 26 w 260"/>
                <a:gd name="T13" fmla="*/ 670 h 743"/>
                <a:gd name="T14" fmla="*/ 15 w 260"/>
                <a:gd name="T15" fmla="*/ 649 h 743"/>
                <a:gd name="T16" fmla="*/ 6 w 260"/>
                <a:gd name="T17" fmla="*/ 625 h 743"/>
                <a:gd name="T18" fmla="*/ 3 w 260"/>
                <a:gd name="T19" fmla="*/ 601 h 743"/>
                <a:gd name="T20" fmla="*/ 0 w 260"/>
                <a:gd name="T21" fmla="*/ 576 h 743"/>
                <a:gd name="T22" fmla="*/ 0 w 260"/>
                <a:gd name="T23" fmla="*/ 0 h 743"/>
                <a:gd name="T24" fmla="*/ 149 w 260"/>
                <a:gd name="T25" fmla="*/ 0 h 743"/>
                <a:gd name="T26" fmla="*/ 149 w 260"/>
                <a:gd name="T27" fmla="*/ 159 h 743"/>
                <a:gd name="T28" fmla="*/ 260 w 260"/>
                <a:gd name="T29" fmla="*/ 159 h 743"/>
                <a:gd name="T30" fmla="*/ 260 w 260"/>
                <a:gd name="T31" fmla="*/ 278 h 743"/>
                <a:gd name="T32" fmla="*/ 149 w 260"/>
                <a:gd name="T33" fmla="*/ 278 h 743"/>
                <a:gd name="T34" fmla="*/ 149 w 260"/>
                <a:gd name="T35" fmla="*/ 567 h 743"/>
                <a:gd name="T36" fmla="*/ 151 w 260"/>
                <a:gd name="T37" fmla="*/ 586 h 743"/>
                <a:gd name="T38" fmla="*/ 156 w 260"/>
                <a:gd name="T39" fmla="*/ 599 h 743"/>
                <a:gd name="T40" fmla="*/ 166 w 260"/>
                <a:gd name="T41" fmla="*/ 611 h 743"/>
                <a:gd name="T42" fmla="*/ 181 w 260"/>
                <a:gd name="T43" fmla="*/ 617 h 743"/>
                <a:gd name="T44" fmla="*/ 199 w 260"/>
                <a:gd name="T45" fmla="*/ 619 h 743"/>
                <a:gd name="T46" fmla="*/ 260 w 260"/>
                <a:gd name="T47" fmla="*/ 619 h 743"/>
                <a:gd name="T48" fmla="*/ 260 w 260"/>
                <a:gd name="T49" fmla="*/ 743 h 743"/>
                <a:gd name="T50" fmla="*/ 172 w 260"/>
                <a:gd name="T51" fmla="*/ 7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743">
                  <a:moveTo>
                    <a:pt x="172" y="743"/>
                  </a:moveTo>
                  <a:lnTo>
                    <a:pt x="139" y="740"/>
                  </a:lnTo>
                  <a:lnTo>
                    <a:pt x="108" y="733"/>
                  </a:lnTo>
                  <a:lnTo>
                    <a:pt x="82" y="722"/>
                  </a:lnTo>
                  <a:lnTo>
                    <a:pt x="59" y="708"/>
                  </a:lnTo>
                  <a:lnTo>
                    <a:pt x="41" y="691"/>
                  </a:lnTo>
                  <a:lnTo>
                    <a:pt x="26" y="670"/>
                  </a:lnTo>
                  <a:lnTo>
                    <a:pt x="15" y="649"/>
                  </a:lnTo>
                  <a:lnTo>
                    <a:pt x="6" y="625"/>
                  </a:lnTo>
                  <a:lnTo>
                    <a:pt x="3" y="601"/>
                  </a:lnTo>
                  <a:lnTo>
                    <a:pt x="0" y="576"/>
                  </a:lnTo>
                  <a:lnTo>
                    <a:pt x="0" y="0"/>
                  </a:lnTo>
                  <a:lnTo>
                    <a:pt x="149" y="0"/>
                  </a:lnTo>
                  <a:lnTo>
                    <a:pt x="149" y="159"/>
                  </a:lnTo>
                  <a:lnTo>
                    <a:pt x="260" y="159"/>
                  </a:lnTo>
                  <a:lnTo>
                    <a:pt x="260" y="278"/>
                  </a:lnTo>
                  <a:lnTo>
                    <a:pt x="149" y="278"/>
                  </a:lnTo>
                  <a:lnTo>
                    <a:pt x="149" y="567"/>
                  </a:lnTo>
                  <a:lnTo>
                    <a:pt x="151" y="586"/>
                  </a:lnTo>
                  <a:lnTo>
                    <a:pt x="156" y="599"/>
                  </a:lnTo>
                  <a:lnTo>
                    <a:pt x="166" y="611"/>
                  </a:lnTo>
                  <a:lnTo>
                    <a:pt x="181" y="617"/>
                  </a:lnTo>
                  <a:lnTo>
                    <a:pt x="199" y="619"/>
                  </a:lnTo>
                  <a:lnTo>
                    <a:pt x="260" y="619"/>
                  </a:lnTo>
                  <a:lnTo>
                    <a:pt x="260" y="743"/>
                  </a:lnTo>
                  <a:lnTo>
                    <a:pt x="172" y="74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31" name="Freeform 30"/>
            <p:cNvSpPr>
              <a:spLocks noEditPoints="1"/>
            </p:cNvSpPr>
            <p:nvPr userDrawn="1"/>
          </p:nvSpPr>
          <p:spPr bwMode="auto">
            <a:xfrm>
              <a:off x="683" y="3162"/>
              <a:ext cx="104" cy="121"/>
            </a:xfrm>
            <a:custGeom>
              <a:avLst/>
              <a:gdLst>
                <a:gd name="T0" fmla="*/ 150 w 523"/>
                <a:gd name="T1" fmla="*/ 375 h 604"/>
                <a:gd name="T2" fmla="*/ 167 w 523"/>
                <a:gd name="T3" fmla="*/ 423 h 604"/>
                <a:gd name="T4" fmla="*/ 200 w 523"/>
                <a:gd name="T5" fmla="*/ 458 h 604"/>
                <a:gd name="T6" fmla="*/ 250 w 523"/>
                <a:gd name="T7" fmla="*/ 476 h 604"/>
                <a:gd name="T8" fmla="*/ 309 w 523"/>
                <a:gd name="T9" fmla="*/ 478 h 604"/>
                <a:gd name="T10" fmla="*/ 357 w 523"/>
                <a:gd name="T11" fmla="*/ 465 h 604"/>
                <a:gd name="T12" fmla="*/ 396 w 523"/>
                <a:gd name="T13" fmla="*/ 440 h 604"/>
                <a:gd name="T14" fmla="*/ 506 w 523"/>
                <a:gd name="T15" fmla="*/ 511 h 604"/>
                <a:gd name="T16" fmla="*/ 461 w 523"/>
                <a:gd name="T17" fmla="*/ 549 h 604"/>
                <a:gd name="T18" fmla="*/ 411 w 523"/>
                <a:gd name="T19" fmla="*/ 579 h 604"/>
                <a:gd name="T20" fmla="*/ 351 w 523"/>
                <a:gd name="T21" fmla="*/ 598 h 604"/>
                <a:gd name="T22" fmla="*/ 278 w 523"/>
                <a:gd name="T23" fmla="*/ 604 h 604"/>
                <a:gd name="T24" fmla="*/ 218 w 523"/>
                <a:gd name="T25" fmla="*/ 599 h 604"/>
                <a:gd name="T26" fmla="*/ 161 w 523"/>
                <a:gd name="T27" fmla="*/ 584 h 604"/>
                <a:gd name="T28" fmla="*/ 109 w 523"/>
                <a:gd name="T29" fmla="*/ 555 h 604"/>
                <a:gd name="T30" fmla="*/ 65 w 523"/>
                <a:gd name="T31" fmla="*/ 515 h 604"/>
                <a:gd name="T32" fmla="*/ 31 w 523"/>
                <a:gd name="T33" fmla="*/ 460 h 604"/>
                <a:gd name="T34" fmla="*/ 9 w 523"/>
                <a:gd name="T35" fmla="*/ 389 h 604"/>
                <a:gd name="T36" fmla="*/ 0 w 523"/>
                <a:gd name="T37" fmla="*/ 301 h 604"/>
                <a:gd name="T38" fmla="*/ 10 w 523"/>
                <a:gd name="T39" fmla="*/ 212 h 604"/>
                <a:gd name="T40" fmla="*/ 37 w 523"/>
                <a:gd name="T41" fmla="*/ 138 h 604"/>
                <a:gd name="T42" fmla="*/ 79 w 523"/>
                <a:gd name="T43" fmla="*/ 78 h 604"/>
                <a:gd name="T44" fmla="*/ 135 w 523"/>
                <a:gd name="T45" fmla="*/ 35 h 604"/>
                <a:gd name="T46" fmla="*/ 200 w 523"/>
                <a:gd name="T47" fmla="*/ 9 h 604"/>
                <a:gd name="T48" fmla="*/ 275 w 523"/>
                <a:gd name="T49" fmla="*/ 0 h 604"/>
                <a:gd name="T50" fmla="*/ 354 w 523"/>
                <a:gd name="T51" fmla="*/ 11 h 604"/>
                <a:gd name="T52" fmla="*/ 419 w 523"/>
                <a:gd name="T53" fmla="*/ 46 h 604"/>
                <a:gd name="T54" fmla="*/ 469 w 523"/>
                <a:gd name="T55" fmla="*/ 99 h 604"/>
                <a:gd name="T56" fmla="*/ 503 w 523"/>
                <a:gd name="T57" fmla="*/ 168 h 604"/>
                <a:gd name="T58" fmla="*/ 521 w 523"/>
                <a:gd name="T59" fmla="*/ 250 h 604"/>
                <a:gd name="T60" fmla="*/ 523 w 523"/>
                <a:gd name="T61" fmla="*/ 348 h 604"/>
                <a:gd name="T62" fmla="*/ 268 w 523"/>
                <a:gd name="T63" fmla="*/ 123 h 604"/>
                <a:gd name="T64" fmla="*/ 214 w 523"/>
                <a:gd name="T65" fmla="*/ 134 h 604"/>
                <a:gd name="T66" fmla="*/ 174 w 523"/>
                <a:gd name="T67" fmla="*/ 164 h 604"/>
                <a:gd name="T68" fmla="*/ 155 w 523"/>
                <a:gd name="T69" fmla="*/ 203 h 604"/>
                <a:gd name="T70" fmla="*/ 147 w 523"/>
                <a:gd name="T71" fmla="*/ 248 h 604"/>
                <a:gd name="T72" fmla="*/ 373 w 523"/>
                <a:gd name="T73" fmla="*/ 227 h 604"/>
                <a:gd name="T74" fmla="*/ 364 w 523"/>
                <a:gd name="T75" fmla="*/ 187 h 604"/>
                <a:gd name="T76" fmla="*/ 344 w 523"/>
                <a:gd name="T77" fmla="*/ 154 h 604"/>
                <a:gd name="T78" fmla="*/ 312 w 523"/>
                <a:gd name="T79" fmla="*/ 130 h 604"/>
                <a:gd name="T80" fmla="*/ 268 w 523"/>
                <a:gd name="T81" fmla="*/ 123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23" h="604">
                  <a:moveTo>
                    <a:pt x="147" y="348"/>
                  </a:moveTo>
                  <a:lnTo>
                    <a:pt x="150" y="375"/>
                  </a:lnTo>
                  <a:lnTo>
                    <a:pt x="157" y="401"/>
                  </a:lnTo>
                  <a:lnTo>
                    <a:pt x="167" y="423"/>
                  </a:lnTo>
                  <a:lnTo>
                    <a:pt x="182" y="442"/>
                  </a:lnTo>
                  <a:lnTo>
                    <a:pt x="200" y="458"/>
                  </a:lnTo>
                  <a:lnTo>
                    <a:pt x="223" y="469"/>
                  </a:lnTo>
                  <a:lnTo>
                    <a:pt x="250" y="476"/>
                  </a:lnTo>
                  <a:lnTo>
                    <a:pt x="279" y="479"/>
                  </a:lnTo>
                  <a:lnTo>
                    <a:pt x="309" y="478"/>
                  </a:lnTo>
                  <a:lnTo>
                    <a:pt x="335" y="473"/>
                  </a:lnTo>
                  <a:lnTo>
                    <a:pt x="357" y="465"/>
                  </a:lnTo>
                  <a:lnTo>
                    <a:pt x="377" y="455"/>
                  </a:lnTo>
                  <a:lnTo>
                    <a:pt x="396" y="440"/>
                  </a:lnTo>
                  <a:lnTo>
                    <a:pt x="414" y="423"/>
                  </a:lnTo>
                  <a:lnTo>
                    <a:pt x="506" y="511"/>
                  </a:lnTo>
                  <a:lnTo>
                    <a:pt x="484" y="532"/>
                  </a:lnTo>
                  <a:lnTo>
                    <a:pt x="461" y="549"/>
                  </a:lnTo>
                  <a:lnTo>
                    <a:pt x="437" y="565"/>
                  </a:lnTo>
                  <a:lnTo>
                    <a:pt x="411" y="579"/>
                  </a:lnTo>
                  <a:lnTo>
                    <a:pt x="382" y="590"/>
                  </a:lnTo>
                  <a:lnTo>
                    <a:pt x="351" y="598"/>
                  </a:lnTo>
                  <a:lnTo>
                    <a:pt x="317" y="602"/>
                  </a:lnTo>
                  <a:lnTo>
                    <a:pt x="278" y="604"/>
                  </a:lnTo>
                  <a:lnTo>
                    <a:pt x="247" y="602"/>
                  </a:lnTo>
                  <a:lnTo>
                    <a:pt x="218" y="599"/>
                  </a:lnTo>
                  <a:lnTo>
                    <a:pt x="189" y="593"/>
                  </a:lnTo>
                  <a:lnTo>
                    <a:pt x="161" y="584"/>
                  </a:lnTo>
                  <a:lnTo>
                    <a:pt x="135" y="572"/>
                  </a:lnTo>
                  <a:lnTo>
                    <a:pt x="109" y="555"/>
                  </a:lnTo>
                  <a:lnTo>
                    <a:pt x="87" y="537"/>
                  </a:lnTo>
                  <a:lnTo>
                    <a:pt x="65" y="515"/>
                  </a:lnTo>
                  <a:lnTo>
                    <a:pt x="47" y="489"/>
                  </a:lnTo>
                  <a:lnTo>
                    <a:pt x="31" y="460"/>
                  </a:lnTo>
                  <a:lnTo>
                    <a:pt x="19" y="427"/>
                  </a:lnTo>
                  <a:lnTo>
                    <a:pt x="9" y="389"/>
                  </a:lnTo>
                  <a:lnTo>
                    <a:pt x="2" y="348"/>
                  </a:lnTo>
                  <a:lnTo>
                    <a:pt x="0" y="301"/>
                  </a:lnTo>
                  <a:lnTo>
                    <a:pt x="2" y="255"/>
                  </a:lnTo>
                  <a:lnTo>
                    <a:pt x="10" y="212"/>
                  </a:lnTo>
                  <a:lnTo>
                    <a:pt x="21" y="173"/>
                  </a:lnTo>
                  <a:lnTo>
                    <a:pt x="37" y="138"/>
                  </a:lnTo>
                  <a:lnTo>
                    <a:pt x="57" y="107"/>
                  </a:lnTo>
                  <a:lnTo>
                    <a:pt x="79" y="78"/>
                  </a:lnTo>
                  <a:lnTo>
                    <a:pt x="105" y="55"/>
                  </a:lnTo>
                  <a:lnTo>
                    <a:pt x="135" y="35"/>
                  </a:lnTo>
                  <a:lnTo>
                    <a:pt x="166" y="20"/>
                  </a:lnTo>
                  <a:lnTo>
                    <a:pt x="200" y="9"/>
                  </a:lnTo>
                  <a:lnTo>
                    <a:pt x="236" y="3"/>
                  </a:lnTo>
                  <a:lnTo>
                    <a:pt x="275" y="0"/>
                  </a:lnTo>
                  <a:lnTo>
                    <a:pt x="315" y="3"/>
                  </a:lnTo>
                  <a:lnTo>
                    <a:pt x="354" y="11"/>
                  </a:lnTo>
                  <a:lnTo>
                    <a:pt x="388" y="26"/>
                  </a:lnTo>
                  <a:lnTo>
                    <a:pt x="419" y="46"/>
                  </a:lnTo>
                  <a:lnTo>
                    <a:pt x="446" y="71"/>
                  </a:lnTo>
                  <a:lnTo>
                    <a:pt x="469" y="99"/>
                  </a:lnTo>
                  <a:lnTo>
                    <a:pt x="488" y="133"/>
                  </a:lnTo>
                  <a:lnTo>
                    <a:pt x="503" y="168"/>
                  </a:lnTo>
                  <a:lnTo>
                    <a:pt x="514" y="208"/>
                  </a:lnTo>
                  <a:lnTo>
                    <a:pt x="521" y="250"/>
                  </a:lnTo>
                  <a:lnTo>
                    <a:pt x="523" y="295"/>
                  </a:lnTo>
                  <a:lnTo>
                    <a:pt x="523" y="348"/>
                  </a:lnTo>
                  <a:lnTo>
                    <a:pt x="147" y="348"/>
                  </a:lnTo>
                  <a:close/>
                  <a:moveTo>
                    <a:pt x="268" y="123"/>
                  </a:moveTo>
                  <a:lnTo>
                    <a:pt x="239" y="125"/>
                  </a:lnTo>
                  <a:lnTo>
                    <a:pt x="214" y="134"/>
                  </a:lnTo>
                  <a:lnTo>
                    <a:pt x="192" y="146"/>
                  </a:lnTo>
                  <a:lnTo>
                    <a:pt x="174" y="164"/>
                  </a:lnTo>
                  <a:lnTo>
                    <a:pt x="162" y="183"/>
                  </a:lnTo>
                  <a:lnTo>
                    <a:pt x="155" y="203"/>
                  </a:lnTo>
                  <a:lnTo>
                    <a:pt x="150" y="224"/>
                  </a:lnTo>
                  <a:lnTo>
                    <a:pt x="147" y="248"/>
                  </a:lnTo>
                  <a:lnTo>
                    <a:pt x="376" y="248"/>
                  </a:lnTo>
                  <a:lnTo>
                    <a:pt x="373" y="227"/>
                  </a:lnTo>
                  <a:lnTo>
                    <a:pt x="370" y="206"/>
                  </a:lnTo>
                  <a:lnTo>
                    <a:pt x="364" y="187"/>
                  </a:lnTo>
                  <a:lnTo>
                    <a:pt x="355" y="168"/>
                  </a:lnTo>
                  <a:lnTo>
                    <a:pt x="344" y="154"/>
                  </a:lnTo>
                  <a:lnTo>
                    <a:pt x="329" y="140"/>
                  </a:lnTo>
                  <a:lnTo>
                    <a:pt x="312" y="130"/>
                  </a:lnTo>
                  <a:lnTo>
                    <a:pt x="292" y="124"/>
                  </a:lnTo>
                  <a:lnTo>
                    <a:pt x="268" y="12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32" name="Freeform 31"/>
            <p:cNvSpPr>
              <a:spLocks/>
            </p:cNvSpPr>
            <p:nvPr userDrawn="1"/>
          </p:nvSpPr>
          <p:spPr bwMode="auto">
            <a:xfrm>
              <a:off x="505" y="3164"/>
              <a:ext cx="96" cy="117"/>
            </a:xfrm>
            <a:custGeom>
              <a:avLst/>
              <a:gdLst>
                <a:gd name="T0" fmla="*/ 270 w 480"/>
                <a:gd name="T1" fmla="*/ 119 h 585"/>
                <a:gd name="T2" fmla="*/ 290 w 480"/>
                <a:gd name="T3" fmla="*/ 121 h 585"/>
                <a:gd name="T4" fmla="*/ 306 w 480"/>
                <a:gd name="T5" fmla="*/ 126 h 585"/>
                <a:gd name="T6" fmla="*/ 317 w 480"/>
                <a:gd name="T7" fmla="*/ 135 h 585"/>
                <a:gd name="T8" fmla="*/ 325 w 480"/>
                <a:gd name="T9" fmla="*/ 146 h 585"/>
                <a:gd name="T10" fmla="*/ 330 w 480"/>
                <a:gd name="T11" fmla="*/ 160 h 585"/>
                <a:gd name="T12" fmla="*/ 332 w 480"/>
                <a:gd name="T13" fmla="*/ 176 h 585"/>
                <a:gd name="T14" fmla="*/ 332 w 480"/>
                <a:gd name="T15" fmla="*/ 585 h 585"/>
                <a:gd name="T16" fmla="*/ 480 w 480"/>
                <a:gd name="T17" fmla="*/ 585 h 585"/>
                <a:gd name="T18" fmla="*/ 480 w 480"/>
                <a:gd name="T19" fmla="*/ 175 h 585"/>
                <a:gd name="T20" fmla="*/ 479 w 480"/>
                <a:gd name="T21" fmla="*/ 152 h 585"/>
                <a:gd name="T22" fmla="*/ 475 w 480"/>
                <a:gd name="T23" fmla="*/ 129 h 585"/>
                <a:gd name="T24" fmla="*/ 469 w 480"/>
                <a:gd name="T25" fmla="*/ 107 h 585"/>
                <a:gd name="T26" fmla="*/ 460 w 480"/>
                <a:gd name="T27" fmla="*/ 86 h 585"/>
                <a:gd name="T28" fmla="*/ 448 w 480"/>
                <a:gd name="T29" fmla="*/ 66 h 585"/>
                <a:gd name="T30" fmla="*/ 433 w 480"/>
                <a:gd name="T31" fmla="*/ 47 h 585"/>
                <a:gd name="T32" fmla="*/ 416 w 480"/>
                <a:gd name="T33" fmla="*/ 31 h 585"/>
                <a:gd name="T34" fmla="*/ 393 w 480"/>
                <a:gd name="T35" fmla="*/ 19 h 585"/>
                <a:gd name="T36" fmla="*/ 369 w 480"/>
                <a:gd name="T37" fmla="*/ 9 h 585"/>
                <a:gd name="T38" fmla="*/ 339 w 480"/>
                <a:gd name="T39" fmla="*/ 3 h 585"/>
                <a:gd name="T40" fmla="*/ 306 w 480"/>
                <a:gd name="T41" fmla="*/ 0 h 585"/>
                <a:gd name="T42" fmla="*/ 0 w 480"/>
                <a:gd name="T43" fmla="*/ 0 h 585"/>
                <a:gd name="T44" fmla="*/ 0 w 480"/>
                <a:gd name="T45" fmla="*/ 585 h 585"/>
                <a:gd name="T46" fmla="*/ 147 w 480"/>
                <a:gd name="T47" fmla="*/ 585 h 585"/>
                <a:gd name="T48" fmla="*/ 147 w 480"/>
                <a:gd name="T49" fmla="*/ 119 h 585"/>
                <a:gd name="T50" fmla="*/ 270 w 480"/>
                <a:gd name="T51" fmla="*/ 119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0" h="585">
                  <a:moveTo>
                    <a:pt x="270" y="119"/>
                  </a:moveTo>
                  <a:lnTo>
                    <a:pt x="290" y="121"/>
                  </a:lnTo>
                  <a:lnTo>
                    <a:pt x="306" y="126"/>
                  </a:lnTo>
                  <a:lnTo>
                    <a:pt x="317" y="135"/>
                  </a:lnTo>
                  <a:lnTo>
                    <a:pt x="325" y="146"/>
                  </a:lnTo>
                  <a:lnTo>
                    <a:pt x="330" y="160"/>
                  </a:lnTo>
                  <a:lnTo>
                    <a:pt x="332" y="176"/>
                  </a:lnTo>
                  <a:lnTo>
                    <a:pt x="332" y="585"/>
                  </a:lnTo>
                  <a:lnTo>
                    <a:pt x="480" y="585"/>
                  </a:lnTo>
                  <a:lnTo>
                    <a:pt x="480" y="175"/>
                  </a:lnTo>
                  <a:lnTo>
                    <a:pt x="479" y="152"/>
                  </a:lnTo>
                  <a:lnTo>
                    <a:pt x="475" y="129"/>
                  </a:lnTo>
                  <a:lnTo>
                    <a:pt x="469" y="107"/>
                  </a:lnTo>
                  <a:lnTo>
                    <a:pt x="460" y="86"/>
                  </a:lnTo>
                  <a:lnTo>
                    <a:pt x="448" y="66"/>
                  </a:lnTo>
                  <a:lnTo>
                    <a:pt x="433" y="47"/>
                  </a:lnTo>
                  <a:lnTo>
                    <a:pt x="416" y="31"/>
                  </a:lnTo>
                  <a:lnTo>
                    <a:pt x="393" y="19"/>
                  </a:lnTo>
                  <a:lnTo>
                    <a:pt x="369" y="9"/>
                  </a:lnTo>
                  <a:lnTo>
                    <a:pt x="339" y="3"/>
                  </a:lnTo>
                  <a:lnTo>
                    <a:pt x="306" y="0"/>
                  </a:lnTo>
                  <a:lnTo>
                    <a:pt x="0" y="0"/>
                  </a:lnTo>
                  <a:lnTo>
                    <a:pt x="0" y="585"/>
                  </a:lnTo>
                  <a:lnTo>
                    <a:pt x="147" y="585"/>
                  </a:lnTo>
                  <a:lnTo>
                    <a:pt x="147" y="119"/>
                  </a:lnTo>
                  <a:lnTo>
                    <a:pt x="270" y="11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33" name="Freeform 32"/>
            <p:cNvSpPr>
              <a:spLocks noEditPoints="1"/>
            </p:cNvSpPr>
            <p:nvPr userDrawn="1"/>
          </p:nvSpPr>
          <p:spPr bwMode="auto">
            <a:xfrm>
              <a:off x="855" y="3116"/>
              <a:ext cx="23" cy="24"/>
            </a:xfrm>
            <a:custGeom>
              <a:avLst/>
              <a:gdLst>
                <a:gd name="T0" fmla="*/ 39 w 118"/>
                <a:gd name="T1" fmla="*/ 116 h 120"/>
                <a:gd name="T2" fmla="*/ 11 w 118"/>
                <a:gd name="T3" fmla="*/ 95 h 120"/>
                <a:gd name="T4" fmla="*/ 0 w 118"/>
                <a:gd name="T5" fmla="*/ 59 h 120"/>
                <a:gd name="T6" fmla="*/ 11 w 118"/>
                <a:gd name="T7" fmla="*/ 24 h 120"/>
                <a:gd name="T8" fmla="*/ 39 w 118"/>
                <a:gd name="T9" fmla="*/ 3 h 120"/>
                <a:gd name="T10" fmla="*/ 78 w 118"/>
                <a:gd name="T11" fmla="*/ 3 h 120"/>
                <a:gd name="T12" fmla="*/ 106 w 118"/>
                <a:gd name="T13" fmla="*/ 24 h 120"/>
                <a:gd name="T14" fmla="*/ 118 w 118"/>
                <a:gd name="T15" fmla="*/ 59 h 120"/>
                <a:gd name="T16" fmla="*/ 106 w 118"/>
                <a:gd name="T17" fmla="*/ 95 h 120"/>
                <a:gd name="T18" fmla="*/ 78 w 118"/>
                <a:gd name="T19" fmla="*/ 116 h 120"/>
                <a:gd name="T20" fmla="*/ 58 w 118"/>
                <a:gd name="T21" fmla="*/ 10 h 120"/>
                <a:gd name="T22" fmla="*/ 29 w 118"/>
                <a:gd name="T23" fmla="*/ 19 h 120"/>
                <a:gd name="T24" fmla="*/ 12 w 118"/>
                <a:gd name="T25" fmla="*/ 44 h 120"/>
                <a:gd name="T26" fmla="*/ 12 w 118"/>
                <a:gd name="T27" fmla="*/ 75 h 120"/>
                <a:gd name="T28" fmla="*/ 29 w 118"/>
                <a:gd name="T29" fmla="*/ 100 h 120"/>
                <a:gd name="T30" fmla="*/ 58 w 118"/>
                <a:gd name="T31" fmla="*/ 108 h 120"/>
                <a:gd name="T32" fmla="*/ 88 w 118"/>
                <a:gd name="T33" fmla="*/ 100 h 120"/>
                <a:gd name="T34" fmla="*/ 106 w 118"/>
                <a:gd name="T35" fmla="*/ 75 h 120"/>
                <a:gd name="T36" fmla="*/ 106 w 118"/>
                <a:gd name="T37" fmla="*/ 44 h 120"/>
                <a:gd name="T38" fmla="*/ 88 w 118"/>
                <a:gd name="T39" fmla="*/ 19 h 120"/>
                <a:gd name="T40" fmla="*/ 58 w 118"/>
                <a:gd name="T41" fmla="*/ 10 h 120"/>
                <a:gd name="T42" fmla="*/ 74 w 118"/>
                <a:gd name="T43" fmla="*/ 95 h 120"/>
                <a:gd name="T44" fmla="*/ 71 w 118"/>
                <a:gd name="T45" fmla="*/ 94 h 120"/>
                <a:gd name="T46" fmla="*/ 55 w 118"/>
                <a:gd name="T47" fmla="*/ 68 h 120"/>
                <a:gd name="T48" fmla="*/ 48 w 118"/>
                <a:gd name="T49" fmla="*/ 66 h 120"/>
                <a:gd name="T50" fmla="*/ 47 w 118"/>
                <a:gd name="T51" fmla="*/ 94 h 120"/>
                <a:gd name="T52" fmla="*/ 45 w 118"/>
                <a:gd name="T53" fmla="*/ 95 h 120"/>
                <a:gd name="T54" fmla="*/ 33 w 118"/>
                <a:gd name="T55" fmla="*/ 95 h 120"/>
                <a:gd name="T56" fmla="*/ 32 w 118"/>
                <a:gd name="T57" fmla="*/ 92 h 120"/>
                <a:gd name="T58" fmla="*/ 33 w 118"/>
                <a:gd name="T59" fmla="*/ 26 h 120"/>
                <a:gd name="T60" fmla="*/ 37 w 118"/>
                <a:gd name="T61" fmla="*/ 23 h 120"/>
                <a:gd name="T62" fmla="*/ 45 w 118"/>
                <a:gd name="T63" fmla="*/ 22 h 120"/>
                <a:gd name="T64" fmla="*/ 55 w 118"/>
                <a:gd name="T65" fmla="*/ 22 h 120"/>
                <a:gd name="T66" fmla="*/ 76 w 118"/>
                <a:gd name="T67" fmla="*/ 27 h 120"/>
                <a:gd name="T68" fmla="*/ 85 w 118"/>
                <a:gd name="T69" fmla="*/ 44 h 120"/>
                <a:gd name="T70" fmla="*/ 84 w 118"/>
                <a:gd name="T71" fmla="*/ 52 h 120"/>
                <a:gd name="T72" fmla="*/ 79 w 118"/>
                <a:gd name="T73" fmla="*/ 60 h 120"/>
                <a:gd name="T74" fmla="*/ 71 w 118"/>
                <a:gd name="T75" fmla="*/ 64 h 120"/>
                <a:gd name="T76" fmla="*/ 88 w 118"/>
                <a:gd name="T77" fmla="*/ 92 h 120"/>
                <a:gd name="T78" fmla="*/ 88 w 118"/>
                <a:gd name="T79" fmla="*/ 94 h 120"/>
                <a:gd name="T80" fmla="*/ 85 w 118"/>
                <a:gd name="T81" fmla="*/ 95 h 120"/>
                <a:gd name="T82" fmla="*/ 70 w 118"/>
                <a:gd name="T83" fmla="*/ 40 h 120"/>
                <a:gd name="T84" fmla="*/ 65 w 118"/>
                <a:gd name="T85" fmla="*/ 37 h 120"/>
                <a:gd name="T86" fmla="*/ 57 w 118"/>
                <a:gd name="T87" fmla="*/ 34 h 120"/>
                <a:gd name="T88" fmla="*/ 47 w 118"/>
                <a:gd name="T89" fmla="*/ 55 h 120"/>
                <a:gd name="T90" fmla="*/ 52 w 118"/>
                <a:gd name="T91" fmla="*/ 55 h 120"/>
                <a:gd name="T92" fmla="*/ 57 w 118"/>
                <a:gd name="T93" fmla="*/ 55 h 120"/>
                <a:gd name="T94" fmla="*/ 65 w 118"/>
                <a:gd name="T95" fmla="*/ 54 h 120"/>
                <a:gd name="T96" fmla="*/ 70 w 118"/>
                <a:gd name="T97" fmla="*/ 49 h 120"/>
                <a:gd name="T98" fmla="*/ 70 w 118"/>
                <a:gd name="T99" fmla="*/ 4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8" h="120">
                  <a:moveTo>
                    <a:pt x="58" y="120"/>
                  </a:moveTo>
                  <a:lnTo>
                    <a:pt x="39" y="116"/>
                  </a:lnTo>
                  <a:lnTo>
                    <a:pt x="23" y="107"/>
                  </a:lnTo>
                  <a:lnTo>
                    <a:pt x="11" y="95"/>
                  </a:lnTo>
                  <a:lnTo>
                    <a:pt x="2" y="79"/>
                  </a:lnTo>
                  <a:lnTo>
                    <a:pt x="0" y="59"/>
                  </a:lnTo>
                  <a:lnTo>
                    <a:pt x="2" y="40"/>
                  </a:lnTo>
                  <a:lnTo>
                    <a:pt x="11" y="24"/>
                  </a:lnTo>
                  <a:lnTo>
                    <a:pt x="23" y="12"/>
                  </a:lnTo>
                  <a:lnTo>
                    <a:pt x="39" y="3"/>
                  </a:lnTo>
                  <a:lnTo>
                    <a:pt x="58" y="0"/>
                  </a:lnTo>
                  <a:lnTo>
                    <a:pt x="78" y="3"/>
                  </a:lnTo>
                  <a:lnTo>
                    <a:pt x="94" y="12"/>
                  </a:lnTo>
                  <a:lnTo>
                    <a:pt x="106" y="24"/>
                  </a:lnTo>
                  <a:lnTo>
                    <a:pt x="115" y="40"/>
                  </a:lnTo>
                  <a:lnTo>
                    <a:pt x="118" y="59"/>
                  </a:lnTo>
                  <a:lnTo>
                    <a:pt x="115" y="79"/>
                  </a:lnTo>
                  <a:lnTo>
                    <a:pt x="106" y="95"/>
                  </a:lnTo>
                  <a:lnTo>
                    <a:pt x="94" y="107"/>
                  </a:lnTo>
                  <a:lnTo>
                    <a:pt x="78" y="116"/>
                  </a:lnTo>
                  <a:lnTo>
                    <a:pt x="58" y="120"/>
                  </a:lnTo>
                  <a:close/>
                  <a:moveTo>
                    <a:pt x="58" y="10"/>
                  </a:moveTo>
                  <a:lnTo>
                    <a:pt x="43" y="13"/>
                  </a:lnTo>
                  <a:lnTo>
                    <a:pt x="29" y="19"/>
                  </a:lnTo>
                  <a:lnTo>
                    <a:pt x="20" y="31"/>
                  </a:lnTo>
                  <a:lnTo>
                    <a:pt x="12" y="44"/>
                  </a:lnTo>
                  <a:lnTo>
                    <a:pt x="10" y="59"/>
                  </a:lnTo>
                  <a:lnTo>
                    <a:pt x="12" y="75"/>
                  </a:lnTo>
                  <a:lnTo>
                    <a:pt x="20" y="89"/>
                  </a:lnTo>
                  <a:lnTo>
                    <a:pt x="29" y="100"/>
                  </a:lnTo>
                  <a:lnTo>
                    <a:pt x="43" y="106"/>
                  </a:lnTo>
                  <a:lnTo>
                    <a:pt x="58" y="108"/>
                  </a:lnTo>
                  <a:lnTo>
                    <a:pt x="74" y="106"/>
                  </a:lnTo>
                  <a:lnTo>
                    <a:pt x="88" y="100"/>
                  </a:lnTo>
                  <a:lnTo>
                    <a:pt x="99" y="89"/>
                  </a:lnTo>
                  <a:lnTo>
                    <a:pt x="106" y="75"/>
                  </a:lnTo>
                  <a:lnTo>
                    <a:pt x="109" y="59"/>
                  </a:lnTo>
                  <a:lnTo>
                    <a:pt x="106" y="44"/>
                  </a:lnTo>
                  <a:lnTo>
                    <a:pt x="99" y="31"/>
                  </a:lnTo>
                  <a:lnTo>
                    <a:pt x="88" y="19"/>
                  </a:lnTo>
                  <a:lnTo>
                    <a:pt x="74" y="13"/>
                  </a:lnTo>
                  <a:lnTo>
                    <a:pt x="58" y="10"/>
                  </a:lnTo>
                  <a:close/>
                  <a:moveTo>
                    <a:pt x="85" y="95"/>
                  </a:moveTo>
                  <a:lnTo>
                    <a:pt x="74" y="95"/>
                  </a:lnTo>
                  <a:lnTo>
                    <a:pt x="73" y="95"/>
                  </a:lnTo>
                  <a:lnTo>
                    <a:pt x="71" y="94"/>
                  </a:lnTo>
                  <a:lnTo>
                    <a:pt x="57" y="68"/>
                  </a:lnTo>
                  <a:lnTo>
                    <a:pt x="55" y="68"/>
                  </a:lnTo>
                  <a:lnTo>
                    <a:pt x="54" y="66"/>
                  </a:lnTo>
                  <a:lnTo>
                    <a:pt x="48" y="66"/>
                  </a:lnTo>
                  <a:lnTo>
                    <a:pt x="48" y="92"/>
                  </a:lnTo>
                  <a:lnTo>
                    <a:pt x="47" y="94"/>
                  </a:lnTo>
                  <a:lnTo>
                    <a:pt x="47" y="95"/>
                  </a:lnTo>
                  <a:lnTo>
                    <a:pt x="45" y="95"/>
                  </a:lnTo>
                  <a:lnTo>
                    <a:pt x="34" y="95"/>
                  </a:lnTo>
                  <a:lnTo>
                    <a:pt x="33" y="95"/>
                  </a:lnTo>
                  <a:lnTo>
                    <a:pt x="33" y="94"/>
                  </a:lnTo>
                  <a:lnTo>
                    <a:pt x="32" y="92"/>
                  </a:lnTo>
                  <a:lnTo>
                    <a:pt x="32" y="28"/>
                  </a:lnTo>
                  <a:lnTo>
                    <a:pt x="33" y="26"/>
                  </a:lnTo>
                  <a:lnTo>
                    <a:pt x="34" y="23"/>
                  </a:lnTo>
                  <a:lnTo>
                    <a:pt x="37" y="23"/>
                  </a:lnTo>
                  <a:lnTo>
                    <a:pt x="41" y="22"/>
                  </a:lnTo>
                  <a:lnTo>
                    <a:pt x="45" y="22"/>
                  </a:lnTo>
                  <a:lnTo>
                    <a:pt x="50" y="22"/>
                  </a:lnTo>
                  <a:lnTo>
                    <a:pt x="55" y="22"/>
                  </a:lnTo>
                  <a:lnTo>
                    <a:pt x="68" y="23"/>
                  </a:lnTo>
                  <a:lnTo>
                    <a:pt x="76" y="27"/>
                  </a:lnTo>
                  <a:lnTo>
                    <a:pt x="83" y="33"/>
                  </a:lnTo>
                  <a:lnTo>
                    <a:pt x="85" y="44"/>
                  </a:lnTo>
                  <a:lnTo>
                    <a:pt x="85" y="45"/>
                  </a:lnTo>
                  <a:lnTo>
                    <a:pt x="84" y="52"/>
                  </a:lnTo>
                  <a:lnTo>
                    <a:pt x="83" y="56"/>
                  </a:lnTo>
                  <a:lnTo>
                    <a:pt x="79" y="60"/>
                  </a:lnTo>
                  <a:lnTo>
                    <a:pt x="75" y="63"/>
                  </a:lnTo>
                  <a:lnTo>
                    <a:pt x="71" y="64"/>
                  </a:lnTo>
                  <a:lnTo>
                    <a:pt x="86" y="91"/>
                  </a:lnTo>
                  <a:lnTo>
                    <a:pt x="88" y="92"/>
                  </a:lnTo>
                  <a:lnTo>
                    <a:pt x="88" y="92"/>
                  </a:lnTo>
                  <a:lnTo>
                    <a:pt x="88" y="94"/>
                  </a:lnTo>
                  <a:lnTo>
                    <a:pt x="86" y="95"/>
                  </a:lnTo>
                  <a:lnTo>
                    <a:pt x="85" y="95"/>
                  </a:lnTo>
                  <a:close/>
                  <a:moveTo>
                    <a:pt x="70" y="44"/>
                  </a:moveTo>
                  <a:lnTo>
                    <a:pt x="70" y="40"/>
                  </a:lnTo>
                  <a:lnTo>
                    <a:pt x="68" y="38"/>
                  </a:lnTo>
                  <a:lnTo>
                    <a:pt x="65" y="37"/>
                  </a:lnTo>
                  <a:lnTo>
                    <a:pt x="62" y="35"/>
                  </a:lnTo>
                  <a:lnTo>
                    <a:pt x="57" y="34"/>
                  </a:lnTo>
                  <a:lnTo>
                    <a:pt x="47" y="34"/>
                  </a:lnTo>
                  <a:lnTo>
                    <a:pt x="47" y="55"/>
                  </a:lnTo>
                  <a:lnTo>
                    <a:pt x="49" y="55"/>
                  </a:lnTo>
                  <a:lnTo>
                    <a:pt x="52" y="55"/>
                  </a:lnTo>
                  <a:lnTo>
                    <a:pt x="54" y="55"/>
                  </a:lnTo>
                  <a:lnTo>
                    <a:pt x="57" y="55"/>
                  </a:lnTo>
                  <a:lnTo>
                    <a:pt x="62" y="55"/>
                  </a:lnTo>
                  <a:lnTo>
                    <a:pt x="65" y="54"/>
                  </a:lnTo>
                  <a:lnTo>
                    <a:pt x="68" y="52"/>
                  </a:lnTo>
                  <a:lnTo>
                    <a:pt x="70" y="49"/>
                  </a:lnTo>
                  <a:lnTo>
                    <a:pt x="70" y="45"/>
                  </a:lnTo>
                  <a:lnTo>
                    <a:pt x="70" y="4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grpSp>
    </p:spTree>
    <p:extLst>
      <p:ext uri="{BB962C8B-B14F-4D97-AF65-F5344CB8AC3E}">
        <p14:creationId xmlns:p14="http://schemas.microsoft.com/office/powerpoint/2010/main" val="41495567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3907155" y="6430487"/>
            <a:ext cx="1333500" cy="304271"/>
          </a:xfrm>
          <a:prstGeom prst="rect">
            <a:avLst/>
          </a:prstGeom>
        </p:spPr>
        <p:txBody>
          <a:bodyPr lIns="63811" tIns="31905" rIns="63811" bIns="31905"/>
          <a:lstStyle>
            <a:lvl1pPr algn="ctr">
              <a:defRPr sz="1300"/>
            </a:lvl1pPr>
          </a:lstStyle>
          <a:p>
            <a:fld id="{DCADD69C-00B1-4E80-8369-4307FF6F4101}" type="slidenum">
              <a:rPr lang="en-US" smtClean="0"/>
              <a:pPr/>
              <a:t>‹#›</a:t>
            </a:fld>
            <a:endParaRPr lang="en-US"/>
          </a:p>
        </p:txBody>
      </p:sp>
    </p:spTree>
    <p:extLst>
      <p:ext uri="{BB962C8B-B14F-4D97-AF65-F5344CB8AC3E}">
        <p14:creationId xmlns:p14="http://schemas.microsoft.com/office/powerpoint/2010/main" val="302237459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8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a:t>
            </a:r>
            <a:endParaRPr lang="en-US" dirty="0"/>
          </a:p>
        </p:txBody>
      </p:sp>
      <p:sp>
        <p:nvSpPr>
          <p:cNvPr id="5" name="Slide Number Placeholder 4"/>
          <p:cNvSpPr>
            <a:spLocks noGrp="1"/>
          </p:cNvSpPr>
          <p:nvPr>
            <p:ph type="sldNum" sz="quarter" idx="12"/>
          </p:nvPr>
        </p:nvSpPr>
        <p:spPr>
          <a:xfrm>
            <a:off x="0" y="6613525"/>
            <a:ext cx="425768" cy="190500"/>
          </a:xfrm>
          <a:prstGeom prst="rect">
            <a:avLst/>
          </a:prstGeom>
        </p:spPr>
        <p:txBody>
          <a:bodyPr/>
          <a:lstStyle>
            <a:lvl1pPr>
              <a:defRPr>
                <a:solidFill>
                  <a:schemeClr val="tx1"/>
                </a:solidFill>
              </a:defRPr>
            </a:lvl1pPr>
          </a:lstStyle>
          <a:p>
            <a:fld id="{FD44707B-D922-47D5-BD24-D96E91B70543}" type="slidenum">
              <a:rPr lang="en-US" smtClean="0"/>
              <a:pPr/>
              <a:t>‹#›</a:t>
            </a:fld>
            <a:endParaRPr lang="en-US" dirty="0"/>
          </a:p>
        </p:txBody>
      </p:sp>
      <p:sp>
        <p:nvSpPr>
          <p:cNvPr id="7" name="Text Placeholder 7"/>
          <p:cNvSpPr>
            <a:spLocks noGrp="1"/>
          </p:cNvSpPr>
          <p:nvPr>
            <p:ph type="body" sz="quarter" idx="13" hasCustomPrompt="1"/>
          </p:nvPr>
        </p:nvSpPr>
        <p:spPr>
          <a:xfrm>
            <a:off x="381000" y="6562725"/>
            <a:ext cx="8008988" cy="295275"/>
          </a:xfrm>
        </p:spPr>
        <p:txBody>
          <a:bodyPr wrap="square" anchor="t" anchorCtr="0">
            <a:normAutofit/>
          </a:bodyPr>
          <a:lstStyle>
            <a:lvl1pPr marL="0" indent="0">
              <a:lnSpc>
                <a:spcPct val="80000"/>
              </a:lnSpc>
              <a:spcBef>
                <a:spcPts val="200"/>
              </a:spcBef>
              <a:buFont typeface="Arial" pitchFamily="34" charset="0"/>
              <a:buNone/>
              <a:defRPr sz="900">
                <a:solidFill>
                  <a:schemeClr val="tx1"/>
                </a:solidFill>
                <a:latin typeface="+mn-lt"/>
              </a:defRPr>
            </a:lvl1pPr>
            <a:lvl2pPr marL="171450" indent="-114300">
              <a:defRPr sz="900"/>
            </a:lvl2pPr>
            <a:lvl3pPr marL="342900" indent="-114300">
              <a:defRPr sz="900"/>
            </a:lvl3pPr>
            <a:lvl4pPr marL="514350" indent="-114300">
              <a:defRPr sz="900"/>
            </a:lvl4pPr>
            <a:lvl5pPr marL="685800" indent="-114300">
              <a:defRPr sz="900"/>
            </a:lvl5pPr>
          </a:lstStyle>
          <a:p>
            <a:pPr lvl="0"/>
            <a:r>
              <a:rPr lang="en-US" dirty="0" smtClean="0"/>
              <a:t>Click to edit footnote</a:t>
            </a:r>
            <a:endParaRPr lang="en-US" dirty="0"/>
          </a:p>
        </p:txBody>
      </p:sp>
    </p:spTree>
    <p:extLst>
      <p:ext uri="{BB962C8B-B14F-4D97-AF65-F5344CB8AC3E}">
        <p14:creationId xmlns:p14="http://schemas.microsoft.com/office/powerpoint/2010/main" val="23368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Title Slide Option 1">
    <p:spTree>
      <p:nvGrpSpPr>
        <p:cNvPr id="1" name=""/>
        <p:cNvGrpSpPr/>
        <p:nvPr/>
      </p:nvGrpSpPr>
      <p:grpSpPr>
        <a:xfrm>
          <a:off x="0" y="0"/>
          <a:ext cx="0" cy="0"/>
          <a:chOff x="0" y="0"/>
          <a:chExt cx="0" cy="0"/>
        </a:xfrm>
      </p:grpSpPr>
      <p:pic>
        <p:nvPicPr>
          <p:cNvPr id="6" name="Picture 5" descr="PPTCovers-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670240"/>
            <a:ext cx="8269500" cy="3822320"/>
          </a:xfrm>
          <a:prstGeom prst="rect">
            <a:avLst/>
          </a:prstGeom>
        </p:spPr>
      </p:pic>
      <p:sp>
        <p:nvSpPr>
          <p:cNvPr id="48131" name="Rectangle 3"/>
          <p:cNvSpPr>
            <a:spLocks noGrp="1" noChangeArrowheads="1"/>
          </p:cNvSpPr>
          <p:nvPr>
            <p:ph type="ctrTitle"/>
          </p:nvPr>
        </p:nvSpPr>
        <p:spPr>
          <a:xfrm>
            <a:off x="457201" y="2640386"/>
            <a:ext cx="6784760" cy="553998"/>
          </a:xfrm>
        </p:spPr>
        <p:txBody>
          <a:bodyPr wrap="none" anchor="ctr" anchorCtr="0">
            <a:spAutoFit/>
          </a:bodyPr>
          <a:lstStyle>
            <a:lvl1pPr algn="l">
              <a:lnSpc>
                <a:spcPct val="100000"/>
              </a:lnSpc>
              <a:defRPr sz="3600" b="0" i="0">
                <a:solidFill>
                  <a:schemeClr val="bg1"/>
                </a:solidFill>
                <a:latin typeface="Verdana"/>
                <a:cs typeface="Verdana"/>
              </a:defRPr>
            </a:lvl1pPr>
          </a:lstStyle>
          <a:p>
            <a:r>
              <a:rPr lang="en-US" altLang="ja-JP" dirty="0" smtClean="0"/>
              <a:t>Click to edit Master title style</a:t>
            </a:r>
            <a:endParaRPr lang="en-US" altLang="ja-JP" dirty="0"/>
          </a:p>
        </p:txBody>
      </p:sp>
      <p:sp>
        <p:nvSpPr>
          <p:cNvPr id="48132" name="Rectangle 4"/>
          <p:cNvSpPr>
            <a:spLocks noGrp="1" noChangeArrowheads="1"/>
          </p:cNvSpPr>
          <p:nvPr>
            <p:ph type="subTitle" idx="1" hasCustomPrompt="1"/>
          </p:nvPr>
        </p:nvSpPr>
        <p:spPr>
          <a:xfrm>
            <a:off x="2378240" y="4353385"/>
            <a:ext cx="4466738" cy="933589"/>
          </a:xfrm>
        </p:spPr>
        <p:txBody>
          <a:bodyPr wrap="square">
            <a:spAutoFit/>
          </a:bodyPr>
          <a:lstStyle>
            <a:lvl1pPr marL="0" indent="0" algn="l">
              <a:lnSpc>
                <a:spcPts val="2400"/>
              </a:lnSpc>
              <a:spcBef>
                <a:spcPts val="0"/>
              </a:spcBef>
              <a:spcAft>
                <a:spcPts val="1200"/>
              </a:spcAft>
              <a:defRPr sz="2000">
                <a:solidFill>
                  <a:schemeClr val="bg1"/>
                </a:solidFill>
                <a:latin typeface="Verdana"/>
                <a:cs typeface="Verdana"/>
              </a:defRPr>
            </a:lvl1pPr>
          </a:lstStyle>
          <a:p>
            <a:pPr>
              <a:lnSpc>
                <a:spcPct val="80000"/>
              </a:lnSpc>
              <a:spcAft>
                <a:spcPts val="800"/>
              </a:spcAft>
            </a:pPr>
            <a:r>
              <a:rPr lang="en-US" dirty="0" smtClean="0">
                <a:latin typeface="Verdana" charset="0"/>
              </a:rPr>
              <a:t>Subtitle</a:t>
            </a:r>
          </a:p>
          <a:p>
            <a:pPr>
              <a:lnSpc>
                <a:spcPts val="2160"/>
              </a:lnSpc>
              <a:spcAft>
                <a:spcPts val="0"/>
              </a:spcAft>
            </a:pPr>
            <a:r>
              <a:rPr lang="en-US" sz="1600" dirty="0" smtClean="0">
                <a:latin typeface="Verdana" charset="0"/>
              </a:rPr>
              <a:t>Additional Info</a:t>
            </a:r>
            <a:endParaRPr lang="en-US" dirty="0" smtClean="0">
              <a:latin typeface="Verdana" charset="0"/>
            </a:endParaRPr>
          </a:p>
          <a:p>
            <a:endParaRPr lang="en-US" dirty="0"/>
          </a:p>
        </p:txBody>
      </p:sp>
      <p:pic>
        <p:nvPicPr>
          <p:cNvPr id="14" name="Picture 13" descr="intel_rgb_3000.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974399" y="301372"/>
            <a:ext cx="865548" cy="570685"/>
          </a:xfrm>
          <a:prstGeom prst="rect">
            <a:avLst/>
          </a:prstGeom>
        </p:spPr>
      </p:pic>
      <p:sp>
        <p:nvSpPr>
          <p:cNvPr id="8" name="TextBox 7"/>
          <p:cNvSpPr txBox="1"/>
          <p:nvPr userDrawn="1"/>
        </p:nvSpPr>
        <p:spPr>
          <a:xfrm>
            <a:off x="0" y="6596390"/>
            <a:ext cx="360996" cy="215444"/>
          </a:xfrm>
          <a:prstGeom prst="rect">
            <a:avLst/>
          </a:prstGeom>
          <a:noFill/>
        </p:spPr>
        <p:txBody>
          <a:bodyPr wrap="none" rtlCol="0">
            <a:spAutoFit/>
          </a:bodyPr>
          <a:lstStyle/>
          <a:p>
            <a:fld id="{435EC5FB-0C8E-4818-A81D-78796ABB4840}" type="slidenum">
              <a:rPr lang="en-US" sz="800" smtClean="0">
                <a:solidFill>
                  <a:schemeClr val="bg2"/>
                </a:solidFill>
                <a:latin typeface="Verdana" pitchFamily="34" charset="0"/>
                <a:ea typeface="Verdana" pitchFamily="34" charset="0"/>
                <a:cs typeface="Verdana" pitchFamily="34" charset="0"/>
              </a:rPr>
              <a:pPr/>
              <a:t>‹#›</a:t>
            </a:fld>
            <a:endParaRPr lang="en-US" sz="800" dirty="0">
              <a:solidFill>
                <a:schemeClr val="bg2"/>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83394746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356260" y="6056416"/>
            <a:ext cx="7492340" cy="572984"/>
          </a:xfrm>
        </p:spPr>
        <p:txBody>
          <a:bodyPr/>
          <a:lstStyle>
            <a:lvl1pPr marL="0" indent="0">
              <a:lnSpc>
                <a:spcPct val="85000"/>
              </a:lnSpc>
              <a:spcBef>
                <a:spcPts val="0"/>
              </a:spcBef>
              <a:buNone/>
              <a:defRPr sz="600">
                <a:solidFill>
                  <a:schemeClr val="bg1"/>
                </a:solidFill>
              </a:defRPr>
            </a:lvl1pPr>
            <a:lvl2pPr>
              <a:buNone/>
              <a:defRPr sz="700">
                <a:solidFill>
                  <a:schemeClr val="bg1"/>
                </a:solidFill>
              </a:defRPr>
            </a:lvl2pPr>
            <a:lvl3pPr>
              <a:buNone/>
              <a:defRPr sz="700">
                <a:solidFill>
                  <a:schemeClr val="bg1"/>
                </a:solidFill>
              </a:defRPr>
            </a:lvl3pPr>
            <a:lvl4pPr>
              <a:buNone/>
              <a:defRPr sz="700">
                <a:solidFill>
                  <a:schemeClr val="bg1"/>
                </a:solidFill>
              </a:defRPr>
            </a:lvl4pPr>
            <a:lvl5pPr>
              <a:buNone/>
              <a:defRPr sz="7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398952796"/>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a:t>
            </a:r>
            <a:endParaRPr lang="en-US" dirty="0"/>
          </a:p>
        </p:txBody>
      </p:sp>
      <p:sp>
        <p:nvSpPr>
          <p:cNvPr id="3" name="Content Placeholder 2"/>
          <p:cNvSpPr>
            <a:spLocks noGrp="1"/>
          </p:cNvSpPr>
          <p:nvPr>
            <p:ph idx="1" hasCustomPrompt="1"/>
          </p:nvPr>
        </p:nvSpPr>
        <p:spPr>
          <a:xfrm>
            <a:off x="353962" y="1327665"/>
            <a:ext cx="8436076" cy="4866658"/>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7"/>
          <p:cNvSpPr>
            <a:spLocks noGrp="1"/>
          </p:cNvSpPr>
          <p:nvPr>
            <p:ph type="body" sz="quarter" idx="13" hasCustomPrompt="1"/>
          </p:nvPr>
        </p:nvSpPr>
        <p:spPr>
          <a:xfrm>
            <a:off x="353962" y="6365874"/>
            <a:ext cx="8008988" cy="260351"/>
          </a:xfrm>
        </p:spPr>
        <p:txBody>
          <a:bodyPr wrap="square" anchor="t" anchorCtr="0">
            <a:normAutofit/>
          </a:bodyPr>
          <a:lstStyle>
            <a:lvl1pPr marL="0" indent="0">
              <a:lnSpc>
                <a:spcPct val="80000"/>
              </a:lnSpc>
              <a:spcBef>
                <a:spcPts val="200"/>
              </a:spcBef>
              <a:buFont typeface="Arial" pitchFamily="34" charset="0"/>
              <a:buNone/>
              <a:defRPr sz="700" b="0">
                <a:solidFill>
                  <a:srgbClr val="FFFFFF"/>
                </a:solidFill>
                <a:latin typeface="+mn-lt"/>
              </a:defRPr>
            </a:lvl1pPr>
            <a:lvl2pPr marL="171450" indent="-114300">
              <a:defRPr sz="900"/>
            </a:lvl2pPr>
            <a:lvl3pPr marL="342900" indent="-114300">
              <a:defRPr sz="900"/>
            </a:lvl3pPr>
            <a:lvl4pPr marL="514350" indent="-114300">
              <a:defRPr sz="900"/>
            </a:lvl4pPr>
            <a:lvl5pPr marL="685800" indent="-114300">
              <a:defRPr sz="900"/>
            </a:lvl5pPr>
          </a:lstStyle>
          <a:p>
            <a:pPr lvl="0"/>
            <a:r>
              <a:rPr lang="en-US" dirty="0" smtClean="0"/>
              <a:t>Click to edit footnote</a:t>
            </a:r>
            <a:endParaRPr lang="en-US" dirty="0"/>
          </a:p>
        </p:txBody>
      </p:sp>
      <p:sp>
        <p:nvSpPr>
          <p:cNvPr id="6" name="Slide Number Placeholder 5"/>
          <p:cNvSpPr>
            <a:spLocks noGrp="1"/>
          </p:cNvSpPr>
          <p:nvPr>
            <p:ph type="sldNum" sz="quarter" idx="12"/>
          </p:nvPr>
        </p:nvSpPr>
        <p:spPr>
          <a:xfrm>
            <a:off x="0" y="6613525"/>
            <a:ext cx="425768" cy="190500"/>
          </a:xfrm>
          <a:prstGeom prst="rect">
            <a:avLst/>
          </a:prstGeom>
        </p:spPr>
        <p:txBody>
          <a:bodyPr/>
          <a:lstStyle>
            <a:lvl1pPr>
              <a:defRPr>
                <a:solidFill>
                  <a:schemeClr val="bg1"/>
                </a:solidFill>
              </a:defRPr>
            </a:lvl1pPr>
          </a:lstStyle>
          <a:p>
            <a:fld id="{FD44707B-D922-47D5-BD24-D96E91B70543}" type="slidenum">
              <a:rPr lang="en-US" smtClean="0"/>
              <a:pPr/>
              <a:t>‹#›</a:t>
            </a:fld>
            <a:endParaRPr lang="en-US" dirty="0"/>
          </a:p>
        </p:txBody>
      </p:sp>
    </p:spTree>
    <p:extLst>
      <p:ext uri="{BB962C8B-B14F-4D97-AF65-F5344CB8AC3E}">
        <p14:creationId xmlns:p14="http://schemas.microsoft.com/office/powerpoint/2010/main" val="2341960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356260" y="6056416"/>
            <a:ext cx="7492340" cy="572984"/>
          </a:xfrm>
        </p:spPr>
        <p:txBody>
          <a:bodyPr/>
          <a:lstStyle>
            <a:lvl1pPr marL="0" indent="0">
              <a:lnSpc>
                <a:spcPct val="85000"/>
              </a:lnSpc>
              <a:spcBef>
                <a:spcPts val="0"/>
              </a:spcBef>
              <a:buNone/>
              <a:defRPr sz="600">
                <a:solidFill>
                  <a:schemeClr val="bg1"/>
                </a:solidFill>
              </a:defRPr>
            </a:lvl1pPr>
            <a:lvl2pPr>
              <a:buNone/>
              <a:defRPr sz="700">
                <a:solidFill>
                  <a:schemeClr val="bg1"/>
                </a:solidFill>
              </a:defRPr>
            </a:lvl2pPr>
            <a:lvl3pPr>
              <a:buNone/>
              <a:defRPr sz="700">
                <a:solidFill>
                  <a:schemeClr val="bg1"/>
                </a:solidFill>
              </a:defRPr>
            </a:lvl3pPr>
            <a:lvl4pPr>
              <a:buNone/>
              <a:defRPr sz="700">
                <a:solidFill>
                  <a:schemeClr val="bg1"/>
                </a:solidFill>
              </a:defRPr>
            </a:lvl4pPr>
            <a:lvl5pPr>
              <a:buNone/>
              <a:defRPr sz="700">
                <a:solidFill>
                  <a:schemeClr val="bg1"/>
                </a:solidFill>
              </a:defRPr>
            </a:lvl5pPr>
          </a:lstStyle>
          <a:p>
            <a:pPr lvl="0"/>
            <a:r>
              <a:rPr lang="en-US" dirty="0" smtClean="0"/>
              <a:t>Click to edit Master text styles</a:t>
            </a:r>
          </a:p>
        </p:txBody>
      </p:sp>
    </p:spTree>
    <p:extLst>
      <p:ext uri="{BB962C8B-B14F-4D97-AF65-F5344CB8AC3E}">
        <p14:creationId xmlns:p14="http://schemas.microsoft.com/office/powerpoint/2010/main" val="398952796"/>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3"/>
          <p:cNvSpPr>
            <a:spLocks noGrp="1"/>
          </p:cNvSpPr>
          <p:nvPr>
            <p:ph type="sldNum" sz="quarter" idx="12"/>
          </p:nvPr>
        </p:nvSpPr>
        <p:spPr>
          <a:xfrm>
            <a:off x="0" y="6613525"/>
            <a:ext cx="425768" cy="190500"/>
          </a:xfrm>
        </p:spPr>
        <p:txBody>
          <a:bodyPr/>
          <a:lstStyle/>
          <a:p>
            <a:fld id="{FD44707B-D922-47D5-BD24-D96E91B70543}" type="slidenum">
              <a:rPr lang="en-US" smtClean="0"/>
              <a:pPr/>
              <a:t>‹#›</a:t>
            </a:fld>
            <a:endParaRPr lang="en-US" dirty="0"/>
          </a:p>
        </p:txBody>
      </p:sp>
      <p:sp>
        <p:nvSpPr>
          <p:cNvPr id="6" name="Slide Number Placeholder 3"/>
          <p:cNvSpPr txBox="1">
            <a:spLocks/>
          </p:cNvSpPr>
          <p:nvPr userDrawn="1"/>
        </p:nvSpPr>
        <p:spPr>
          <a:xfrm>
            <a:off x="152400" y="6591300"/>
            <a:ext cx="425768" cy="190500"/>
          </a:xfrm>
          <a:prstGeom prst="rect">
            <a:avLst/>
          </a:prstGeom>
        </p:spPr>
        <p:txBody>
          <a:bodyPr vert="horz" wrap="none" lIns="91440" tIns="45720" rIns="91440" bIns="45720" rtlCol="0" anchor="ctr" anchorCtr="0"/>
          <a:lstStyle>
            <a:defPPr>
              <a:defRPr lang="en-US"/>
            </a:defPPr>
            <a:lvl1pPr algn="l" rtl="0" fontAlgn="base">
              <a:spcBef>
                <a:spcPct val="0"/>
              </a:spcBef>
              <a:spcAft>
                <a:spcPct val="0"/>
              </a:spcAft>
              <a:defRPr sz="800" kern="1200">
                <a:solidFill>
                  <a:schemeClr val="bg1"/>
                </a:solidFill>
                <a:latin typeface="+mn-lt"/>
                <a:ea typeface="+mn-ea"/>
                <a:cs typeface="Arial" pitchFamily="34" charset="0"/>
              </a:defRPr>
            </a:lvl1pPr>
            <a:lvl2pPr marL="457200" algn="l" rtl="0" fontAlgn="base">
              <a:spcBef>
                <a:spcPct val="0"/>
              </a:spcBef>
              <a:spcAft>
                <a:spcPct val="0"/>
              </a:spcAft>
              <a:defRPr kern="1200">
                <a:solidFill>
                  <a:schemeClr val="tx2"/>
                </a:solidFill>
                <a:latin typeface="Verdana" pitchFamily="34" charset="0"/>
                <a:ea typeface="+mn-ea"/>
                <a:cs typeface="Arial" pitchFamily="34" charset="0"/>
              </a:defRPr>
            </a:lvl2pPr>
            <a:lvl3pPr marL="914400" algn="l" rtl="0" fontAlgn="base">
              <a:spcBef>
                <a:spcPct val="0"/>
              </a:spcBef>
              <a:spcAft>
                <a:spcPct val="0"/>
              </a:spcAft>
              <a:defRPr kern="1200">
                <a:solidFill>
                  <a:schemeClr val="tx2"/>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2"/>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2"/>
                </a:solidFill>
                <a:latin typeface="Verdana" pitchFamily="34" charset="0"/>
                <a:ea typeface="+mn-ea"/>
                <a:cs typeface="Arial" pitchFamily="34" charset="0"/>
              </a:defRPr>
            </a:lvl5pPr>
            <a:lvl6pPr marL="2286000" algn="l" defTabSz="914400" rtl="0" eaLnBrk="1" latinLnBrk="0" hangingPunct="1">
              <a:defRPr kern="1200">
                <a:solidFill>
                  <a:schemeClr val="tx2"/>
                </a:solidFill>
                <a:latin typeface="Verdana" pitchFamily="34" charset="0"/>
                <a:ea typeface="+mn-ea"/>
                <a:cs typeface="Arial" pitchFamily="34" charset="0"/>
              </a:defRPr>
            </a:lvl6pPr>
            <a:lvl7pPr marL="2743200" algn="l" defTabSz="914400" rtl="0" eaLnBrk="1" latinLnBrk="0" hangingPunct="1">
              <a:defRPr kern="1200">
                <a:solidFill>
                  <a:schemeClr val="tx2"/>
                </a:solidFill>
                <a:latin typeface="Verdana" pitchFamily="34" charset="0"/>
                <a:ea typeface="+mn-ea"/>
                <a:cs typeface="Arial" pitchFamily="34" charset="0"/>
              </a:defRPr>
            </a:lvl7pPr>
            <a:lvl8pPr marL="3200400" algn="l" defTabSz="914400" rtl="0" eaLnBrk="1" latinLnBrk="0" hangingPunct="1">
              <a:defRPr kern="1200">
                <a:solidFill>
                  <a:schemeClr val="tx2"/>
                </a:solidFill>
                <a:latin typeface="Verdana" pitchFamily="34" charset="0"/>
                <a:ea typeface="+mn-ea"/>
                <a:cs typeface="Arial" pitchFamily="34" charset="0"/>
              </a:defRPr>
            </a:lvl8pPr>
            <a:lvl9pPr marL="3657600" algn="l" defTabSz="914400" rtl="0" eaLnBrk="1" latinLnBrk="0" hangingPunct="1">
              <a:defRPr kern="1200">
                <a:solidFill>
                  <a:schemeClr val="tx2"/>
                </a:solidFill>
                <a:latin typeface="Verdana" pitchFamily="34" charset="0"/>
                <a:ea typeface="+mn-ea"/>
                <a:cs typeface="Arial" pitchFamily="34" charset="0"/>
              </a:defRPr>
            </a:lvl9pPr>
          </a:lstStyle>
          <a:p>
            <a:fld id="{FD44707B-D922-47D5-BD24-D96E91B70543}" type="slidenum">
              <a:rPr lang="en-US" smtClean="0"/>
              <a:pPr/>
              <a:t>‹#›</a:t>
            </a:fld>
            <a:endParaRPr lang="en-US" dirty="0"/>
          </a:p>
        </p:txBody>
      </p:sp>
    </p:spTree>
    <p:extLst>
      <p:ext uri="{BB962C8B-B14F-4D97-AF65-F5344CB8AC3E}">
        <p14:creationId xmlns:p14="http://schemas.microsoft.com/office/powerpoint/2010/main" val="4006660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Line with Content">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339725" y="406280"/>
            <a:ext cx="8375650" cy="626453"/>
          </a:xfrm>
          <a:prstGeom prst="rect">
            <a:avLst/>
          </a:prstGeom>
        </p:spPr>
        <p:txBody>
          <a:bodyPr anchor="t" anchorCtr="0">
            <a:noAutofit/>
          </a:bodyPr>
          <a:lstStyle>
            <a:lvl1pPr marL="0" marR="0" indent="0" algn="l" defTabSz="914400" rtl="0" eaLnBrk="1" fontAlgn="auto" latinLnBrk="0" hangingPunct="1">
              <a:lnSpc>
                <a:spcPts val="3300"/>
              </a:lnSpc>
              <a:spcBef>
                <a:spcPct val="0"/>
              </a:spcBef>
              <a:spcAft>
                <a:spcPts val="0"/>
              </a:spcAft>
              <a:buClrTx/>
              <a:buSzTx/>
              <a:buFontTx/>
              <a:buNone/>
              <a:tabLst/>
              <a:defRPr sz="2800" baseline="0">
                <a:solidFill>
                  <a:schemeClr val="bg1"/>
                </a:solidFill>
                <a:latin typeface="Futura Bk" pitchFamily="34" charset="0"/>
              </a:defRPr>
            </a:lvl1pPr>
          </a:lstStyle>
          <a:p>
            <a:r>
              <a:rPr lang="en-US" dirty="0" smtClean="0"/>
              <a:t>Single line title</a:t>
            </a:r>
            <a:endParaRPr lang="en-US" dirty="0"/>
          </a:p>
        </p:txBody>
      </p:sp>
      <p:sp>
        <p:nvSpPr>
          <p:cNvPr id="12" name="Date Placeholder 11"/>
          <p:cNvSpPr>
            <a:spLocks noGrp="1"/>
          </p:cNvSpPr>
          <p:nvPr>
            <p:ph type="dt" sz="half" idx="11"/>
          </p:nvPr>
        </p:nvSpPr>
        <p:spPr>
          <a:xfrm>
            <a:off x="4023360" y="6473952"/>
            <a:ext cx="1097280" cy="201168"/>
          </a:xfrm>
          <a:prstGeom prst="rect">
            <a:avLst/>
          </a:prstGeom>
        </p:spPr>
        <p:txBody>
          <a:bodyPr/>
          <a:lstStyle/>
          <a:p>
            <a:fld id="{94F2013E-11F7-45F9-A417-436FAF85B0CD}" type="datetime1">
              <a:rPr lang="en-US" smtClean="0">
                <a:solidFill>
                  <a:prstClr val="white"/>
                </a:solidFill>
              </a:rPr>
              <a:pPr/>
              <a:t>9/25/13</a:t>
            </a:fld>
            <a:endParaRPr lang="en-US" dirty="0">
              <a:solidFill>
                <a:prstClr val="white"/>
              </a:solidFill>
            </a:endParaRPr>
          </a:p>
        </p:txBody>
      </p:sp>
      <p:sp>
        <p:nvSpPr>
          <p:cNvPr id="13" name="Slide Number Placeholder 12"/>
          <p:cNvSpPr>
            <a:spLocks noGrp="1"/>
          </p:cNvSpPr>
          <p:nvPr>
            <p:ph type="sldNum" sz="quarter" idx="12"/>
          </p:nvPr>
        </p:nvSpPr>
        <p:spPr>
          <a:xfrm>
            <a:off x="365760" y="6473952"/>
            <a:ext cx="320040" cy="201168"/>
          </a:xfrm>
          <a:prstGeom prst="rect">
            <a:avLst/>
          </a:prstGeom>
        </p:spPr>
        <p:txBody>
          <a:bodyPr/>
          <a:lstStyle/>
          <a:p>
            <a:fld id="{39FE57C1-99E3-4342-90AE-63D315326D4A}" type="slidenum">
              <a:rPr lang="en-US" smtClean="0">
                <a:solidFill>
                  <a:prstClr val="white"/>
                </a:solidFill>
              </a:rPr>
              <a:pPr/>
              <a:t>‹#›</a:t>
            </a:fld>
            <a:endParaRPr lang="en-US" dirty="0">
              <a:solidFill>
                <a:prstClr val="white"/>
              </a:solidFill>
            </a:endParaRPr>
          </a:p>
        </p:txBody>
      </p:sp>
      <p:sp>
        <p:nvSpPr>
          <p:cNvPr id="14" name="Footer Placeholder 13"/>
          <p:cNvSpPr>
            <a:spLocks noGrp="1"/>
          </p:cNvSpPr>
          <p:nvPr>
            <p:ph type="ftr" sz="quarter" idx="13"/>
          </p:nvPr>
        </p:nvSpPr>
        <p:spPr>
          <a:xfrm>
            <a:off x="694944" y="6473952"/>
            <a:ext cx="3291840" cy="201168"/>
          </a:xfrm>
          <a:prstGeom prst="rect">
            <a:avLst/>
          </a:prstGeom>
        </p:spPr>
        <p:txBody>
          <a:bodyPr/>
          <a:lstStyle/>
          <a:p>
            <a:endParaRPr lang="en-US" dirty="0">
              <a:solidFill>
                <a:prstClr val="white"/>
              </a:solidFill>
            </a:endParaRPr>
          </a:p>
        </p:txBody>
      </p:sp>
      <p:sp>
        <p:nvSpPr>
          <p:cNvPr id="7" name="Content Placeholder 12"/>
          <p:cNvSpPr>
            <a:spLocks noGrp="1"/>
          </p:cNvSpPr>
          <p:nvPr>
            <p:ph sz="quarter" idx="14"/>
          </p:nvPr>
        </p:nvSpPr>
        <p:spPr>
          <a:xfrm>
            <a:off x="365760" y="1238328"/>
            <a:ext cx="8321040" cy="4876800"/>
          </a:xfrm>
        </p:spPr>
        <p:txBody>
          <a:bodyPr/>
          <a:lstStyle>
            <a:lvl1pPr>
              <a:buSzPct val="80000"/>
              <a:buFont typeface="Arial" pitchFamily="34" charset="0"/>
              <a:buChar char="•"/>
              <a:defRPr sz="1800">
                <a:solidFill>
                  <a:schemeClr val="bg1"/>
                </a:solidFill>
              </a:defRPr>
            </a:lvl1pPr>
            <a:lvl2pPr>
              <a:buSzPct val="80000"/>
              <a:buFont typeface="Futura Bk" pitchFamily="34" charset="0"/>
              <a:buChar char="–"/>
              <a:defRPr sz="1400">
                <a:solidFill>
                  <a:schemeClr val="bg1"/>
                </a:solidFill>
              </a:defRPr>
            </a:lvl2pPr>
            <a:lvl3pPr>
              <a:buSzPct val="80000"/>
              <a:buFont typeface="Arial" pitchFamily="34" charset="0"/>
              <a:buChar char="•"/>
              <a:defRPr sz="1000">
                <a:solidFill>
                  <a:schemeClr val="bg1"/>
                </a:solidFill>
              </a:defRPr>
            </a:lvl3pPr>
            <a:lvl4pPr>
              <a:buSzPct val="80000"/>
              <a:buFont typeface="Futura Bk" pitchFamily="34" charset="0"/>
              <a:buChar char="–"/>
              <a:defRPr sz="1000">
                <a:solidFill>
                  <a:schemeClr val="bg1"/>
                </a:solidFill>
              </a:defRPr>
            </a:lvl4pPr>
            <a:lvl5pPr>
              <a:buSzPct val="80000"/>
              <a:buFont typeface="Arial" pitchFamily="34" charset="0"/>
              <a:buChar char="•"/>
              <a:defRPr sz="10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3"/>
          <p:cNvSpPr txBox="1">
            <a:spLocks/>
          </p:cNvSpPr>
          <p:nvPr userDrawn="1"/>
        </p:nvSpPr>
        <p:spPr>
          <a:xfrm>
            <a:off x="0" y="6613525"/>
            <a:ext cx="425768" cy="190500"/>
          </a:xfrm>
          <a:prstGeom prst="rect">
            <a:avLst/>
          </a:prstGeom>
        </p:spPr>
        <p:txBody>
          <a:bodyPr vert="horz" wrap="none" lIns="91440" tIns="45720" rIns="91440" bIns="45720" rtlCol="0" anchor="ctr" anchorCtr="0"/>
          <a:lstStyle>
            <a:defPPr>
              <a:defRPr lang="en-US"/>
            </a:defPPr>
            <a:lvl1pPr algn="l" rtl="0" fontAlgn="base">
              <a:spcBef>
                <a:spcPct val="0"/>
              </a:spcBef>
              <a:spcAft>
                <a:spcPct val="0"/>
              </a:spcAft>
              <a:defRPr sz="800" kern="1200">
                <a:solidFill>
                  <a:schemeClr val="bg1"/>
                </a:solidFill>
                <a:latin typeface="+mn-lt"/>
                <a:ea typeface="+mn-ea"/>
                <a:cs typeface="Arial" pitchFamily="34" charset="0"/>
              </a:defRPr>
            </a:lvl1pPr>
            <a:lvl2pPr marL="457200" algn="l" rtl="0" fontAlgn="base">
              <a:spcBef>
                <a:spcPct val="0"/>
              </a:spcBef>
              <a:spcAft>
                <a:spcPct val="0"/>
              </a:spcAft>
              <a:defRPr kern="1200">
                <a:solidFill>
                  <a:schemeClr val="tx2"/>
                </a:solidFill>
                <a:latin typeface="Verdana" pitchFamily="34" charset="0"/>
                <a:ea typeface="+mn-ea"/>
                <a:cs typeface="Arial" pitchFamily="34" charset="0"/>
              </a:defRPr>
            </a:lvl2pPr>
            <a:lvl3pPr marL="914400" algn="l" rtl="0" fontAlgn="base">
              <a:spcBef>
                <a:spcPct val="0"/>
              </a:spcBef>
              <a:spcAft>
                <a:spcPct val="0"/>
              </a:spcAft>
              <a:defRPr kern="1200">
                <a:solidFill>
                  <a:schemeClr val="tx2"/>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2"/>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2"/>
                </a:solidFill>
                <a:latin typeface="Verdana" pitchFamily="34" charset="0"/>
                <a:ea typeface="+mn-ea"/>
                <a:cs typeface="Arial" pitchFamily="34" charset="0"/>
              </a:defRPr>
            </a:lvl5pPr>
            <a:lvl6pPr marL="2286000" algn="l" defTabSz="914400" rtl="0" eaLnBrk="1" latinLnBrk="0" hangingPunct="1">
              <a:defRPr kern="1200">
                <a:solidFill>
                  <a:schemeClr val="tx2"/>
                </a:solidFill>
                <a:latin typeface="Verdana" pitchFamily="34" charset="0"/>
                <a:ea typeface="+mn-ea"/>
                <a:cs typeface="Arial" pitchFamily="34" charset="0"/>
              </a:defRPr>
            </a:lvl6pPr>
            <a:lvl7pPr marL="2743200" algn="l" defTabSz="914400" rtl="0" eaLnBrk="1" latinLnBrk="0" hangingPunct="1">
              <a:defRPr kern="1200">
                <a:solidFill>
                  <a:schemeClr val="tx2"/>
                </a:solidFill>
                <a:latin typeface="Verdana" pitchFamily="34" charset="0"/>
                <a:ea typeface="+mn-ea"/>
                <a:cs typeface="Arial" pitchFamily="34" charset="0"/>
              </a:defRPr>
            </a:lvl7pPr>
            <a:lvl8pPr marL="3200400" algn="l" defTabSz="914400" rtl="0" eaLnBrk="1" latinLnBrk="0" hangingPunct="1">
              <a:defRPr kern="1200">
                <a:solidFill>
                  <a:schemeClr val="tx2"/>
                </a:solidFill>
                <a:latin typeface="Verdana" pitchFamily="34" charset="0"/>
                <a:ea typeface="+mn-ea"/>
                <a:cs typeface="Arial" pitchFamily="34" charset="0"/>
              </a:defRPr>
            </a:lvl8pPr>
            <a:lvl9pPr marL="3657600" algn="l" defTabSz="914400" rtl="0" eaLnBrk="1" latinLnBrk="0" hangingPunct="1">
              <a:defRPr kern="1200">
                <a:solidFill>
                  <a:schemeClr val="tx2"/>
                </a:solidFill>
                <a:latin typeface="Verdana" pitchFamily="34" charset="0"/>
                <a:ea typeface="+mn-ea"/>
                <a:cs typeface="Arial" pitchFamily="34" charset="0"/>
              </a:defRPr>
            </a:lvl9pPr>
          </a:lstStyle>
          <a:p>
            <a:fld id="{FD44707B-D922-47D5-BD24-D96E91B70543}" type="slidenum">
              <a:rPr lang="en-US" smtClean="0"/>
              <a:pPr/>
              <a:t>‹#›</a:t>
            </a:fld>
            <a:endParaRPr lang="en-US" dirty="0"/>
          </a:p>
        </p:txBody>
      </p:sp>
    </p:spTree>
    <p:extLst>
      <p:ext uri="{BB962C8B-B14F-4D97-AF65-F5344CB8AC3E}">
        <p14:creationId xmlns:p14="http://schemas.microsoft.com/office/powerpoint/2010/main" val="2651536725"/>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a:t>
            </a:r>
            <a:endParaRPr lang="en-US" dirty="0"/>
          </a:p>
        </p:txBody>
      </p:sp>
      <p:sp>
        <p:nvSpPr>
          <p:cNvPr id="3" name="Content Placeholder 2"/>
          <p:cNvSpPr>
            <a:spLocks noGrp="1"/>
          </p:cNvSpPr>
          <p:nvPr>
            <p:ph idx="1" hasCustomPrompt="1"/>
          </p:nvPr>
        </p:nvSpPr>
        <p:spPr>
          <a:xfrm>
            <a:off x="381000" y="1317625"/>
            <a:ext cx="8436076" cy="1661993"/>
          </a:xfrm>
        </p:spPr>
        <p:txBody>
          <a:bodyPr>
            <a:sp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7"/>
          <p:cNvSpPr>
            <a:spLocks noGrp="1"/>
          </p:cNvSpPr>
          <p:nvPr>
            <p:ph type="body" sz="quarter" idx="13" hasCustomPrompt="1"/>
          </p:nvPr>
        </p:nvSpPr>
        <p:spPr>
          <a:xfrm>
            <a:off x="353962" y="6365874"/>
            <a:ext cx="8008988" cy="260351"/>
          </a:xfrm>
        </p:spPr>
        <p:txBody>
          <a:bodyPr wrap="square" anchor="t" anchorCtr="0">
            <a:normAutofit/>
          </a:bodyPr>
          <a:lstStyle>
            <a:lvl1pPr marL="0" indent="0">
              <a:lnSpc>
                <a:spcPct val="80000"/>
              </a:lnSpc>
              <a:spcBef>
                <a:spcPts val="200"/>
              </a:spcBef>
              <a:buFont typeface="Arial" pitchFamily="34" charset="0"/>
              <a:buNone/>
              <a:defRPr sz="700" b="0">
                <a:solidFill>
                  <a:srgbClr val="FFFFFF"/>
                </a:solidFill>
                <a:latin typeface="+mn-lt"/>
              </a:defRPr>
            </a:lvl1pPr>
            <a:lvl2pPr marL="171450" indent="-114300">
              <a:defRPr sz="900"/>
            </a:lvl2pPr>
            <a:lvl3pPr marL="342900" indent="-114300">
              <a:defRPr sz="900"/>
            </a:lvl3pPr>
            <a:lvl4pPr marL="514350" indent="-114300">
              <a:defRPr sz="900"/>
            </a:lvl4pPr>
            <a:lvl5pPr marL="685800" indent="-114300">
              <a:defRPr sz="900"/>
            </a:lvl5pPr>
          </a:lstStyle>
          <a:p>
            <a:pPr lvl="0"/>
            <a:r>
              <a:rPr lang="en-US" dirty="0" smtClean="0"/>
              <a:t>Click to edit footnote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D44707B-D922-47D5-BD24-D96E91B70543}" type="slidenum">
              <a:rPr lang="en-US" smtClean="0"/>
              <a:pPr/>
              <a:t>‹#›</a:t>
            </a:fld>
            <a:endParaRPr lang="en-US" dirty="0"/>
          </a:p>
        </p:txBody>
      </p:sp>
    </p:spTree>
    <p:extLst>
      <p:ext uri="{BB962C8B-B14F-4D97-AF65-F5344CB8AC3E}">
        <p14:creationId xmlns:p14="http://schemas.microsoft.com/office/powerpoint/2010/main" val="1342174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3"/>
          <p:cNvSpPr>
            <a:spLocks noGrp="1"/>
          </p:cNvSpPr>
          <p:nvPr>
            <p:ph type="body" sz="quarter" idx="10"/>
          </p:nvPr>
        </p:nvSpPr>
        <p:spPr>
          <a:xfrm>
            <a:off x="356260" y="6056416"/>
            <a:ext cx="7492340" cy="572984"/>
          </a:xfrm>
        </p:spPr>
        <p:txBody>
          <a:bodyPr/>
          <a:lstStyle>
            <a:lvl1pPr marL="0" indent="0">
              <a:lnSpc>
                <a:spcPct val="85000"/>
              </a:lnSpc>
              <a:spcBef>
                <a:spcPts val="0"/>
              </a:spcBef>
              <a:buNone/>
              <a:defRPr sz="600">
                <a:solidFill>
                  <a:schemeClr val="bg1"/>
                </a:solidFill>
              </a:defRPr>
            </a:lvl1pPr>
            <a:lvl2pPr>
              <a:buNone/>
              <a:defRPr sz="700">
                <a:solidFill>
                  <a:schemeClr val="bg1"/>
                </a:solidFill>
              </a:defRPr>
            </a:lvl2pPr>
            <a:lvl3pPr>
              <a:buNone/>
              <a:defRPr sz="700">
                <a:solidFill>
                  <a:schemeClr val="bg1"/>
                </a:solidFill>
              </a:defRPr>
            </a:lvl3pPr>
            <a:lvl4pPr>
              <a:buNone/>
              <a:defRPr sz="700">
                <a:solidFill>
                  <a:schemeClr val="bg1"/>
                </a:solidFill>
              </a:defRPr>
            </a:lvl4pPr>
            <a:lvl5pPr>
              <a:buNone/>
              <a:defRPr sz="700">
                <a:solidFill>
                  <a:schemeClr val="bg1"/>
                </a:solidFill>
              </a:defRPr>
            </a:lvl5pPr>
          </a:lstStyle>
          <a:p>
            <a:pPr lvl="0"/>
            <a:r>
              <a:rPr lang="en-US" dirty="0" smtClean="0"/>
              <a:t>Click to edit Master text styles</a:t>
            </a:r>
          </a:p>
        </p:txBody>
      </p:sp>
      <p:sp>
        <p:nvSpPr>
          <p:cNvPr id="6" name="Slide Number Placeholder 3"/>
          <p:cNvSpPr>
            <a:spLocks noGrp="1"/>
          </p:cNvSpPr>
          <p:nvPr>
            <p:ph type="sldNum" sz="quarter" idx="12"/>
          </p:nvPr>
        </p:nvSpPr>
        <p:spPr>
          <a:xfrm>
            <a:off x="0" y="6613525"/>
            <a:ext cx="425768" cy="190500"/>
          </a:xfrm>
        </p:spPr>
        <p:txBody>
          <a:bodyPr/>
          <a:lstStyle/>
          <a:p>
            <a:fld id="{FD44707B-D922-47D5-BD24-D96E91B70543}" type="slidenum">
              <a:rPr lang="en-US" smtClean="0"/>
              <a:pPr/>
              <a:t>‹#›</a:t>
            </a:fld>
            <a:endParaRPr lang="en-US" dirty="0"/>
          </a:p>
        </p:txBody>
      </p:sp>
      <p:sp>
        <p:nvSpPr>
          <p:cNvPr id="7" name="Slide Number Placeholder 3"/>
          <p:cNvSpPr txBox="1">
            <a:spLocks/>
          </p:cNvSpPr>
          <p:nvPr userDrawn="1"/>
        </p:nvSpPr>
        <p:spPr>
          <a:xfrm>
            <a:off x="152400" y="6629400"/>
            <a:ext cx="425768" cy="190500"/>
          </a:xfrm>
          <a:prstGeom prst="rect">
            <a:avLst/>
          </a:prstGeom>
        </p:spPr>
        <p:txBody>
          <a:bodyPr vert="horz" wrap="none" lIns="91440" tIns="45720" rIns="91440" bIns="45720" rtlCol="0" anchor="ctr" anchorCtr="0"/>
          <a:lstStyle>
            <a:defPPr>
              <a:defRPr lang="en-US"/>
            </a:defPPr>
            <a:lvl1pPr algn="l" rtl="0" fontAlgn="base">
              <a:spcBef>
                <a:spcPct val="0"/>
              </a:spcBef>
              <a:spcAft>
                <a:spcPct val="0"/>
              </a:spcAft>
              <a:defRPr sz="800" kern="1200">
                <a:solidFill>
                  <a:schemeClr val="bg1"/>
                </a:solidFill>
                <a:latin typeface="+mn-lt"/>
                <a:ea typeface="+mn-ea"/>
                <a:cs typeface="Arial" pitchFamily="34" charset="0"/>
              </a:defRPr>
            </a:lvl1pPr>
            <a:lvl2pPr marL="457200" algn="l" rtl="0" fontAlgn="base">
              <a:spcBef>
                <a:spcPct val="0"/>
              </a:spcBef>
              <a:spcAft>
                <a:spcPct val="0"/>
              </a:spcAft>
              <a:defRPr kern="1200">
                <a:solidFill>
                  <a:schemeClr val="tx2"/>
                </a:solidFill>
                <a:latin typeface="Verdana" pitchFamily="34" charset="0"/>
                <a:ea typeface="+mn-ea"/>
                <a:cs typeface="Arial" pitchFamily="34" charset="0"/>
              </a:defRPr>
            </a:lvl2pPr>
            <a:lvl3pPr marL="914400" algn="l" rtl="0" fontAlgn="base">
              <a:spcBef>
                <a:spcPct val="0"/>
              </a:spcBef>
              <a:spcAft>
                <a:spcPct val="0"/>
              </a:spcAft>
              <a:defRPr kern="1200">
                <a:solidFill>
                  <a:schemeClr val="tx2"/>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2"/>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2"/>
                </a:solidFill>
                <a:latin typeface="Verdana" pitchFamily="34" charset="0"/>
                <a:ea typeface="+mn-ea"/>
                <a:cs typeface="Arial" pitchFamily="34" charset="0"/>
              </a:defRPr>
            </a:lvl5pPr>
            <a:lvl6pPr marL="2286000" algn="l" defTabSz="914400" rtl="0" eaLnBrk="1" latinLnBrk="0" hangingPunct="1">
              <a:defRPr kern="1200">
                <a:solidFill>
                  <a:schemeClr val="tx2"/>
                </a:solidFill>
                <a:latin typeface="Verdana" pitchFamily="34" charset="0"/>
                <a:ea typeface="+mn-ea"/>
                <a:cs typeface="Arial" pitchFamily="34" charset="0"/>
              </a:defRPr>
            </a:lvl6pPr>
            <a:lvl7pPr marL="2743200" algn="l" defTabSz="914400" rtl="0" eaLnBrk="1" latinLnBrk="0" hangingPunct="1">
              <a:defRPr kern="1200">
                <a:solidFill>
                  <a:schemeClr val="tx2"/>
                </a:solidFill>
                <a:latin typeface="Verdana" pitchFamily="34" charset="0"/>
                <a:ea typeface="+mn-ea"/>
                <a:cs typeface="Arial" pitchFamily="34" charset="0"/>
              </a:defRPr>
            </a:lvl7pPr>
            <a:lvl8pPr marL="3200400" algn="l" defTabSz="914400" rtl="0" eaLnBrk="1" latinLnBrk="0" hangingPunct="1">
              <a:defRPr kern="1200">
                <a:solidFill>
                  <a:schemeClr val="tx2"/>
                </a:solidFill>
                <a:latin typeface="Verdana" pitchFamily="34" charset="0"/>
                <a:ea typeface="+mn-ea"/>
                <a:cs typeface="Arial" pitchFamily="34" charset="0"/>
              </a:defRPr>
            </a:lvl8pPr>
            <a:lvl9pPr marL="3657600" algn="l" defTabSz="914400" rtl="0" eaLnBrk="1" latinLnBrk="0" hangingPunct="1">
              <a:defRPr kern="1200">
                <a:solidFill>
                  <a:schemeClr val="tx2"/>
                </a:solidFill>
                <a:latin typeface="Verdana" pitchFamily="34" charset="0"/>
                <a:ea typeface="+mn-ea"/>
                <a:cs typeface="Arial" pitchFamily="34" charset="0"/>
              </a:defRPr>
            </a:lvl9pPr>
          </a:lstStyle>
          <a:p>
            <a:fld id="{FD44707B-D922-47D5-BD24-D96E91B70543}" type="slidenum">
              <a:rPr lang="en-US" smtClean="0"/>
              <a:pPr/>
              <a:t>‹#›</a:t>
            </a:fld>
            <a:endParaRPr lang="en-US" dirty="0"/>
          </a:p>
        </p:txBody>
      </p:sp>
    </p:spTree>
    <p:extLst>
      <p:ext uri="{BB962C8B-B14F-4D97-AF65-F5344CB8AC3E}">
        <p14:creationId xmlns:p14="http://schemas.microsoft.com/office/powerpoint/2010/main" val="2175686183"/>
      </p:ext>
    </p:extLst>
  </p:cSld>
  <p:clrMapOvr>
    <a:masterClrMapping/>
  </p:clrMapOvr>
  <p:transition xmlns:p14="http://schemas.microsoft.com/office/powerpoint/2010/mai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85822530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3625" cy="601663"/>
          </a:xfrm>
        </p:spPr>
        <p:txBody>
          <a:bodyPr/>
          <a:lstStyle>
            <a:lvl1pPr>
              <a:defRPr sz="2000"/>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234950" y="6667500"/>
            <a:ext cx="360363" cy="190500"/>
          </a:xfrm>
          <a:prstGeom prst="rect">
            <a:avLst/>
          </a:prstGeom>
        </p:spPr>
        <p:txBody>
          <a:bodyPr/>
          <a:lstStyle/>
          <a:p>
            <a:fld id="{691006C0-E588-4518-819B-62174F4ADA6A}"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842107720"/>
      </p:ext>
    </p:extLst>
  </p:cSld>
  <p:clrMapOvr>
    <a:masterClrMapping/>
  </p:clrMapOvr>
  <p:transition xmlns:p14="http://schemas.microsoft.com/office/powerpoint/2010/mai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tx1"/>
        </a:solidFill>
        <a:effectLst/>
      </p:bgPr>
    </p:bg>
    <p:spTree>
      <p:nvGrpSpPr>
        <p:cNvPr id="1" name=""/>
        <p:cNvGrpSpPr/>
        <p:nvPr/>
      </p:nvGrpSpPr>
      <p:grpSpPr>
        <a:xfrm>
          <a:off x="0" y="0"/>
          <a:ext cx="0" cy="0"/>
          <a:chOff x="0" y="0"/>
          <a:chExt cx="0" cy="0"/>
        </a:xfrm>
      </p:grpSpPr>
      <p:pic>
        <p:nvPicPr>
          <p:cNvPr id="43" name="Picture 8" descr="PPTCovers-01.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1663700"/>
            <a:ext cx="8269288"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hasCustomPrompt="1"/>
          </p:nvPr>
        </p:nvSpPr>
        <p:spPr>
          <a:xfrm>
            <a:off x="304800" y="2057400"/>
            <a:ext cx="7834066" cy="1963994"/>
          </a:xfrm>
        </p:spPr>
        <p:txBody>
          <a:bodyPr anchor="t" anchorCtr="0">
            <a:normAutofit/>
          </a:bodyPr>
          <a:lstStyle>
            <a:lvl1pPr algn="l">
              <a:defRPr sz="2400" b="0">
                <a:solidFill>
                  <a:schemeClr val="tx1"/>
                </a:solidFill>
              </a:defRPr>
            </a:lvl1pPr>
          </a:lstStyle>
          <a:p>
            <a:r>
              <a:rPr lang="en-US" dirty="0" smtClean="0"/>
              <a:t>Click to edit title</a:t>
            </a:r>
            <a:endParaRPr lang="en-US" dirty="0"/>
          </a:p>
        </p:txBody>
      </p:sp>
      <p:sp>
        <p:nvSpPr>
          <p:cNvPr id="7" name="Text Placeholder 8"/>
          <p:cNvSpPr>
            <a:spLocks noGrp="1"/>
          </p:cNvSpPr>
          <p:nvPr>
            <p:ph type="body" sz="quarter" idx="13" hasCustomPrompt="1"/>
          </p:nvPr>
        </p:nvSpPr>
        <p:spPr>
          <a:xfrm>
            <a:off x="2362200" y="4419600"/>
            <a:ext cx="4701202" cy="996950"/>
          </a:xfrm>
        </p:spPr>
        <p:txBody>
          <a:bodyPr>
            <a:normAutofit/>
          </a:bodyPr>
          <a:lstStyle>
            <a:lvl1pPr marL="0" indent="0" algn="l">
              <a:buNone/>
              <a:defRPr sz="1800" b="0">
                <a:solidFill>
                  <a:schemeClr val="tx1"/>
                </a:solidFill>
              </a:defRPr>
            </a:lvl1pPr>
            <a:lvl2pPr marL="0" indent="0" algn="l">
              <a:buNone/>
              <a:defRPr sz="1800">
                <a:solidFill>
                  <a:schemeClr val="tx1"/>
                </a:solidFill>
              </a:defRPr>
            </a:lvl2pPr>
            <a:lvl3pPr marL="0" indent="0" algn="l">
              <a:buNone/>
              <a:defRPr sz="1600">
                <a:solidFill>
                  <a:schemeClr val="tx1"/>
                </a:solidFill>
              </a:defRPr>
            </a:lvl3pPr>
            <a:lvl4pPr marL="0" indent="0" algn="l">
              <a:buNone/>
              <a:defRPr sz="1400">
                <a:solidFill>
                  <a:schemeClr val="tx1"/>
                </a:solidFill>
              </a:defRPr>
            </a:lvl4pPr>
            <a:lvl5pPr marL="0" indent="0" algn="l">
              <a:buNone/>
              <a:defRPr sz="1400">
                <a:solidFill>
                  <a:schemeClr val="tx1"/>
                </a:solidFill>
              </a:defRPr>
            </a:lvl5pPr>
          </a:lstStyle>
          <a:p>
            <a:pPr lvl="0"/>
            <a:r>
              <a:rPr lang="en-US" dirty="0" smtClean="0"/>
              <a:t>Click to edit subtitle</a:t>
            </a:r>
            <a:endParaRPr lang="en-US" dirty="0"/>
          </a:p>
        </p:txBody>
      </p:sp>
      <p:grpSp>
        <p:nvGrpSpPr>
          <p:cNvPr id="3" name="Group 6"/>
          <p:cNvGrpSpPr>
            <a:grpSpLocks noChangeAspect="1"/>
          </p:cNvGrpSpPr>
          <p:nvPr/>
        </p:nvGrpSpPr>
        <p:grpSpPr bwMode="auto">
          <a:xfrm>
            <a:off x="7467600" y="134495"/>
            <a:ext cx="1551709" cy="1171388"/>
            <a:chOff x="248" y="2908"/>
            <a:chExt cx="816" cy="616"/>
          </a:xfrm>
          <a:solidFill>
            <a:srgbClr val="0071C5"/>
          </a:solidFill>
        </p:grpSpPr>
        <p:sp>
          <p:nvSpPr>
            <p:cNvPr id="34" name="AutoShape 5"/>
            <p:cNvSpPr>
              <a:spLocks noChangeAspect="1" noChangeArrowheads="1" noTextEdit="1"/>
            </p:cNvSpPr>
            <p:nvPr userDrawn="1"/>
          </p:nvSpPr>
          <p:spPr bwMode="auto">
            <a:xfrm>
              <a:off x="248" y="2908"/>
              <a:ext cx="816" cy="6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5" name="Freeform 34"/>
            <p:cNvSpPr>
              <a:spLocks noEditPoints="1"/>
            </p:cNvSpPr>
            <p:nvPr userDrawn="1"/>
          </p:nvSpPr>
          <p:spPr bwMode="auto">
            <a:xfrm>
              <a:off x="365" y="3027"/>
              <a:ext cx="576" cy="380"/>
            </a:xfrm>
            <a:custGeom>
              <a:avLst/>
              <a:gdLst>
                <a:gd name="T0" fmla="*/ 1225 w 2881"/>
                <a:gd name="T1" fmla="*/ 1703 h 1899"/>
                <a:gd name="T2" fmla="*/ 1013 w 2881"/>
                <a:gd name="T3" fmla="*/ 1706 h 1899"/>
                <a:gd name="T4" fmla="*/ 810 w 2881"/>
                <a:gd name="T5" fmla="*/ 1691 h 1899"/>
                <a:gd name="T6" fmla="*/ 621 w 2881"/>
                <a:gd name="T7" fmla="*/ 1658 h 1899"/>
                <a:gd name="T8" fmla="*/ 453 w 2881"/>
                <a:gd name="T9" fmla="*/ 1601 h 1899"/>
                <a:gd name="T10" fmla="*/ 312 w 2881"/>
                <a:gd name="T11" fmla="*/ 1521 h 1899"/>
                <a:gd name="T12" fmla="*/ 203 w 2881"/>
                <a:gd name="T13" fmla="*/ 1411 h 1899"/>
                <a:gd name="T14" fmla="*/ 135 w 2881"/>
                <a:gd name="T15" fmla="*/ 1271 h 1899"/>
                <a:gd name="T16" fmla="*/ 114 w 2881"/>
                <a:gd name="T17" fmla="*/ 1086 h 1899"/>
                <a:gd name="T18" fmla="*/ 152 w 2881"/>
                <a:gd name="T19" fmla="*/ 891 h 1899"/>
                <a:gd name="T20" fmla="*/ 239 w 2881"/>
                <a:gd name="T21" fmla="*/ 718 h 1899"/>
                <a:gd name="T22" fmla="*/ 314 w 2881"/>
                <a:gd name="T23" fmla="*/ 544 h 1899"/>
                <a:gd name="T24" fmla="*/ 167 w 2881"/>
                <a:gd name="T25" fmla="*/ 699 h 1899"/>
                <a:gd name="T26" fmla="*/ 62 w 2881"/>
                <a:gd name="T27" fmla="*/ 869 h 1899"/>
                <a:gd name="T28" fmla="*/ 6 w 2881"/>
                <a:gd name="T29" fmla="*/ 1057 h 1899"/>
                <a:gd name="T30" fmla="*/ 6 w 2881"/>
                <a:gd name="T31" fmla="*/ 1260 h 1899"/>
                <a:gd name="T32" fmla="*/ 63 w 2881"/>
                <a:gd name="T33" fmla="*/ 1453 h 1899"/>
                <a:gd name="T34" fmla="*/ 178 w 2881"/>
                <a:gd name="T35" fmla="*/ 1610 h 1899"/>
                <a:gd name="T36" fmla="*/ 350 w 2881"/>
                <a:gd name="T37" fmla="*/ 1736 h 1899"/>
                <a:gd name="T38" fmla="*/ 574 w 2881"/>
                <a:gd name="T39" fmla="*/ 1829 h 1899"/>
                <a:gd name="T40" fmla="*/ 846 w 2881"/>
                <a:gd name="T41" fmla="*/ 1884 h 1899"/>
                <a:gd name="T42" fmla="*/ 1165 w 2881"/>
                <a:gd name="T43" fmla="*/ 1899 h 1899"/>
                <a:gd name="T44" fmla="*/ 1488 w 2881"/>
                <a:gd name="T45" fmla="*/ 1874 h 1899"/>
                <a:gd name="T46" fmla="*/ 1765 w 2881"/>
                <a:gd name="T47" fmla="*/ 1825 h 1899"/>
                <a:gd name="T48" fmla="*/ 2048 w 2881"/>
                <a:gd name="T49" fmla="*/ 1747 h 1899"/>
                <a:gd name="T50" fmla="*/ 2313 w 2881"/>
                <a:gd name="T51" fmla="*/ 1643 h 1899"/>
                <a:gd name="T52" fmla="*/ 2319 w 2881"/>
                <a:gd name="T53" fmla="*/ 1424 h 1899"/>
                <a:gd name="T54" fmla="*/ 2061 w 2881"/>
                <a:gd name="T55" fmla="*/ 1536 h 1899"/>
                <a:gd name="T56" fmla="*/ 1766 w 2881"/>
                <a:gd name="T57" fmla="*/ 1623 h 1899"/>
                <a:gd name="T58" fmla="*/ 1465 w 2881"/>
                <a:gd name="T59" fmla="*/ 1682 h 1899"/>
                <a:gd name="T60" fmla="*/ 2852 w 2881"/>
                <a:gd name="T61" fmla="*/ 481 h 1899"/>
                <a:gd name="T62" fmla="*/ 2771 w 2881"/>
                <a:gd name="T63" fmla="*/ 326 h 1899"/>
                <a:gd name="T64" fmla="*/ 2642 w 2881"/>
                <a:gd name="T65" fmla="*/ 203 h 1899"/>
                <a:gd name="T66" fmla="*/ 2474 w 2881"/>
                <a:gd name="T67" fmla="*/ 108 h 1899"/>
                <a:gd name="T68" fmla="*/ 2272 w 2881"/>
                <a:gd name="T69" fmla="*/ 43 h 1899"/>
                <a:gd name="T70" fmla="*/ 2046 w 2881"/>
                <a:gd name="T71" fmla="*/ 7 h 1899"/>
                <a:gd name="T72" fmla="*/ 1801 w 2881"/>
                <a:gd name="T73" fmla="*/ 1 h 1899"/>
                <a:gd name="T74" fmla="*/ 1545 w 2881"/>
                <a:gd name="T75" fmla="*/ 22 h 1899"/>
                <a:gd name="T76" fmla="*/ 1285 w 2881"/>
                <a:gd name="T77" fmla="*/ 72 h 1899"/>
                <a:gd name="T78" fmla="*/ 1028 w 2881"/>
                <a:gd name="T79" fmla="*/ 150 h 1899"/>
                <a:gd name="T80" fmla="*/ 782 w 2881"/>
                <a:gd name="T81" fmla="*/ 255 h 1899"/>
                <a:gd name="T82" fmla="*/ 627 w 2881"/>
                <a:gd name="T83" fmla="*/ 396 h 1899"/>
                <a:gd name="T84" fmla="*/ 867 w 2881"/>
                <a:gd name="T85" fmla="*/ 288 h 1899"/>
                <a:gd name="T86" fmla="*/ 1118 w 2881"/>
                <a:gd name="T87" fmla="*/ 204 h 1899"/>
                <a:gd name="T88" fmla="*/ 1373 w 2881"/>
                <a:gd name="T89" fmla="*/ 143 h 1899"/>
                <a:gd name="T90" fmla="*/ 1625 w 2881"/>
                <a:gd name="T91" fmla="*/ 109 h 1899"/>
                <a:gd name="T92" fmla="*/ 1869 w 2881"/>
                <a:gd name="T93" fmla="*/ 99 h 1899"/>
                <a:gd name="T94" fmla="*/ 2095 w 2881"/>
                <a:gd name="T95" fmla="*/ 117 h 1899"/>
                <a:gd name="T96" fmla="*/ 2298 w 2881"/>
                <a:gd name="T97" fmla="*/ 163 h 1899"/>
                <a:gd name="T98" fmla="*/ 2470 w 2881"/>
                <a:gd name="T99" fmla="*/ 237 h 1899"/>
                <a:gd name="T100" fmla="*/ 2605 w 2881"/>
                <a:gd name="T101" fmla="*/ 341 h 1899"/>
                <a:gd name="T102" fmla="*/ 2695 w 2881"/>
                <a:gd name="T103" fmla="*/ 475 h 1899"/>
                <a:gd name="T104" fmla="*/ 2733 w 2881"/>
                <a:gd name="T105" fmla="*/ 637 h 1899"/>
                <a:gd name="T106" fmla="*/ 2710 w 2881"/>
                <a:gd name="T107" fmla="*/ 800 h 1899"/>
                <a:gd name="T108" fmla="*/ 2630 w 2881"/>
                <a:gd name="T109" fmla="*/ 951 h 1899"/>
                <a:gd name="T110" fmla="*/ 2500 w 2881"/>
                <a:gd name="T111" fmla="*/ 1078 h 1899"/>
                <a:gd name="T112" fmla="*/ 2493 w 2881"/>
                <a:gd name="T113" fmla="*/ 1251 h 1899"/>
                <a:gd name="T114" fmla="*/ 2626 w 2881"/>
                <a:gd name="T115" fmla="*/ 1168 h 1899"/>
                <a:gd name="T116" fmla="*/ 2742 w 2881"/>
                <a:gd name="T117" fmla="*/ 1050 h 1899"/>
                <a:gd name="T118" fmla="*/ 2830 w 2881"/>
                <a:gd name="T119" fmla="*/ 903 h 1899"/>
                <a:gd name="T120" fmla="*/ 2877 w 2881"/>
                <a:gd name="T121" fmla="*/ 731 h 1899"/>
                <a:gd name="T122" fmla="*/ 2867 w 2881"/>
                <a:gd name="T123" fmla="*/ 539 h 1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81" h="1899">
                  <a:moveTo>
                    <a:pt x="1368" y="1693"/>
                  </a:moveTo>
                  <a:lnTo>
                    <a:pt x="1296" y="1699"/>
                  </a:lnTo>
                  <a:lnTo>
                    <a:pt x="1225" y="1703"/>
                  </a:lnTo>
                  <a:lnTo>
                    <a:pt x="1154" y="1706"/>
                  </a:lnTo>
                  <a:lnTo>
                    <a:pt x="1084" y="1706"/>
                  </a:lnTo>
                  <a:lnTo>
                    <a:pt x="1013" y="1706"/>
                  </a:lnTo>
                  <a:lnTo>
                    <a:pt x="945" y="1704"/>
                  </a:lnTo>
                  <a:lnTo>
                    <a:pt x="877" y="1699"/>
                  </a:lnTo>
                  <a:lnTo>
                    <a:pt x="810" y="1691"/>
                  </a:lnTo>
                  <a:lnTo>
                    <a:pt x="745" y="1683"/>
                  </a:lnTo>
                  <a:lnTo>
                    <a:pt x="682" y="1672"/>
                  </a:lnTo>
                  <a:lnTo>
                    <a:pt x="621" y="1658"/>
                  </a:lnTo>
                  <a:lnTo>
                    <a:pt x="563" y="1642"/>
                  </a:lnTo>
                  <a:lnTo>
                    <a:pt x="506" y="1623"/>
                  </a:lnTo>
                  <a:lnTo>
                    <a:pt x="453" y="1601"/>
                  </a:lnTo>
                  <a:lnTo>
                    <a:pt x="402" y="1578"/>
                  </a:lnTo>
                  <a:lnTo>
                    <a:pt x="355" y="1550"/>
                  </a:lnTo>
                  <a:lnTo>
                    <a:pt x="312" y="1521"/>
                  </a:lnTo>
                  <a:lnTo>
                    <a:pt x="271" y="1487"/>
                  </a:lnTo>
                  <a:lnTo>
                    <a:pt x="235" y="1450"/>
                  </a:lnTo>
                  <a:lnTo>
                    <a:pt x="203" y="1411"/>
                  </a:lnTo>
                  <a:lnTo>
                    <a:pt x="176" y="1369"/>
                  </a:lnTo>
                  <a:lnTo>
                    <a:pt x="154" y="1322"/>
                  </a:lnTo>
                  <a:lnTo>
                    <a:pt x="135" y="1271"/>
                  </a:lnTo>
                  <a:lnTo>
                    <a:pt x="121" y="1218"/>
                  </a:lnTo>
                  <a:lnTo>
                    <a:pt x="114" y="1152"/>
                  </a:lnTo>
                  <a:lnTo>
                    <a:pt x="114" y="1086"/>
                  </a:lnTo>
                  <a:lnTo>
                    <a:pt x="120" y="1020"/>
                  </a:lnTo>
                  <a:lnTo>
                    <a:pt x="134" y="955"/>
                  </a:lnTo>
                  <a:lnTo>
                    <a:pt x="152" y="891"/>
                  </a:lnTo>
                  <a:lnTo>
                    <a:pt x="177" y="831"/>
                  </a:lnTo>
                  <a:lnTo>
                    <a:pt x="207" y="773"/>
                  </a:lnTo>
                  <a:lnTo>
                    <a:pt x="239" y="718"/>
                  </a:lnTo>
                  <a:lnTo>
                    <a:pt x="275" y="668"/>
                  </a:lnTo>
                  <a:lnTo>
                    <a:pt x="314" y="622"/>
                  </a:lnTo>
                  <a:lnTo>
                    <a:pt x="314" y="544"/>
                  </a:lnTo>
                  <a:lnTo>
                    <a:pt x="261" y="593"/>
                  </a:lnTo>
                  <a:lnTo>
                    <a:pt x="212" y="645"/>
                  </a:lnTo>
                  <a:lnTo>
                    <a:pt x="167" y="699"/>
                  </a:lnTo>
                  <a:lnTo>
                    <a:pt x="128" y="753"/>
                  </a:lnTo>
                  <a:lnTo>
                    <a:pt x="92" y="810"/>
                  </a:lnTo>
                  <a:lnTo>
                    <a:pt x="62" y="869"/>
                  </a:lnTo>
                  <a:lnTo>
                    <a:pt x="39" y="930"/>
                  </a:lnTo>
                  <a:lnTo>
                    <a:pt x="19" y="992"/>
                  </a:lnTo>
                  <a:lnTo>
                    <a:pt x="6" y="1057"/>
                  </a:lnTo>
                  <a:lnTo>
                    <a:pt x="0" y="1123"/>
                  </a:lnTo>
                  <a:lnTo>
                    <a:pt x="0" y="1191"/>
                  </a:lnTo>
                  <a:lnTo>
                    <a:pt x="6" y="1260"/>
                  </a:lnTo>
                  <a:lnTo>
                    <a:pt x="20" y="1332"/>
                  </a:lnTo>
                  <a:lnTo>
                    <a:pt x="39" y="1393"/>
                  </a:lnTo>
                  <a:lnTo>
                    <a:pt x="63" y="1453"/>
                  </a:lnTo>
                  <a:lnTo>
                    <a:pt x="95" y="1508"/>
                  </a:lnTo>
                  <a:lnTo>
                    <a:pt x="134" y="1560"/>
                  </a:lnTo>
                  <a:lnTo>
                    <a:pt x="178" y="1610"/>
                  </a:lnTo>
                  <a:lnTo>
                    <a:pt x="230" y="1656"/>
                  </a:lnTo>
                  <a:lnTo>
                    <a:pt x="287" y="1698"/>
                  </a:lnTo>
                  <a:lnTo>
                    <a:pt x="350" y="1736"/>
                  </a:lnTo>
                  <a:lnTo>
                    <a:pt x="418" y="1771"/>
                  </a:lnTo>
                  <a:lnTo>
                    <a:pt x="494" y="1801"/>
                  </a:lnTo>
                  <a:lnTo>
                    <a:pt x="574" y="1829"/>
                  </a:lnTo>
                  <a:lnTo>
                    <a:pt x="659" y="1851"/>
                  </a:lnTo>
                  <a:lnTo>
                    <a:pt x="750" y="1869"/>
                  </a:lnTo>
                  <a:lnTo>
                    <a:pt x="846" y="1884"/>
                  </a:lnTo>
                  <a:lnTo>
                    <a:pt x="948" y="1893"/>
                  </a:lnTo>
                  <a:lnTo>
                    <a:pt x="1054" y="1898"/>
                  </a:lnTo>
                  <a:lnTo>
                    <a:pt x="1165" y="1899"/>
                  </a:lnTo>
                  <a:lnTo>
                    <a:pt x="1281" y="1894"/>
                  </a:lnTo>
                  <a:lnTo>
                    <a:pt x="1401" y="1884"/>
                  </a:lnTo>
                  <a:lnTo>
                    <a:pt x="1488" y="1874"/>
                  </a:lnTo>
                  <a:lnTo>
                    <a:pt x="1578" y="1862"/>
                  </a:lnTo>
                  <a:lnTo>
                    <a:pt x="1670" y="1845"/>
                  </a:lnTo>
                  <a:lnTo>
                    <a:pt x="1765" y="1825"/>
                  </a:lnTo>
                  <a:lnTo>
                    <a:pt x="1860" y="1803"/>
                  </a:lnTo>
                  <a:lnTo>
                    <a:pt x="1954" y="1777"/>
                  </a:lnTo>
                  <a:lnTo>
                    <a:pt x="2048" y="1747"/>
                  </a:lnTo>
                  <a:lnTo>
                    <a:pt x="2140" y="1715"/>
                  </a:lnTo>
                  <a:lnTo>
                    <a:pt x="2229" y="1680"/>
                  </a:lnTo>
                  <a:lnTo>
                    <a:pt x="2313" y="1643"/>
                  </a:lnTo>
                  <a:lnTo>
                    <a:pt x="2392" y="1602"/>
                  </a:lnTo>
                  <a:lnTo>
                    <a:pt x="2392" y="1384"/>
                  </a:lnTo>
                  <a:lnTo>
                    <a:pt x="2319" y="1424"/>
                  </a:lnTo>
                  <a:lnTo>
                    <a:pt x="2239" y="1464"/>
                  </a:lnTo>
                  <a:lnTo>
                    <a:pt x="2152" y="1501"/>
                  </a:lnTo>
                  <a:lnTo>
                    <a:pt x="2061" y="1536"/>
                  </a:lnTo>
                  <a:lnTo>
                    <a:pt x="1964" y="1568"/>
                  </a:lnTo>
                  <a:lnTo>
                    <a:pt x="1866" y="1597"/>
                  </a:lnTo>
                  <a:lnTo>
                    <a:pt x="1766" y="1623"/>
                  </a:lnTo>
                  <a:lnTo>
                    <a:pt x="1665" y="1647"/>
                  </a:lnTo>
                  <a:lnTo>
                    <a:pt x="1565" y="1667"/>
                  </a:lnTo>
                  <a:lnTo>
                    <a:pt x="1465" y="1682"/>
                  </a:lnTo>
                  <a:lnTo>
                    <a:pt x="1368" y="1693"/>
                  </a:lnTo>
                  <a:close/>
                  <a:moveTo>
                    <a:pt x="2867" y="539"/>
                  </a:moveTo>
                  <a:lnTo>
                    <a:pt x="2852" y="481"/>
                  </a:lnTo>
                  <a:lnTo>
                    <a:pt x="2831" y="427"/>
                  </a:lnTo>
                  <a:lnTo>
                    <a:pt x="2804" y="375"/>
                  </a:lnTo>
                  <a:lnTo>
                    <a:pt x="2771" y="326"/>
                  </a:lnTo>
                  <a:lnTo>
                    <a:pt x="2732" y="282"/>
                  </a:lnTo>
                  <a:lnTo>
                    <a:pt x="2690" y="240"/>
                  </a:lnTo>
                  <a:lnTo>
                    <a:pt x="2642" y="203"/>
                  </a:lnTo>
                  <a:lnTo>
                    <a:pt x="2590" y="168"/>
                  </a:lnTo>
                  <a:lnTo>
                    <a:pt x="2534" y="136"/>
                  </a:lnTo>
                  <a:lnTo>
                    <a:pt x="2474" y="108"/>
                  </a:lnTo>
                  <a:lnTo>
                    <a:pt x="2409" y="83"/>
                  </a:lnTo>
                  <a:lnTo>
                    <a:pt x="2343" y="62"/>
                  </a:lnTo>
                  <a:lnTo>
                    <a:pt x="2272" y="43"/>
                  </a:lnTo>
                  <a:lnTo>
                    <a:pt x="2199" y="28"/>
                  </a:lnTo>
                  <a:lnTo>
                    <a:pt x="2124" y="16"/>
                  </a:lnTo>
                  <a:lnTo>
                    <a:pt x="2046" y="7"/>
                  </a:lnTo>
                  <a:lnTo>
                    <a:pt x="1965" y="2"/>
                  </a:lnTo>
                  <a:lnTo>
                    <a:pt x="1884" y="0"/>
                  </a:lnTo>
                  <a:lnTo>
                    <a:pt x="1801" y="1"/>
                  </a:lnTo>
                  <a:lnTo>
                    <a:pt x="1717" y="5"/>
                  </a:lnTo>
                  <a:lnTo>
                    <a:pt x="1630" y="12"/>
                  </a:lnTo>
                  <a:lnTo>
                    <a:pt x="1545" y="22"/>
                  </a:lnTo>
                  <a:lnTo>
                    <a:pt x="1458" y="36"/>
                  </a:lnTo>
                  <a:lnTo>
                    <a:pt x="1372" y="52"/>
                  </a:lnTo>
                  <a:lnTo>
                    <a:pt x="1285" y="72"/>
                  </a:lnTo>
                  <a:lnTo>
                    <a:pt x="1199" y="95"/>
                  </a:lnTo>
                  <a:lnTo>
                    <a:pt x="1113" y="121"/>
                  </a:lnTo>
                  <a:lnTo>
                    <a:pt x="1028" y="150"/>
                  </a:lnTo>
                  <a:lnTo>
                    <a:pt x="944" y="182"/>
                  </a:lnTo>
                  <a:lnTo>
                    <a:pt x="862" y="218"/>
                  </a:lnTo>
                  <a:lnTo>
                    <a:pt x="782" y="255"/>
                  </a:lnTo>
                  <a:lnTo>
                    <a:pt x="704" y="297"/>
                  </a:lnTo>
                  <a:lnTo>
                    <a:pt x="627" y="340"/>
                  </a:lnTo>
                  <a:lnTo>
                    <a:pt x="627" y="396"/>
                  </a:lnTo>
                  <a:lnTo>
                    <a:pt x="705" y="357"/>
                  </a:lnTo>
                  <a:lnTo>
                    <a:pt x="786" y="321"/>
                  </a:lnTo>
                  <a:lnTo>
                    <a:pt x="867" y="288"/>
                  </a:lnTo>
                  <a:lnTo>
                    <a:pt x="950" y="257"/>
                  </a:lnTo>
                  <a:lnTo>
                    <a:pt x="1033" y="229"/>
                  </a:lnTo>
                  <a:lnTo>
                    <a:pt x="1118" y="204"/>
                  </a:lnTo>
                  <a:lnTo>
                    <a:pt x="1202" y="180"/>
                  </a:lnTo>
                  <a:lnTo>
                    <a:pt x="1288" y="161"/>
                  </a:lnTo>
                  <a:lnTo>
                    <a:pt x="1373" y="143"/>
                  </a:lnTo>
                  <a:lnTo>
                    <a:pt x="1458" y="129"/>
                  </a:lnTo>
                  <a:lnTo>
                    <a:pt x="1542" y="117"/>
                  </a:lnTo>
                  <a:lnTo>
                    <a:pt x="1625" y="109"/>
                  </a:lnTo>
                  <a:lnTo>
                    <a:pt x="1708" y="103"/>
                  </a:lnTo>
                  <a:lnTo>
                    <a:pt x="1789" y="100"/>
                  </a:lnTo>
                  <a:lnTo>
                    <a:pt x="1869" y="99"/>
                  </a:lnTo>
                  <a:lnTo>
                    <a:pt x="1946" y="103"/>
                  </a:lnTo>
                  <a:lnTo>
                    <a:pt x="2022" y="109"/>
                  </a:lnTo>
                  <a:lnTo>
                    <a:pt x="2095" y="117"/>
                  </a:lnTo>
                  <a:lnTo>
                    <a:pt x="2166" y="130"/>
                  </a:lnTo>
                  <a:lnTo>
                    <a:pt x="2233" y="145"/>
                  </a:lnTo>
                  <a:lnTo>
                    <a:pt x="2298" y="163"/>
                  </a:lnTo>
                  <a:lnTo>
                    <a:pt x="2359" y="184"/>
                  </a:lnTo>
                  <a:lnTo>
                    <a:pt x="2417" y="209"/>
                  </a:lnTo>
                  <a:lnTo>
                    <a:pt x="2470" y="237"/>
                  </a:lnTo>
                  <a:lnTo>
                    <a:pt x="2519" y="268"/>
                  </a:lnTo>
                  <a:lnTo>
                    <a:pt x="2564" y="303"/>
                  </a:lnTo>
                  <a:lnTo>
                    <a:pt x="2605" y="341"/>
                  </a:lnTo>
                  <a:lnTo>
                    <a:pt x="2639" y="382"/>
                  </a:lnTo>
                  <a:lnTo>
                    <a:pt x="2670" y="427"/>
                  </a:lnTo>
                  <a:lnTo>
                    <a:pt x="2695" y="475"/>
                  </a:lnTo>
                  <a:lnTo>
                    <a:pt x="2714" y="527"/>
                  </a:lnTo>
                  <a:lnTo>
                    <a:pt x="2727" y="582"/>
                  </a:lnTo>
                  <a:lnTo>
                    <a:pt x="2733" y="637"/>
                  </a:lnTo>
                  <a:lnTo>
                    <a:pt x="2732" y="692"/>
                  </a:lnTo>
                  <a:lnTo>
                    <a:pt x="2724" y="747"/>
                  </a:lnTo>
                  <a:lnTo>
                    <a:pt x="2710" y="800"/>
                  </a:lnTo>
                  <a:lnTo>
                    <a:pt x="2689" y="852"/>
                  </a:lnTo>
                  <a:lnTo>
                    <a:pt x="2662" y="903"/>
                  </a:lnTo>
                  <a:lnTo>
                    <a:pt x="2630" y="951"/>
                  </a:lnTo>
                  <a:lnTo>
                    <a:pt x="2591" y="997"/>
                  </a:lnTo>
                  <a:lnTo>
                    <a:pt x="2548" y="1039"/>
                  </a:lnTo>
                  <a:lnTo>
                    <a:pt x="2500" y="1078"/>
                  </a:lnTo>
                  <a:lnTo>
                    <a:pt x="2448" y="1113"/>
                  </a:lnTo>
                  <a:lnTo>
                    <a:pt x="2448" y="1270"/>
                  </a:lnTo>
                  <a:lnTo>
                    <a:pt x="2493" y="1251"/>
                  </a:lnTo>
                  <a:lnTo>
                    <a:pt x="2538" y="1228"/>
                  </a:lnTo>
                  <a:lnTo>
                    <a:pt x="2583" y="1199"/>
                  </a:lnTo>
                  <a:lnTo>
                    <a:pt x="2626" y="1168"/>
                  </a:lnTo>
                  <a:lnTo>
                    <a:pt x="2667" y="1133"/>
                  </a:lnTo>
                  <a:lnTo>
                    <a:pt x="2706" y="1093"/>
                  </a:lnTo>
                  <a:lnTo>
                    <a:pt x="2742" y="1050"/>
                  </a:lnTo>
                  <a:lnTo>
                    <a:pt x="2775" y="1004"/>
                  </a:lnTo>
                  <a:lnTo>
                    <a:pt x="2805" y="955"/>
                  </a:lnTo>
                  <a:lnTo>
                    <a:pt x="2830" y="903"/>
                  </a:lnTo>
                  <a:lnTo>
                    <a:pt x="2851" y="847"/>
                  </a:lnTo>
                  <a:lnTo>
                    <a:pt x="2867" y="790"/>
                  </a:lnTo>
                  <a:lnTo>
                    <a:pt x="2877" y="731"/>
                  </a:lnTo>
                  <a:lnTo>
                    <a:pt x="2881" y="669"/>
                  </a:lnTo>
                  <a:lnTo>
                    <a:pt x="2877" y="605"/>
                  </a:lnTo>
                  <a:lnTo>
                    <a:pt x="2867" y="5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6" name="Freeform 35"/>
            <p:cNvSpPr>
              <a:spLocks/>
            </p:cNvSpPr>
            <p:nvPr userDrawn="1"/>
          </p:nvSpPr>
          <p:spPr bwMode="auto">
            <a:xfrm>
              <a:off x="805" y="3116"/>
              <a:ext cx="29" cy="164"/>
            </a:xfrm>
            <a:custGeom>
              <a:avLst/>
              <a:gdLst>
                <a:gd name="T0" fmla="*/ 149 w 149"/>
                <a:gd name="T1" fmla="*/ 0 h 822"/>
                <a:gd name="T2" fmla="*/ 0 w 149"/>
                <a:gd name="T3" fmla="*/ 0 h 822"/>
                <a:gd name="T4" fmla="*/ 0 w 149"/>
                <a:gd name="T5" fmla="*/ 665 h 822"/>
                <a:gd name="T6" fmla="*/ 1 w 149"/>
                <a:gd name="T7" fmla="*/ 691 h 822"/>
                <a:gd name="T8" fmla="*/ 6 w 149"/>
                <a:gd name="T9" fmla="*/ 714 h 822"/>
                <a:gd name="T10" fmla="*/ 13 w 149"/>
                <a:gd name="T11" fmla="*/ 738 h 822"/>
                <a:gd name="T12" fmla="*/ 26 w 149"/>
                <a:gd name="T13" fmla="*/ 759 h 822"/>
                <a:gd name="T14" fmla="*/ 40 w 149"/>
                <a:gd name="T15" fmla="*/ 777 h 822"/>
                <a:gd name="T16" fmla="*/ 60 w 149"/>
                <a:gd name="T17" fmla="*/ 793 h 822"/>
                <a:gd name="T18" fmla="*/ 85 w 149"/>
                <a:gd name="T19" fmla="*/ 806 h 822"/>
                <a:gd name="T20" fmla="*/ 115 w 149"/>
                <a:gd name="T21" fmla="*/ 816 h 822"/>
                <a:gd name="T22" fmla="*/ 149 w 149"/>
                <a:gd name="T23" fmla="*/ 822 h 822"/>
                <a:gd name="T24" fmla="*/ 149 w 149"/>
                <a:gd name="T25" fmla="*/ 0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 h="822">
                  <a:moveTo>
                    <a:pt x="149" y="0"/>
                  </a:moveTo>
                  <a:lnTo>
                    <a:pt x="0" y="0"/>
                  </a:lnTo>
                  <a:lnTo>
                    <a:pt x="0" y="665"/>
                  </a:lnTo>
                  <a:lnTo>
                    <a:pt x="1" y="691"/>
                  </a:lnTo>
                  <a:lnTo>
                    <a:pt x="6" y="714"/>
                  </a:lnTo>
                  <a:lnTo>
                    <a:pt x="13" y="738"/>
                  </a:lnTo>
                  <a:lnTo>
                    <a:pt x="26" y="759"/>
                  </a:lnTo>
                  <a:lnTo>
                    <a:pt x="40" y="777"/>
                  </a:lnTo>
                  <a:lnTo>
                    <a:pt x="60" y="793"/>
                  </a:lnTo>
                  <a:lnTo>
                    <a:pt x="85" y="806"/>
                  </a:lnTo>
                  <a:lnTo>
                    <a:pt x="115" y="816"/>
                  </a:lnTo>
                  <a:lnTo>
                    <a:pt x="149" y="822"/>
                  </a:lnTo>
                  <a:lnTo>
                    <a:pt x="1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7" name="Freeform 36"/>
            <p:cNvSpPr>
              <a:spLocks/>
            </p:cNvSpPr>
            <p:nvPr userDrawn="1"/>
          </p:nvSpPr>
          <p:spPr bwMode="auto">
            <a:xfrm>
              <a:off x="449" y="3164"/>
              <a:ext cx="30" cy="118"/>
            </a:xfrm>
            <a:custGeom>
              <a:avLst/>
              <a:gdLst>
                <a:gd name="T0" fmla="*/ 150 w 150"/>
                <a:gd name="T1" fmla="*/ 0 h 590"/>
                <a:gd name="T2" fmla="*/ 0 w 150"/>
                <a:gd name="T3" fmla="*/ 0 h 590"/>
                <a:gd name="T4" fmla="*/ 0 w 150"/>
                <a:gd name="T5" fmla="*/ 434 h 590"/>
                <a:gd name="T6" fmla="*/ 2 w 150"/>
                <a:gd name="T7" fmla="*/ 460 h 590"/>
                <a:gd name="T8" fmla="*/ 5 w 150"/>
                <a:gd name="T9" fmla="*/ 484 h 590"/>
                <a:gd name="T10" fmla="*/ 14 w 150"/>
                <a:gd name="T11" fmla="*/ 507 h 590"/>
                <a:gd name="T12" fmla="*/ 25 w 150"/>
                <a:gd name="T13" fmla="*/ 528 h 590"/>
                <a:gd name="T14" fmla="*/ 41 w 150"/>
                <a:gd name="T15" fmla="*/ 547 h 590"/>
                <a:gd name="T16" fmla="*/ 61 w 150"/>
                <a:gd name="T17" fmla="*/ 563 h 590"/>
                <a:gd name="T18" fmla="*/ 86 w 150"/>
                <a:gd name="T19" fmla="*/ 575 h 590"/>
                <a:gd name="T20" fmla="*/ 115 w 150"/>
                <a:gd name="T21" fmla="*/ 585 h 590"/>
                <a:gd name="T22" fmla="*/ 150 w 150"/>
                <a:gd name="T23" fmla="*/ 590 h 590"/>
                <a:gd name="T24" fmla="*/ 150 w 150"/>
                <a:gd name="T25"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0" h="590">
                  <a:moveTo>
                    <a:pt x="150" y="0"/>
                  </a:moveTo>
                  <a:lnTo>
                    <a:pt x="0" y="0"/>
                  </a:lnTo>
                  <a:lnTo>
                    <a:pt x="0" y="434"/>
                  </a:lnTo>
                  <a:lnTo>
                    <a:pt x="2" y="460"/>
                  </a:lnTo>
                  <a:lnTo>
                    <a:pt x="5" y="484"/>
                  </a:lnTo>
                  <a:lnTo>
                    <a:pt x="14" y="507"/>
                  </a:lnTo>
                  <a:lnTo>
                    <a:pt x="25" y="528"/>
                  </a:lnTo>
                  <a:lnTo>
                    <a:pt x="41" y="547"/>
                  </a:lnTo>
                  <a:lnTo>
                    <a:pt x="61" y="563"/>
                  </a:lnTo>
                  <a:lnTo>
                    <a:pt x="86" y="575"/>
                  </a:lnTo>
                  <a:lnTo>
                    <a:pt x="115" y="585"/>
                  </a:lnTo>
                  <a:lnTo>
                    <a:pt x="150" y="590"/>
                  </a:lnTo>
                  <a:lnTo>
                    <a:pt x="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8" name="Rectangle 37"/>
            <p:cNvSpPr>
              <a:spLocks noChangeArrowheads="1"/>
            </p:cNvSpPr>
            <p:nvPr userDrawn="1"/>
          </p:nvSpPr>
          <p:spPr bwMode="auto">
            <a:xfrm>
              <a:off x="449" y="3120"/>
              <a:ext cx="30" cy="2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9" name="Freeform 38"/>
            <p:cNvSpPr>
              <a:spLocks/>
            </p:cNvSpPr>
            <p:nvPr userDrawn="1"/>
          </p:nvSpPr>
          <p:spPr bwMode="auto">
            <a:xfrm>
              <a:off x="623" y="3133"/>
              <a:ext cx="52" cy="148"/>
            </a:xfrm>
            <a:custGeom>
              <a:avLst/>
              <a:gdLst>
                <a:gd name="T0" fmla="*/ 172 w 260"/>
                <a:gd name="T1" fmla="*/ 743 h 743"/>
                <a:gd name="T2" fmla="*/ 139 w 260"/>
                <a:gd name="T3" fmla="*/ 740 h 743"/>
                <a:gd name="T4" fmla="*/ 108 w 260"/>
                <a:gd name="T5" fmla="*/ 733 h 743"/>
                <a:gd name="T6" fmla="*/ 82 w 260"/>
                <a:gd name="T7" fmla="*/ 722 h 743"/>
                <a:gd name="T8" fmla="*/ 59 w 260"/>
                <a:gd name="T9" fmla="*/ 708 h 743"/>
                <a:gd name="T10" fmla="*/ 41 w 260"/>
                <a:gd name="T11" fmla="*/ 691 h 743"/>
                <a:gd name="T12" fmla="*/ 26 w 260"/>
                <a:gd name="T13" fmla="*/ 670 h 743"/>
                <a:gd name="T14" fmla="*/ 15 w 260"/>
                <a:gd name="T15" fmla="*/ 649 h 743"/>
                <a:gd name="T16" fmla="*/ 6 w 260"/>
                <a:gd name="T17" fmla="*/ 625 h 743"/>
                <a:gd name="T18" fmla="*/ 3 w 260"/>
                <a:gd name="T19" fmla="*/ 601 h 743"/>
                <a:gd name="T20" fmla="*/ 0 w 260"/>
                <a:gd name="T21" fmla="*/ 576 h 743"/>
                <a:gd name="T22" fmla="*/ 0 w 260"/>
                <a:gd name="T23" fmla="*/ 0 h 743"/>
                <a:gd name="T24" fmla="*/ 149 w 260"/>
                <a:gd name="T25" fmla="*/ 0 h 743"/>
                <a:gd name="T26" fmla="*/ 149 w 260"/>
                <a:gd name="T27" fmla="*/ 159 h 743"/>
                <a:gd name="T28" fmla="*/ 260 w 260"/>
                <a:gd name="T29" fmla="*/ 159 h 743"/>
                <a:gd name="T30" fmla="*/ 260 w 260"/>
                <a:gd name="T31" fmla="*/ 278 h 743"/>
                <a:gd name="T32" fmla="*/ 149 w 260"/>
                <a:gd name="T33" fmla="*/ 278 h 743"/>
                <a:gd name="T34" fmla="*/ 149 w 260"/>
                <a:gd name="T35" fmla="*/ 567 h 743"/>
                <a:gd name="T36" fmla="*/ 151 w 260"/>
                <a:gd name="T37" fmla="*/ 586 h 743"/>
                <a:gd name="T38" fmla="*/ 156 w 260"/>
                <a:gd name="T39" fmla="*/ 599 h 743"/>
                <a:gd name="T40" fmla="*/ 166 w 260"/>
                <a:gd name="T41" fmla="*/ 611 h 743"/>
                <a:gd name="T42" fmla="*/ 181 w 260"/>
                <a:gd name="T43" fmla="*/ 617 h 743"/>
                <a:gd name="T44" fmla="*/ 199 w 260"/>
                <a:gd name="T45" fmla="*/ 619 h 743"/>
                <a:gd name="T46" fmla="*/ 260 w 260"/>
                <a:gd name="T47" fmla="*/ 619 h 743"/>
                <a:gd name="T48" fmla="*/ 260 w 260"/>
                <a:gd name="T49" fmla="*/ 743 h 743"/>
                <a:gd name="T50" fmla="*/ 172 w 260"/>
                <a:gd name="T51" fmla="*/ 7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743">
                  <a:moveTo>
                    <a:pt x="172" y="743"/>
                  </a:moveTo>
                  <a:lnTo>
                    <a:pt x="139" y="740"/>
                  </a:lnTo>
                  <a:lnTo>
                    <a:pt x="108" y="733"/>
                  </a:lnTo>
                  <a:lnTo>
                    <a:pt x="82" y="722"/>
                  </a:lnTo>
                  <a:lnTo>
                    <a:pt x="59" y="708"/>
                  </a:lnTo>
                  <a:lnTo>
                    <a:pt x="41" y="691"/>
                  </a:lnTo>
                  <a:lnTo>
                    <a:pt x="26" y="670"/>
                  </a:lnTo>
                  <a:lnTo>
                    <a:pt x="15" y="649"/>
                  </a:lnTo>
                  <a:lnTo>
                    <a:pt x="6" y="625"/>
                  </a:lnTo>
                  <a:lnTo>
                    <a:pt x="3" y="601"/>
                  </a:lnTo>
                  <a:lnTo>
                    <a:pt x="0" y="576"/>
                  </a:lnTo>
                  <a:lnTo>
                    <a:pt x="0" y="0"/>
                  </a:lnTo>
                  <a:lnTo>
                    <a:pt x="149" y="0"/>
                  </a:lnTo>
                  <a:lnTo>
                    <a:pt x="149" y="159"/>
                  </a:lnTo>
                  <a:lnTo>
                    <a:pt x="260" y="159"/>
                  </a:lnTo>
                  <a:lnTo>
                    <a:pt x="260" y="278"/>
                  </a:lnTo>
                  <a:lnTo>
                    <a:pt x="149" y="278"/>
                  </a:lnTo>
                  <a:lnTo>
                    <a:pt x="149" y="567"/>
                  </a:lnTo>
                  <a:lnTo>
                    <a:pt x="151" y="586"/>
                  </a:lnTo>
                  <a:lnTo>
                    <a:pt x="156" y="599"/>
                  </a:lnTo>
                  <a:lnTo>
                    <a:pt x="166" y="611"/>
                  </a:lnTo>
                  <a:lnTo>
                    <a:pt x="181" y="617"/>
                  </a:lnTo>
                  <a:lnTo>
                    <a:pt x="199" y="619"/>
                  </a:lnTo>
                  <a:lnTo>
                    <a:pt x="260" y="619"/>
                  </a:lnTo>
                  <a:lnTo>
                    <a:pt x="260" y="743"/>
                  </a:lnTo>
                  <a:lnTo>
                    <a:pt x="172" y="74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0" name="Freeform 39"/>
            <p:cNvSpPr>
              <a:spLocks noEditPoints="1"/>
            </p:cNvSpPr>
            <p:nvPr userDrawn="1"/>
          </p:nvSpPr>
          <p:spPr bwMode="auto">
            <a:xfrm>
              <a:off x="683" y="3162"/>
              <a:ext cx="104" cy="121"/>
            </a:xfrm>
            <a:custGeom>
              <a:avLst/>
              <a:gdLst>
                <a:gd name="T0" fmla="*/ 150 w 523"/>
                <a:gd name="T1" fmla="*/ 375 h 604"/>
                <a:gd name="T2" fmla="*/ 167 w 523"/>
                <a:gd name="T3" fmla="*/ 423 h 604"/>
                <a:gd name="T4" fmla="*/ 200 w 523"/>
                <a:gd name="T5" fmla="*/ 458 h 604"/>
                <a:gd name="T6" fmla="*/ 250 w 523"/>
                <a:gd name="T7" fmla="*/ 476 h 604"/>
                <a:gd name="T8" fmla="*/ 309 w 523"/>
                <a:gd name="T9" fmla="*/ 478 h 604"/>
                <a:gd name="T10" fmla="*/ 357 w 523"/>
                <a:gd name="T11" fmla="*/ 465 h 604"/>
                <a:gd name="T12" fmla="*/ 396 w 523"/>
                <a:gd name="T13" fmla="*/ 440 h 604"/>
                <a:gd name="T14" fmla="*/ 506 w 523"/>
                <a:gd name="T15" fmla="*/ 511 h 604"/>
                <a:gd name="T16" fmla="*/ 461 w 523"/>
                <a:gd name="T17" fmla="*/ 549 h 604"/>
                <a:gd name="T18" fmla="*/ 411 w 523"/>
                <a:gd name="T19" fmla="*/ 579 h 604"/>
                <a:gd name="T20" fmla="*/ 351 w 523"/>
                <a:gd name="T21" fmla="*/ 598 h 604"/>
                <a:gd name="T22" fmla="*/ 278 w 523"/>
                <a:gd name="T23" fmla="*/ 604 h 604"/>
                <a:gd name="T24" fmla="*/ 218 w 523"/>
                <a:gd name="T25" fmla="*/ 599 h 604"/>
                <a:gd name="T26" fmla="*/ 161 w 523"/>
                <a:gd name="T27" fmla="*/ 584 h 604"/>
                <a:gd name="T28" fmla="*/ 109 w 523"/>
                <a:gd name="T29" fmla="*/ 555 h 604"/>
                <a:gd name="T30" fmla="*/ 65 w 523"/>
                <a:gd name="T31" fmla="*/ 515 h 604"/>
                <a:gd name="T32" fmla="*/ 31 w 523"/>
                <a:gd name="T33" fmla="*/ 460 h 604"/>
                <a:gd name="T34" fmla="*/ 9 w 523"/>
                <a:gd name="T35" fmla="*/ 389 h 604"/>
                <a:gd name="T36" fmla="*/ 0 w 523"/>
                <a:gd name="T37" fmla="*/ 301 h 604"/>
                <a:gd name="T38" fmla="*/ 10 w 523"/>
                <a:gd name="T39" fmla="*/ 212 h 604"/>
                <a:gd name="T40" fmla="*/ 37 w 523"/>
                <a:gd name="T41" fmla="*/ 138 h 604"/>
                <a:gd name="T42" fmla="*/ 79 w 523"/>
                <a:gd name="T43" fmla="*/ 78 h 604"/>
                <a:gd name="T44" fmla="*/ 135 w 523"/>
                <a:gd name="T45" fmla="*/ 35 h 604"/>
                <a:gd name="T46" fmla="*/ 200 w 523"/>
                <a:gd name="T47" fmla="*/ 9 h 604"/>
                <a:gd name="T48" fmla="*/ 275 w 523"/>
                <a:gd name="T49" fmla="*/ 0 h 604"/>
                <a:gd name="T50" fmla="*/ 354 w 523"/>
                <a:gd name="T51" fmla="*/ 11 h 604"/>
                <a:gd name="T52" fmla="*/ 419 w 523"/>
                <a:gd name="T53" fmla="*/ 46 h 604"/>
                <a:gd name="T54" fmla="*/ 469 w 523"/>
                <a:gd name="T55" fmla="*/ 99 h 604"/>
                <a:gd name="T56" fmla="*/ 503 w 523"/>
                <a:gd name="T57" fmla="*/ 168 h 604"/>
                <a:gd name="T58" fmla="*/ 521 w 523"/>
                <a:gd name="T59" fmla="*/ 250 h 604"/>
                <a:gd name="T60" fmla="*/ 523 w 523"/>
                <a:gd name="T61" fmla="*/ 348 h 604"/>
                <a:gd name="T62" fmla="*/ 268 w 523"/>
                <a:gd name="T63" fmla="*/ 123 h 604"/>
                <a:gd name="T64" fmla="*/ 214 w 523"/>
                <a:gd name="T65" fmla="*/ 134 h 604"/>
                <a:gd name="T66" fmla="*/ 174 w 523"/>
                <a:gd name="T67" fmla="*/ 164 h 604"/>
                <a:gd name="T68" fmla="*/ 155 w 523"/>
                <a:gd name="T69" fmla="*/ 203 h 604"/>
                <a:gd name="T70" fmla="*/ 147 w 523"/>
                <a:gd name="T71" fmla="*/ 248 h 604"/>
                <a:gd name="T72" fmla="*/ 373 w 523"/>
                <a:gd name="T73" fmla="*/ 227 h 604"/>
                <a:gd name="T74" fmla="*/ 364 w 523"/>
                <a:gd name="T75" fmla="*/ 187 h 604"/>
                <a:gd name="T76" fmla="*/ 344 w 523"/>
                <a:gd name="T77" fmla="*/ 154 h 604"/>
                <a:gd name="T78" fmla="*/ 312 w 523"/>
                <a:gd name="T79" fmla="*/ 130 h 604"/>
                <a:gd name="T80" fmla="*/ 268 w 523"/>
                <a:gd name="T81" fmla="*/ 123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23" h="604">
                  <a:moveTo>
                    <a:pt x="147" y="348"/>
                  </a:moveTo>
                  <a:lnTo>
                    <a:pt x="150" y="375"/>
                  </a:lnTo>
                  <a:lnTo>
                    <a:pt x="157" y="401"/>
                  </a:lnTo>
                  <a:lnTo>
                    <a:pt x="167" y="423"/>
                  </a:lnTo>
                  <a:lnTo>
                    <a:pt x="182" y="442"/>
                  </a:lnTo>
                  <a:lnTo>
                    <a:pt x="200" y="458"/>
                  </a:lnTo>
                  <a:lnTo>
                    <a:pt x="223" y="469"/>
                  </a:lnTo>
                  <a:lnTo>
                    <a:pt x="250" y="476"/>
                  </a:lnTo>
                  <a:lnTo>
                    <a:pt x="279" y="479"/>
                  </a:lnTo>
                  <a:lnTo>
                    <a:pt x="309" y="478"/>
                  </a:lnTo>
                  <a:lnTo>
                    <a:pt x="335" y="473"/>
                  </a:lnTo>
                  <a:lnTo>
                    <a:pt x="357" y="465"/>
                  </a:lnTo>
                  <a:lnTo>
                    <a:pt x="377" y="455"/>
                  </a:lnTo>
                  <a:lnTo>
                    <a:pt x="396" y="440"/>
                  </a:lnTo>
                  <a:lnTo>
                    <a:pt x="414" y="423"/>
                  </a:lnTo>
                  <a:lnTo>
                    <a:pt x="506" y="511"/>
                  </a:lnTo>
                  <a:lnTo>
                    <a:pt x="484" y="532"/>
                  </a:lnTo>
                  <a:lnTo>
                    <a:pt x="461" y="549"/>
                  </a:lnTo>
                  <a:lnTo>
                    <a:pt x="437" y="565"/>
                  </a:lnTo>
                  <a:lnTo>
                    <a:pt x="411" y="579"/>
                  </a:lnTo>
                  <a:lnTo>
                    <a:pt x="382" y="590"/>
                  </a:lnTo>
                  <a:lnTo>
                    <a:pt x="351" y="598"/>
                  </a:lnTo>
                  <a:lnTo>
                    <a:pt x="317" y="602"/>
                  </a:lnTo>
                  <a:lnTo>
                    <a:pt x="278" y="604"/>
                  </a:lnTo>
                  <a:lnTo>
                    <a:pt x="247" y="602"/>
                  </a:lnTo>
                  <a:lnTo>
                    <a:pt x="218" y="599"/>
                  </a:lnTo>
                  <a:lnTo>
                    <a:pt x="189" y="593"/>
                  </a:lnTo>
                  <a:lnTo>
                    <a:pt x="161" y="584"/>
                  </a:lnTo>
                  <a:lnTo>
                    <a:pt x="135" y="572"/>
                  </a:lnTo>
                  <a:lnTo>
                    <a:pt x="109" y="555"/>
                  </a:lnTo>
                  <a:lnTo>
                    <a:pt x="87" y="537"/>
                  </a:lnTo>
                  <a:lnTo>
                    <a:pt x="65" y="515"/>
                  </a:lnTo>
                  <a:lnTo>
                    <a:pt x="47" y="489"/>
                  </a:lnTo>
                  <a:lnTo>
                    <a:pt x="31" y="460"/>
                  </a:lnTo>
                  <a:lnTo>
                    <a:pt x="19" y="427"/>
                  </a:lnTo>
                  <a:lnTo>
                    <a:pt x="9" y="389"/>
                  </a:lnTo>
                  <a:lnTo>
                    <a:pt x="2" y="348"/>
                  </a:lnTo>
                  <a:lnTo>
                    <a:pt x="0" y="301"/>
                  </a:lnTo>
                  <a:lnTo>
                    <a:pt x="2" y="255"/>
                  </a:lnTo>
                  <a:lnTo>
                    <a:pt x="10" y="212"/>
                  </a:lnTo>
                  <a:lnTo>
                    <a:pt x="21" y="173"/>
                  </a:lnTo>
                  <a:lnTo>
                    <a:pt x="37" y="138"/>
                  </a:lnTo>
                  <a:lnTo>
                    <a:pt x="57" y="107"/>
                  </a:lnTo>
                  <a:lnTo>
                    <a:pt x="79" y="78"/>
                  </a:lnTo>
                  <a:lnTo>
                    <a:pt x="105" y="55"/>
                  </a:lnTo>
                  <a:lnTo>
                    <a:pt x="135" y="35"/>
                  </a:lnTo>
                  <a:lnTo>
                    <a:pt x="166" y="20"/>
                  </a:lnTo>
                  <a:lnTo>
                    <a:pt x="200" y="9"/>
                  </a:lnTo>
                  <a:lnTo>
                    <a:pt x="236" y="3"/>
                  </a:lnTo>
                  <a:lnTo>
                    <a:pt x="275" y="0"/>
                  </a:lnTo>
                  <a:lnTo>
                    <a:pt x="315" y="3"/>
                  </a:lnTo>
                  <a:lnTo>
                    <a:pt x="354" y="11"/>
                  </a:lnTo>
                  <a:lnTo>
                    <a:pt x="388" y="26"/>
                  </a:lnTo>
                  <a:lnTo>
                    <a:pt x="419" y="46"/>
                  </a:lnTo>
                  <a:lnTo>
                    <a:pt x="446" y="71"/>
                  </a:lnTo>
                  <a:lnTo>
                    <a:pt x="469" y="99"/>
                  </a:lnTo>
                  <a:lnTo>
                    <a:pt x="488" y="133"/>
                  </a:lnTo>
                  <a:lnTo>
                    <a:pt x="503" y="168"/>
                  </a:lnTo>
                  <a:lnTo>
                    <a:pt x="514" y="208"/>
                  </a:lnTo>
                  <a:lnTo>
                    <a:pt x="521" y="250"/>
                  </a:lnTo>
                  <a:lnTo>
                    <a:pt x="523" y="295"/>
                  </a:lnTo>
                  <a:lnTo>
                    <a:pt x="523" y="348"/>
                  </a:lnTo>
                  <a:lnTo>
                    <a:pt x="147" y="348"/>
                  </a:lnTo>
                  <a:close/>
                  <a:moveTo>
                    <a:pt x="268" y="123"/>
                  </a:moveTo>
                  <a:lnTo>
                    <a:pt x="239" y="125"/>
                  </a:lnTo>
                  <a:lnTo>
                    <a:pt x="214" y="134"/>
                  </a:lnTo>
                  <a:lnTo>
                    <a:pt x="192" y="146"/>
                  </a:lnTo>
                  <a:lnTo>
                    <a:pt x="174" y="164"/>
                  </a:lnTo>
                  <a:lnTo>
                    <a:pt x="162" y="183"/>
                  </a:lnTo>
                  <a:lnTo>
                    <a:pt x="155" y="203"/>
                  </a:lnTo>
                  <a:lnTo>
                    <a:pt x="150" y="224"/>
                  </a:lnTo>
                  <a:lnTo>
                    <a:pt x="147" y="248"/>
                  </a:lnTo>
                  <a:lnTo>
                    <a:pt x="376" y="248"/>
                  </a:lnTo>
                  <a:lnTo>
                    <a:pt x="373" y="227"/>
                  </a:lnTo>
                  <a:lnTo>
                    <a:pt x="370" y="206"/>
                  </a:lnTo>
                  <a:lnTo>
                    <a:pt x="364" y="187"/>
                  </a:lnTo>
                  <a:lnTo>
                    <a:pt x="355" y="168"/>
                  </a:lnTo>
                  <a:lnTo>
                    <a:pt x="344" y="154"/>
                  </a:lnTo>
                  <a:lnTo>
                    <a:pt x="329" y="140"/>
                  </a:lnTo>
                  <a:lnTo>
                    <a:pt x="312" y="130"/>
                  </a:lnTo>
                  <a:lnTo>
                    <a:pt x="292" y="124"/>
                  </a:lnTo>
                  <a:lnTo>
                    <a:pt x="268" y="12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1" name="Freeform 40"/>
            <p:cNvSpPr>
              <a:spLocks/>
            </p:cNvSpPr>
            <p:nvPr userDrawn="1"/>
          </p:nvSpPr>
          <p:spPr bwMode="auto">
            <a:xfrm>
              <a:off x="505" y="3164"/>
              <a:ext cx="96" cy="117"/>
            </a:xfrm>
            <a:custGeom>
              <a:avLst/>
              <a:gdLst>
                <a:gd name="T0" fmla="*/ 270 w 480"/>
                <a:gd name="T1" fmla="*/ 119 h 585"/>
                <a:gd name="T2" fmla="*/ 290 w 480"/>
                <a:gd name="T3" fmla="*/ 121 h 585"/>
                <a:gd name="T4" fmla="*/ 306 w 480"/>
                <a:gd name="T5" fmla="*/ 126 h 585"/>
                <a:gd name="T6" fmla="*/ 317 w 480"/>
                <a:gd name="T7" fmla="*/ 135 h 585"/>
                <a:gd name="T8" fmla="*/ 325 w 480"/>
                <a:gd name="T9" fmla="*/ 146 h 585"/>
                <a:gd name="T10" fmla="*/ 330 w 480"/>
                <a:gd name="T11" fmla="*/ 160 h 585"/>
                <a:gd name="T12" fmla="*/ 332 w 480"/>
                <a:gd name="T13" fmla="*/ 176 h 585"/>
                <a:gd name="T14" fmla="*/ 332 w 480"/>
                <a:gd name="T15" fmla="*/ 585 h 585"/>
                <a:gd name="T16" fmla="*/ 480 w 480"/>
                <a:gd name="T17" fmla="*/ 585 h 585"/>
                <a:gd name="T18" fmla="*/ 480 w 480"/>
                <a:gd name="T19" fmla="*/ 175 h 585"/>
                <a:gd name="T20" fmla="*/ 479 w 480"/>
                <a:gd name="T21" fmla="*/ 152 h 585"/>
                <a:gd name="T22" fmla="*/ 475 w 480"/>
                <a:gd name="T23" fmla="*/ 129 h 585"/>
                <a:gd name="T24" fmla="*/ 469 w 480"/>
                <a:gd name="T25" fmla="*/ 107 h 585"/>
                <a:gd name="T26" fmla="*/ 460 w 480"/>
                <a:gd name="T27" fmla="*/ 86 h 585"/>
                <a:gd name="T28" fmla="*/ 448 w 480"/>
                <a:gd name="T29" fmla="*/ 66 h 585"/>
                <a:gd name="T30" fmla="*/ 433 w 480"/>
                <a:gd name="T31" fmla="*/ 47 h 585"/>
                <a:gd name="T32" fmla="*/ 416 w 480"/>
                <a:gd name="T33" fmla="*/ 31 h 585"/>
                <a:gd name="T34" fmla="*/ 393 w 480"/>
                <a:gd name="T35" fmla="*/ 19 h 585"/>
                <a:gd name="T36" fmla="*/ 369 w 480"/>
                <a:gd name="T37" fmla="*/ 9 h 585"/>
                <a:gd name="T38" fmla="*/ 339 w 480"/>
                <a:gd name="T39" fmla="*/ 3 h 585"/>
                <a:gd name="T40" fmla="*/ 306 w 480"/>
                <a:gd name="T41" fmla="*/ 0 h 585"/>
                <a:gd name="T42" fmla="*/ 0 w 480"/>
                <a:gd name="T43" fmla="*/ 0 h 585"/>
                <a:gd name="T44" fmla="*/ 0 w 480"/>
                <a:gd name="T45" fmla="*/ 585 h 585"/>
                <a:gd name="T46" fmla="*/ 147 w 480"/>
                <a:gd name="T47" fmla="*/ 585 h 585"/>
                <a:gd name="T48" fmla="*/ 147 w 480"/>
                <a:gd name="T49" fmla="*/ 119 h 585"/>
                <a:gd name="T50" fmla="*/ 270 w 480"/>
                <a:gd name="T51" fmla="*/ 119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0" h="585">
                  <a:moveTo>
                    <a:pt x="270" y="119"/>
                  </a:moveTo>
                  <a:lnTo>
                    <a:pt x="290" y="121"/>
                  </a:lnTo>
                  <a:lnTo>
                    <a:pt x="306" y="126"/>
                  </a:lnTo>
                  <a:lnTo>
                    <a:pt x="317" y="135"/>
                  </a:lnTo>
                  <a:lnTo>
                    <a:pt x="325" y="146"/>
                  </a:lnTo>
                  <a:lnTo>
                    <a:pt x="330" y="160"/>
                  </a:lnTo>
                  <a:lnTo>
                    <a:pt x="332" y="176"/>
                  </a:lnTo>
                  <a:lnTo>
                    <a:pt x="332" y="585"/>
                  </a:lnTo>
                  <a:lnTo>
                    <a:pt x="480" y="585"/>
                  </a:lnTo>
                  <a:lnTo>
                    <a:pt x="480" y="175"/>
                  </a:lnTo>
                  <a:lnTo>
                    <a:pt x="479" y="152"/>
                  </a:lnTo>
                  <a:lnTo>
                    <a:pt x="475" y="129"/>
                  </a:lnTo>
                  <a:lnTo>
                    <a:pt x="469" y="107"/>
                  </a:lnTo>
                  <a:lnTo>
                    <a:pt x="460" y="86"/>
                  </a:lnTo>
                  <a:lnTo>
                    <a:pt x="448" y="66"/>
                  </a:lnTo>
                  <a:lnTo>
                    <a:pt x="433" y="47"/>
                  </a:lnTo>
                  <a:lnTo>
                    <a:pt x="416" y="31"/>
                  </a:lnTo>
                  <a:lnTo>
                    <a:pt x="393" y="19"/>
                  </a:lnTo>
                  <a:lnTo>
                    <a:pt x="369" y="9"/>
                  </a:lnTo>
                  <a:lnTo>
                    <a:pt x="339" y="3"/>
                  </a:lnTo>
                  <a:lnTo>
                    <a:pt x="306" y="0"/>
                  </a:lnTo>
                  <a:lnTo>
                    <a:pt x="0" y="0"/>
                  </a:lnTo>
                  <a:lnTo>
                    <a:pt x="0" y="585"/>
                  </a:lnTo>
                  <a:lnTo>
                    <a:pt x="147" y="585"/>
                  </a:lnTo>
                  <a:lnTo>
                    <a:pt x="147" y="119"/>
                  </a:lnTo>
                  <a:lnTo>
                    <a:pt x="270" y="11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2" name="Freeform 41"/>
            <p:cNvSpPr>
              <a:spLocks noEditPoints="1"/>
            </p:cNvSpPr>
            <p:nvPr userDrawn="1"/>
          </p:nvSpPr>
          <p:spPr bwMode="auto">
            <a:xfrm>
              <a:off x="855" y="3116"/>
              <a:ext cx="23" cy="24"/>
            </a:xfrm>
            <a:custGeom>
              <a:avLst/>
              <a:gdLst>
                <a:gd name="T0" fmla="*/ 39 w 118"/>
                <a:gd name="T1" fmla="*/ 116 h 120"/>
                <a:gd name="T2" fmla="*/ 11 w 118"/>
                <a:gd name="T3" fmla="*/ 95 h 120"/>
                <a:gd name="T4" fmla="*/ 0 w 118"/>
                <a:gd name="T5" fmla="*/ 59 h 120"/>
                <a:gd name="T6" fmla="*/ 11 w 118"/>
                <a:gd name="T7" fmla="*/ 24 h 120"/>
                <a:gd name="T8" fmla="*/ 39 w 118"/>
                <a:gd name="T9" fmla="*/ 3 h 120"/>
                <a:gd name="T10" fmla="*/ 78 w 118"/>
                <a:gd name="T11" fmla="*/ 3 h 120"/>
                <a:gd name="T12" fmla="*/ 106 w 118"/>
                <a:gd name="T13" fmla="*/ 24 h 120"/>
                <a:gd name="T14" fmla="*/ 118 w 118"/>
                <a:gd name="T15" fmla="*/ 59 h 120"/>
                <a:gd name="T16" fmla="*/ 106 w 118"/>
                <a:gd name="T17" fmla="*/ 95 h 120"/>
                <a:gd name="T18" fmla="*/ 78 w 118"/>
                <a:gd name="T19" fmla="*/ 116 h 120"/>
                <a:gd name="T20" fmla="*/ 58 w 118"/>
                <a:gd name="T21" fmla="*/ 10 h 120"/>
                <a:gd name="T22" fmla="*/ 29 w 118"/>
                <a:gd name="T23" fmla="*/ 19 h 120"/>
                <a:gd name="T24" fmla="*/ 12 w 118"/>
                <a:gd name="T25" fmla="*/ 44 h 120"/>
                <a:gd name="T26" fmla="*/ 12 w 118"/>
                <a:gd name="T27" fmla="*/ 75 h 120"/>
                <a:gd name="T28" fmla="*/ 29 w 118"/>
                <a:gd name="T29" fmla="*/ 100 h 120"/>
                <a:gd name="T30" fmla="*/ 58 w 118"/>
                <a:gd name="T31" fmla="*/ 108 h 120"/>
                <a:gd name="T32" fmla="*/ 88 w 118"/>
                <a:gd name="T33" fmla="*/ 100 h 120"/>
                <a:gd name="T34" fmla="*/ 106 w 118"/>
                <a:gd name="T35" fmla="*/ 75 h 120"/>
                <a:gd name="T36" fmla="*/ 106 w 118"/>
                <a:gd name="T37" fmla="*/ 44 h 120"/>
                <a:gd name="T38" fmla="*/ 88 w 118"/>
                <a:gd name="T39" fmla="*/ 19 h 120"/>
                <a:gd name="T40" fmla="*/ 58 w 118"/>
                <a:gd name="T41" fmla="*/ 10 h 120"/>
                <a:gd name="T42" fmla="*/ 74 w 118"/>
                <a:gd name="T43" fmla="*/ 95 h 120"/>
                <a:gd name="T44" fmla="*/ 71 w 118"/>
                <a:gd name="T45" fmla="*/ 94 h 120"/>
                <a:gd name="T46" fmla="*/ 55 w 118"/>
                <a:gd name="T47" fmla="*/ 68 h 120"/>
                <a:gd name="T48" fmla="*/ 48 w 118"/>
                <a:gd name="T49" fmla="*/ 66 h 120"/>
                <a:gd name="T50" fmla="*/ 47 w 118"/>
                <a:gd name="T51" fmla="*/ 94 h 120"/>
                <a:gd name="T52" fmla="*/ 45 w 118"/>
                <a:gd name="T53" fmla="*/ 95 h 120"/>
                <a:gd name="T54" fmla="*/ 33 w 118"/>
                <a:gd name="T55" fmla="*/ 95 h 120"/>
                <a:gd name="T56" fmla="*/ 32 w 118"/>
                <a:gd name="T57" fmla="*/ 92 h 120"/>
                <a:gd name="T58" fmla="*/ 33 w 118"/>
                <a:gd name="T59" fmla="*/ 26 h 120"/>
                <a:gd name="T60" fmla="*/ 37 w 118"/>
                <a:gd name="T61" fmla="*/ 23 h 120"/>
                <a:gd name="T62" fmla="*/ 45 w 118"/>
                <a:gd name="T63" fmla="*/ 22 h 120"/>
                <a:gd name="T64" fmla="*/ 55 w 118"/>
                <a:gd name="T65" fmla="*/ 22 h 120"/>
                <a:gd name="T66" fmla="*/ 76 w 118"/>
                <a:gd name="T67" fmla="*/ 27 h 120"/>
                <a:gd name="T68" fmla="*/ 85 w 118"/>
                <a:gd name="T69" fmla="*/ 44 h 120"/>
                <a:gd name="T70" fmla="*/ 84 w 118"/>
                <a:gd name="T71" fmla="*/ 52 h 120"/>
                <a:gd name="T72" fmla="*/ 79 w 118"/>
                <a:gd name="T73" fmla="*/ 60 h 120"/>
                <a:gd name="T74" fmla="*/ 71 w 118"/>
                <a:gd name="T75" fmla="*/ 64 h 120"/>
                <a:gd name="T76" fmla="*/ 88 w 118"/>
                <a:gd name="T77" fmla="*/ 92 h 120"/>
                <a:gd name="T78" fmla="*/ 88 w 118"/>
                <a:gd name="T79" fmla="*/ 94 h 120"/>
                <a:gd name="T80" fmla="*/ 85 w 118"/>
                <a:gd name="T81" fmla="*/ 95 h 120"/>
                <a:gd name="T82" fmla="*/ 70 w 118"/>
                <a:gd name="T83" fmla="*/ 40 h 120"/>
                <a:gd name="T84" fmla="*/ 65 w 118"/>
                <a:gd name="T85" fmla="*/ 37 h 120"/>
                <a:gd name="T86" fmla="*/ 57 w 118"/>
                <a:gd name="T87" fmla="*/ 34 h 120"/>
                <a:gd name="T88" fmla="*/ 47 w 118"/>
                <a:gd name="T89" fmla="*/ 55 h 120"/>
                <a:gd name="T90" fmla="*/ 52 w 118"/>
                <a:gd name="T91" fmla="*/ 55 h 120"/>
                <a:gd name="T92" fmla="*/ 57 w 118"/>
                <a:gd name="T93" fmla="*/ 55 h 120"/>
                <a:gd name="T94" fmla="*/ 65 w 118"/>
                <a:gd name="T95" fmla="*/ 54 h 120"/>
                <a:gd name="T96" fmla="*/ 70 w 118"/>
                <a:gd name="T97" fmla="*/ 49 h 120"/>
                <a:gd name="T98" fmla="*/ 70 w 118"/>
                <a:gd name="T99" fmla="*/ 4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8" h="120">
                  <a:moveTo>
                    <a:pt x="58" y="120"/>
                  </a:moveTo>
                  <a:lnTo>
                    <a:pt x="39" y="116"/>
                  </a:lnTo>
                  <a:lnTo>
                    <a:pt x="23" y="107"/>
                  </a:lnTo>
                  <a:lnTo>
                    <a:pt x="11" y="95"/>
                  </a:lnTo>
                  <a:lnTo>
                    <a:pt x="2" y="79"/>
                  </a:lnTo>
                  <a:lnTo>
                    <a:pt x="0" y="59"/>
                  </a:lnTo>
                  <a:lnTo>
                    <a:pt x="2" y="40"/>
                  </a:lnTo>
                  <a:lnTo>
                    <a:pt x="11" y="24"/>
                  </a:lnTo>
                  <a:lnTo>
                    <a:pt x="23" y="12"/>
                  </a:lnTo>
                  <a:lnTo>
                    <a:pt x="39" y="3"/>
                  </a:lnTo>
                  <a:lnTo>
                    <a:pt x="58" y="0"/>
                  </a:lnTo>
                  <a:lnTo>
                    <a:pt x="78" y="3"/>
                  </a:lnTo>
                  <a:lnTo>
                    <a:pt x="94" y="12"/>
                  </a:lnTo>
                  <a:lnTo>
                    <a:pt x="106" y="24"/>
                  </a:lnTo>
                  <a:lnTo>
                    <a:pt x="115" y="40"/>
                  </a:lnTo>
                  <a:lnTo>
                    <a:pt x="118" y="59"/>
                  </a:lnTo>
                  <a:lnTo>
                    <a:pt x="115" y="79"/>
                  </a:lnTo>
                  <a:lnTo>
                    <a:pt x="106" y="95"/>
                  </a:lnTo>
                  <a:lnTo>
                    <a:pt x="94" y="107"/>
                  </a:lnTo>
                  <a:lnTo>
                    <a:pt x="78" y="116"/>
                  </a:lnTo>
                  <a:lnTo>
                    <a:pt x="58" y="120"/>
                  </a:lnTo>
                  <a:close/>
                  <a:moveTo>
                    <a:pt x="58" y="10"/>
                  </a:moveTo>
                  <a:lnTo>
                    <a:pt x="43" y="13"/>
                  </a:lnTo>
                  <a:lnTo>
                    <a:pt x="29" y="19"/>
                  </a:lnTo>
                  <a:lnTo>
                    <a:pt x="20" y="31"/>
                  </a:lnTo>
                  <a:lnTo>
                    <a:pt x="12" y="44"/>
                  </a:lnTo>
                  <a:lnTo>
                    <a:pt x="10" y="59"/>
                  </a:lnTo>
                  <a:lnTo>
                    <a:pt x="12" y="75"/>
                  </a:lnTo>
                  <a:lnTo>
                    <a:pt x="20" y="89"/>
                  </a:lnTo>
                  <a:lnTo>
                    <a:pt x="29" y="100"/>
                  </a:lnTo>
                  <a:lnTo>
                    <a:pt x="43" y="106"/>
                  </a:lnTo>
                  <a:lnTo>
                    <a:pt x="58" y="108"/>
                  </a:lnTo>
                  <a:lnTo>
                    <a:pt x="74" y="106"/>
                  </a:lnTo>
                  <a:lnTo>
                    <a:pt x="88" y="100"/>
                  </a:lnTo>
                  <a:lnTo>
                    <a:pt x="99" y="89"/>
                  </a:lnTo>
                  <a:lnTo>
                    <a:pt x="106" y="75"/>
                  </a:lnTo>
                  <a:lnTo>
                    <a:pt x="109" y="59"/>
                  </a:lnTo>
                  <a:lnTo>
                    <a:pt x="106" y="44"/>
                  </a:lnTo>
                  <a:lnTo>
                    <a:pt x="99" y="31"/>
                  </a:lnTo>
                  <a:lnTo>
                    <a:pt x="88" y="19"/>
                  </a:lnTo>
                  <a:lnTo>
                    <a:pt x="74" y="13"/>
                  </a:lnTo>
                  <a:lnTo>
                    <a:pt x="58" y="10"/>
                  </a:lnTo>
                  <a:close/>
                  <a:moveTo>
                    <a:pt x="85" y="95"/>
                  </a:moveTo>
                  <a:lnTo>
                    <a:pt x="74" y="95"/>
                  </a:lnTo>
                  <a:lnTo>
                    <a:pt x="73" y="95"/>
                  </a:lnTo>
                  <a:lnTo>
                    <a:pt x="71" y="94"/>
                  </a:lnTo>
                  <a:lnTo>
                    <a:pt x="57" y="68"/>
                  </a:lnTo>
                  <a:lnTo>
                    <a:pt x="55" y="68"/>
                  </a:lnTo>
                  <a:lnTo>
                    <a:pt x="54" y="66"/>
                  </a:lnTo>
                  <a:lnTo>
                    <a:pt x="48" y="66"/>
                  </a:lnTo>
                  <a:lnTo>
                    <a:pt x="48" y="92"/>
                  </a:lnTo>
                  <a:lnTo>
                    <a:pt x="47" y="94"/>
                  </a:lnTo>
                  <a:lnTo>
                    <a:pt x="47" y="95"/>
                  </a:lnTo>
                  <a:lnTo>
                    <a:pt x="45" y="95"/>
                  </a:lnTo>
                  <a:lnTo>
                    <a:pt x="34" y="95"/>
                  </a:lnTo>
                  <a:lnTo>
                    <a:pt x="33" y="95"/>
                  </a:lnTo>
                  <a:lnTo>
                    <a:pt x="33" y="94"/>
                  </a:lnTo>
                  <a:lnTo>
                    <a:pt x="32" y="92"/>
                  </a:lnTo>
                  <a:lnTo>
                    <a:pt x="32" y="28"/>
                  </a:lnTo>
                  <a:lnTo>
                    <a:pt x="33" y="26"/>
                  </a:lnTo>
                  <a:lnTo>
                    <a:pt x="34" y="23"/>
                  </a:lnTo>
                  <a:lnTo>
                    <a:pt x="37" y="23"/>
                  </a:lnTo>
                  <a:lnTo>
                    <a:pt x="41" y="22"/>
                  </a:lnTo>
                  <a:lnTo>
                    <a:pt x="45" y="22"/>
                  </a:lnTo>
                  <a:lnTo>
                    <a:pt x="50" y="22"/>
                  </a:lnTo>
                  <a:lnTo>
                    <a:pt x="55" y="22"/>
                  </a:lnTo>
                  <a:lnTo>
                    <a:pt x="68" y="23"/>
                  </a:lnTo>
                  <a:lnTo>
                    <a:pt x="76" y="27"/>
                  </a:lnTo>
                  <a:lnTo>
                    <a:pt x="83" y="33"/>
                  </a:lnTo>
                  <a:lnTo>
                    <a:pt x="85" y="44"/>
                  </a:lnTo>
                  <a:lnTo>
                    <a:pt x="85" y="45"/>
                  </a:lnTo>
                  <a:lnTo>
                    <a:pt x="84" y="52"/>
                  </a:lnTo>
                  <a:lnTo>
                    <a:pt x="83" y="56"/>
                  </a:lnTo>
                  <a:lnTo>
                    <a:pt x="79" y="60"/>
                  </a:lnTo>
                  <a:lnTo>
                    <a:pt x="75" y="63"/>
                  </a:lnTo>
                  <a:lnTo>
                    <a:pt x="71" y="64"/>
                  </a:lnTo>
                  <a:lnTo>
                    <a:pt x="86" y="91"/>
                  </a:lnTo>
                  <a:lnTo>
                    <a:pt x="88" y="92"/>
                  </a:lnTo>
                  <a:lnTo>
                    <a:pt x="88" y="92"/>
                  </a:lnTo>
                  <a:lnTo>
                    <a:pt x="88" y="94"/>
                  </a:lnTo>
                  <a:lnTo>
                    <a:pt x="86" y="95"/>
                  </a:lnTo>
                  <a:lnTo>
                    <a:pt x="85" y="95"/>
                  </a:lnTo>
                  <a:close/>
                  <a:moveTo>
                    <a:pt x="70" y="44"/>
                  </a:moveTo>
                  <a:lnTo>
                    <a:pt x="70" y="40"/>
                  </a:lnTo>
                  <a:lnTo>
                    <a:pt x="68" y="38"/>
                  </a:lnTo>
                  <a:lnTo>
                    <a:pt x="65" y="37"/>
                  </a:lnTo>
                  <a:lnTo>
                    <a:pt x="62" y="35"/>
                  </a:lnTo>
                  <a:lnTo>
                    <a:pt x="57" y="34"/>
                  </a:lnTo>
                  <a:lnTo>
                    <a:pt x="47" y="34"/>
                  </a:lnTo>
                  <a:lnTo>
                    <a:pt x="47" y="55"/>
                  </a:lnTo>
                  <a:lnTo>
                    <a:pt x="49" y="55"/>
                  </a:lnTo>
                  <a:lnTo>
                    <a:pt x="52" y="55"/>
                  </a:lnTo>
                  <a:lnTo>
                    <a:pt x="54" y="55"/>
                  </a:lnTo>
                  <a:lnTo>
                    <a:pt x="57" y="55"/>
                  </a:lnTo>
                  <a:lnTo>
                    <a:pt x="62" y="55"/>
                  </a:lnTo>
                  <a:lnTo>
                    <a:pt x="65" y="54"/>
                  </a:lnTo>
                  <a:lnTo>
                    <a:pt x="68" y="52"/>
                  </a:lnTo>
                  <a:lnTo>
                    <a:pt x="70" y="49"/>
                  </a:lnTo>
                  <a:lnTo>
                    <a:pt x="70" y="45"/>
                  </a:lnTo>
                  <a:lnTo>
                    <a:pt x="70" y="4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Tree>
    <p:extLst>
      <p:ext uri="{BB962C8B-B14F-4D97-AF65-F5344CB8AC3E}">
        <p14:creationId xmlns:p14="http://schemas.microsoft.com/office/powerpoint/2010/main" val="6953548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a:t>
            </a:r>
            <a:endParaRPr lang="en-US" dirty="0"/>
          </a:p>
        </p:txBody>
      </p:sp>
      <p:sp>
        <p:nvSpPr>
          <p:cNvPr id="3" name="Content Placeholder 2"/>
          <p:cNvSpPr>
            <a:spLocks noGrp="1"/>
          </p:cNvSpPr>
          <p:nvPr>
            <p:ph idx="1" hasCustomPrompt="1"/>
          </p:nvPr>
        </p:nvSpPr>
        <p:spPr>
          <a:xfrm>
            <a:off x="381000" y="1317625"/>
            <a:ext cx="8436076" cy="1661993"/>
          </a:xfrm>
        </p:spPr>
        <p:txBody>
          <a:bodyPr>
            <a:spAutoFit/>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7"/>
          <p:cNvSpPr>
            <a:spLocks noGrp="1"/>
          </p:cNvSpPr>
          <p:nvPr>
            <p:ph type="body" sz="quarter" idx="13" hasCustomPrompt="1"/>
          </p:nvPr>
        </p:nvSpPr>
        <p:spPr>
          <a:xfrm>
            <a:off x="353962" y="6365874"/>
            <a:ext cx="8008988" cy="260351"/>
          </a:xfrm>
        </p:spPr>
        <p:txBody>
          <a:bodyPr wrap="square" anchor="t" anchorCtr="0">
            <a:normAutofit/>
          </a:bodyPr>
          <a:lstStyle>
            <a:lvl1pPr marL="0" indent="0">
              <a:lnSpc>
                <a:spcPct val="80000"/>
              </a:lnSpc>
              <a:spcBef>
                <a:spcPts val="200"/>
              </a:spcBef>
              <a:buFont typeface="Arial" pitchFamily="34" charset="0"/>
              <a:buNone/>
              <a:defRPr sz="700" b="0">
                <a:solidFill>
                  <a:srgbClr val="FFFFFF"/>
                </a:solidFill>
                <a:latin typeface="+mn-lt"/>
              </a:defRPr>
            </a:lvl1pPr>
            <a:lvl2pPr marL="171450" indent="-114300">
              <a:defRPr sz="900"/>
            </a:lvl2pPr>
            <a:lvl3pPr marL="342900" indent="-114300">
              <a:defRPr sz="900"/>
            </a:lvl3pPr>
            <a:lvl4pPr marL="514350" indent="-114300">
              <a:defRPr sz="900"/>
            </a:lvl4pPr>
            <a:lvl5pPr marL="685800" indent="-114300">
              <a:defRPr sz="900"/>
            </a:lvl5pPr>
          </a:lstStyle>
          <a:p>
            <a:pPr lvl="0"/>
            <a:r>
              <a:rPr lang="en-US" dirty="0" smtClean="0"/>
              <a:t>Click to edit footnote</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D44707B-D922-47D5-BD24-D96E91B70543}"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987831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a:gsLst>
            <a:gs pos="5000">
              <a:srgbClr val="00AEEF"/>
            </a:gs>
            <a:gs pos="95000">
              <a:srgbClr val="0071C5"/>
            </a:gs>
          </a:gsLst>
          <a:lin ang="162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952625"/>
            <a:ext cx="6675120" cy="2486026"/>
          </a:xfrm>
        </p:spPr>
        <p:txBody>
          <a:bodyPr anchor="ctr" anchorCtr="0">
            <a:normAutofit/>
          </a:bodyPr>
          <a:lstStyle>
            <a:lvl1pPr algn="l">
              <a:defRPr sz="3600" b="0">
                <a:solidFill>
                  <a:schemeClr val="tx1"/>
                </a:solidFill>
              </a:defRPr>
            </a:lvl1pPr>
          </a:lstStyle>
          <a:p>
            <a:r>
              <a:rPr lang="en-US" dirty="0" smtClean="0"/>
              <a:t>Click to edit title</a:t>
            </a:r>
            <a:endParaRPr lang="en-US" dirty="0"/>
          </a:p>
        </p:txBody>
      </p:sp>
      <p:sp>
        <p:nvSpPr>
          <p:cNvPr id="22" name="Slide Number Placeholder 5"/>
          <p:cNvSpPr>
            <a:spLocks noGrp="1"/>
          </p:cNvSpPr>
          <p:nvPr>
            <p:ph type="sldNum" sz="quarter" idx="4"/>
          </p:nvPr>
        </p:nvSpPr>
        <p:spPr>
          <a:xfrm>
            <a:off x="0" y="6613525"/>
            <a:ext cx="425768" cy="190500"/>
          </a:xfrm>
          <a:prstGeom prst="rect">
            <a:avLst/>
          </a:prstGeom>
        </p:spPr>
        <p:txBody>
          <a:bodyPr vert="horz" wrap="none" lIns="91440" tIns="45720" rIns="91440" bIns="45720" rtlCol="0" anchor="ctr" anchorCtr="0"/>
          <a:lstStyle>
            <a:lvl1pPr algn="l">
              <a:defRPr sz="800">
                <a:solidFill>
                  <a:schemeClr val="bg1"/>
                </a:solidFill>
                <a:latin typeface="+mn-lt"/>
              </a:defRPr>
            </a:lvl1pPr>
          </a:lstStyle>
          <a:p>
            <a:fld id="{FD44707B-D922-47D5-BD24-D96E91B70543}" type="slidenum">
              <a:rPr lang="en-US" smtClean="0">
                <a:solidFill>
                  <a:srgbClr val="061922"/>
                </a:solidFill>
              </a:rPr>
              <a:pPr/>
              <a:t>‹#›</a:t>
            </a:fld>
            <a:endParaRPr lang="en-US" dirty="0">
              <a:solidFill>
                <a:srgbClr val="061922"/>
              </a:solidFill>
            </a:endParaRPr>
          </a:p>
        </p:txBody>
      </p:sp>
    </p:spTree>
    <p:extLst>
      <p:ext uri="{BB962C8B-B14F-4D97-AF65-F5344CB8AC3E}">
        <p14:creationId xmlns:p14="http://schemas.microsoft.com/office/powerpoint/2010/main" val="16380101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436076" cy="461665"/>
          </a:xfrm>
        </p:spPr>
        <p:txBody>
          <a:bodyPr>
            <a:spAutoFit/>
          </a:bodyPr>
          <a:lstStyle/>
          <a:p>
            <a:r>
              <a:rPr lang="en-US" dirty="0" smtClean="0"/>
              <a:t>Click to edit title</a:t>
            </a:r>
            <a:endParaRPr lang="en-US" dirty="0"/>
          </a:p>
        </p:txBody>
      </p:sp>
      <p:sp>
        <p:nvSpPr>
          <p:cNvPr id="5" name="Slide Number Placeholder 4"/>
          <p:cNvSpPr>
            <a:spLocks noGrp="1"/>
          </p:cNvSpPr>
          <p:nvPr>
            <p:ph type="sldNum" sz="quarter" idx="12"/>
          </p:nvPr>
        </p:nvSpPr>
        <p:spPr/>
        <p:txBody>
          <a:bodyPr/>
          <a:lstStyle/>
          <a:p>
            <a:fld id="{FD44707B-D922-47D5-BD24-D96E91B70543}" type="slidenum">
              <a:rPr lang="en-US" smtClean="0">
                <a:solidFill>
                  <a:srgbClr val="FFFFFF"/>
                </a:solidFill>
              </a:rPr>
              <a:pPr/>
              <a:t>‹#›</a:t>
            </a:fld>
            <a:endParaRPr lang="en-US" dirty="0">
              <a:solidFill>
                <a:srgbClr val="FFFFFF"/>
              </a:solidFill>
            </a:endParaRPr>
          </a:p>
        </p:txBody>
      </p:sp>
      <p:sp>
        <p:nvSpPr>
          <p:cNvPr id="8" name="Content Placeholder 2"/>
          <p:cNvSpPr>
            <a:spLocks noGrp="1"/>
          </p:cNvSpPr>
          <p:nvPr>
            <p:ph idx="14" hasCustomPrompt="1"/>
          </p:nvPr>
        </p:nvSpPr>
        <p:spPr>
          <a:xfrm>
            <a:off x="381000" y="1317625"/>
            <a:ext cx="4141838" cy="4866658"/>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5" hasCustomPrompt="1"/>
          </p:nvPr>
        </p:nvSpPr>
        <p:spPr>
          <a:xfrm>
            <a:off x="4648200" y="1327665"/>
            <a:ext cx="4141838" cy="4866658"/>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7"/>
          <p:cNvSpPr>
            <a:spLocks noGrp="1"/>
          </p:cNvSpPr>
          <p:nvPr>
            <p:ph type="body" sz="quarter" idx="13" hasCustomPrompt="1"/>
          </p:nvPr>
        </p:nvSpPr>
        <p:spPr>
          <a:xfrm>
            <a:off x="353962" y="6353174"/>
            <a:ext cx="8008988" cy="295275"/>
          </a:xfrm>
        </p:spPr>
        <p:txBody>
          <a:bodyPr wrap="square" anchor="t" anchorCtr="0">
            <a:normAutofit/>
          </a:bodyPr>
          <a:lstStyle>
            <a:lvl1pPr marL="0" indent="0">
              <a:lnSpc>
                <a:spcPct val="80000"/>
              </a:lnSpc>
              <a:spcBef>
                <a:spcPts val="200"/>
              </a:spcBef>
              <a:buFont typeface="Arial" pitchFamily="34" charset="0"/>
              <a:buNone/>
              <a:defRPr sz="900">
                <a:solidFill>
                  <a:srgbClr val="FFFFFF"/>
                </a:solidFill>
                <a:latin typeface="+mn-lt"/>
              </a:defRPr>
            </a:lvl1pPr>
            <a:lvl2pPr marL="171450" indent="-114300">
              <a:defRPr sz="900"/>
            </a:lvl2pPr>
            <a:lvl3pPr marL="342900" indent="-114300">
              <a:defRPr sz="900"/>
            </a:lvl3pPr>
            <a:lvl4pPr marL="514350" indent="-114300">
              <a:defRPr sz="900"/>
            </a:lvl4pPr>
            <a:lvl5pPr marL="685800" indent="-114300">
              <a:defRPr sz="900"/>
            </a:lvl5pPr>
          </a:lstStyle>
          <a:p>
            <a:pPr lvl="0"/>
            <a:r>
              <a:rPr lang="en-US" dirty="0" smtClean="0"/>
              <a:t>Click to edit footnote</a:t>
            </a:r>
            <a:endParaRPr lang="en-US" dirty="0"/>
          </a:p>
        </p:txBody>
      </p:sp>
    </p:spTree>
    <p:extLst>
      <p:ext uri="{BB962C8B-B14F-4D97-AF65-F5344CB8AC3E}">
        <p14:creationId xmlns:p14="http://schemas.microsoft.com/office/powerpoint/2010/main" val="1590093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436076" cy="461665"/>
          </a:xfrm>
        </p:spPr>
        <p:txBody>
          <a:bodyPr>
            <a:spAutoFit/>
          </a:bodyPr>
          <a:lstStyle/>
          <a:p>
            <a:r>
              <a:rPr lang="en-US" dirty="0" smtClean="0"/>
              <a:t>Click to edit title</a:t>
            </a:r>
            <a:endParaRPr lang="en-US" dirty="0"/>
          </a:p>
        </p:txBody>
      </p:sp>
      <p:sp>
        <p:nvSpPr>
          <p:cNvPr id="5" name="Slide Number Placeholder 4"/>
          <p:cNvSpPr>
            <a:spLocks noGrp="1"/>
          </p:cNvSpPr>
          <p:nvPr>
            <p:ph type="sldNum" sz="quarter" idx="12"/>
          </p:nvPr>
        </p:nvSpPr>
        <p:spPr/>
        <p:txBody>
          <a:bodyPr/>
          <a:lstStyle/>
          <a:p>
            <a:fld id="{FD44707B-D922-47D5-BD24-D96E91B70543}" type="slidenum">
              <a:rPr lang="en-US" smtClean="0">
                <a:solidFill>
                  <a:srgbClr val="FFFFFF"/>
                </a:solidFill>
              </a:rPr>
              <a:pPr/>
              <a:t>‹#›</a:t>
            </a:fld>
            <a:endParaRPr lang="en-US" dirty="0">
              <a:solidFill>
                <a:srgbClr val="FFFFFF"/>
              </a:solidFill>
            </a:endParaRPr>
          </a:p>
        </p:txBody>
      </p:sp>
      <p:sp>
        <p:nvSpPr>
          <p:cNvPr id="8" name="Content Placeholder 2"/>
          <p:cNvSpPr>
            <a:spLocks noGrp="1"/>
          </p:cNvSpPr>
          <p:nvPr>
            <p:ph idx="14" hasCustomPrompt="1"/>
          </p:nvPr>
        </p:nvSpPr>
        <p:spPr>
          <a:xfrm>
            <a:off x="381000" y="1317625"/>
            <a:ext cx="2709278" cy="4866658"/>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5" hasCustomPrompt="1"/>
          </p:nvPr>
        </p:nvSpPr>
        <p:spPr>
          <a:xfrm>
            <a:off x="3230880" y="1327665"/>
            <a:ext cx="2709278" cy="4866658"/>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6" hasCustomPrompt="1"/>
          </p:nvPr>
        </p:nvSpPr>
        <p:spPr>
          <a:xfrm>
            <a:off x="6080760" y="1327665"/>
            <a:ext cx="2709278" cy="4866658"/>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7"/>
          <p:cNvSpPr>
            <a:spLocks noGrp="1"/>
          </p:cNvSpPr>
          <p:nvPr>
            <p:ph type="body" sz="quarter" idx="13" hasCustomPrompt="1"/>
          </p:nvPr>
        </p:nvSpPr>
        <p:spPr>
          <a:xfrm>
            <a:off x="353962" y="6353174"/>
            <a:ext cx="8008988" cy="295275"/>
          </a:xfrm>
        </p:spPr>
        <p:txBody>
          <a:bodyPr wrap="square" anchor="t" anchorCtr="0">
            <a:normAutofit/>
          </a:bodyPr>
          <a:lstStyle>
            <a:lvl1pPr marL="0" indent="0">
              <a:lnSpc>
                <a:spcPct val="80000"/>
              </a:lnSpc>
              <a:spcBef>
                <a:spcPts val="200"/>
              </a:spcBef>
              <a:buFont typeface="Arial" pitchFamily="34" charset="0"/>
              <a:buNone/>
              <a:defRPr sz="900">
                <a:solidFill>
                  <a:srgbClr val="FFFFFF"/>
                </a:solidFill>
                <a:latin typeface="+mn-lt"/>
              </a:defRPr>
            </a:lvl1pPr>
            <a:lvl2pPr marL="171450" indent="-114300">
              <a:defRPr sz="900"/>
            </a:lvl2pPr>
            <a:lvl3pPr marL="342900" indent="-114300">
              <a:defRPr sz="900"/>
            </a:lvl3pPr>
            <a:lvl4pPr marL="514350" indent="-114300">
              <a:defRPr sz="900"/>
            </a:lvl4pPr>
            <a:lvl5pPr marL="685800" indent="-114300">
              <a:defRPr sz="900"/>
            </a:lvl5pPr>
          </a:lstStyle>
          <a:p>
            <a:pPr lvl="0"/>
            <a:r>
              <a:rPr lang="en-US" dirty="0" smtClean="0"/>
              <a:t>Click to edit footnote</a:t>
            </a:r>
            <a:endParaRPr lang="en-US" dirty="0"/>
          </a:p>
        </p:txBody>
      </p:sp>
    </p:spTree>
    <p:extLst>
      <p:ext uri="{BB962C8B-B14F-4D97-AF65-F5344CB8AC3E}">
        <p14:creationId xmlns:p14="http://schemas.microsoft.com/office/powerpoint/2010/main" val="3842515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a:t>
            </a:r>
            <a:endParaRPr lang="en-US" dirty="0"/>
          </a:p>
        </p:txBody>
      </p:sp>
      <p:sp>
        <p:nvSpPr>
          <p:cNvPr id="5" name="Slide Number Placeholder 4"/>
          <p:cNvSpPr>
            <a:spLocks noGrp="1"/>
          </p:cNvSpPr>
          <p:nvPr>
            <p:ph type="sldNum" sz="quarter" idx="12"/>
          </p:nvPr>
        </p:nvSpPr>
        <p:spPr/>
        <p:txBody>
          <a:bodyPr/>
          <a:lstStyle/>
          <a:p>
            <a:fld id="{FD44707B-D922-47D5-BD24-D96E91B70543}" type="slidenum">
              <a:rPr lang="en-US" smtClean="0">
                <a:solidFill>
                  <a:srgbClr val="FFFFFF"/>
                </a:solidFill>
              </a:rPr>
              <a:pPr/>
              <a:t>‹#›</a:t>
            </a:fld>
            <a:endParaRPr lang="en-US" dirty="0">
              <a:solidFill>
                <a:srgbClr val="FFFFFF"/>
              </a:solidFill>
            </a:endParaRPr>
          </a:p>
        </p:txBody>
      </p:sp>
      <p:sp>
        <p:nvSpPr>
          <p:cNvPr id="7" name="Text Placeholder 7"/>
          <p:cNvSpPr>
            <a:spLocks noGrp="1"/>
          </p:cNvSpPr>
          <p:nvPr>
            <p:ph type="body" sz="quarter" idx="13" hasCustomPrompt="1"/>
          </p:nvPr>
        </p:nvSpPr>
        <p:spPr>
          <a:xfrm>
            <a:off x="353962" y="6353174"/>
            <a:ext cx="8008988" cy="295275"/>
          </a:xfrm>
        </p:spPr>
        <p:txBody>
          <a:bodyPr wrap="square" anchor="t" anchorCtr="0">
            <a:normAutofit/>
          </a:bodyPr>
          <a:lstStyle>
            <a:lvl1pPr marL="0" indent="0">
              <a:lnSpc>
                <a:spcPct val="80000"/>
              </a:lnSpc>
              <a:spcBef>
                <a:spcPts val="200"/>
              </a:spcBef>
              <a:buFont typeface="Arial" pitchFamily="34" charset="0"/>
              <a:buNone/>
              <a:defRPr sz="900">
                <a:solidFill>
                  <a:srgbClr val="FFFFFF"/>
                </a:solidFill>
                <a:latin typeface="+mn-lt"/>
              </a:defRPr>
            </a:lvl1pPr>
            <a:lvl2pPr marL="171450" indent="-114300">
              <a:defRPr sz="900"/>
            </a:lvl2pPr>
            <a:lvl3pPr marL="342900" indent="-114300">
              <a:defRPr sz="900"/>
            </a:lvl3pPr>
            <a:lvl4pPr marL="514350" indent="-114300">
              <a:defRPr sz="900"/>
            </a:lvl4pPr>
            <a:lvl5pPr marL="685800" indent="-114300">
              <a:defRPr sz="900"/>
            </a:lvl5pPr>
          </a:lstStyle>
          <a:p>
            <a:pPr lvl="0"/>
            <a:r>
              <a:rPr lang="en-US" dirty="0" smtClean="0"/>
              <a:t>Click to edit footnote</a:t>
            </a:r>
            <a:endParaRPr lang="en-US" dirty="0"/>
          </a:p>
        </p:txBody>
      </p:sp>
    </p:spTree>
    <p:extLst>
      <p:ext uri="{BB962C8B-B14F-4D97-AF65-F5344CB8AC3E}">
        <p14:creationId xmlns:p14="http://schemas.microsoft.com/office/powerpoint/2010/main" val="2196230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D44707B-D922-47D5-BD24-D96E91B70543}"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843938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a:gsLst>
            <a:gs pos="5000">
              <a:srgbClr val="00AEEF"/>
            </a:gs>
            <a:gs pos="95000">
              <a:srgbClr val="0071C5"/>
            </a:gs>
          </a:gsLst>
          <a:lin ang="162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952625"/>
            <a:ext cx="6675120" cy="2486026"/>
          </a:xfrm>
        </p:spPr>
        <p:txBody>
          <a:bodyPr anchor="ctr" anchorCtr="0">
            <a:normAutofit/>
          </a:bodyPr>
          <a:lstStyle>
            <a:lvl1pPr algn="l">
              <a:defRPr sz="3600" b="0">
                <a:solidFill>
                  <a:schemeClr val="tx1"/>
                </a:solidFill>
              </a:defRPr>
            </a:lvl1pPr>
          </a:lstStyle>
          <a:p>
            <a:r>
              <a:rPr lang="en-US" dirty="0" smtClean="0"/>
              <a:t>Click to edit title</a:t>
            </a:r>
            <a:endParaRPr lang="en-US" dirty="0"/>
          </a:p>
        </p:txBody>
      </p:sp>
      <p:sp>
        <p:nvSpPr>
          <p:cNvPr id="22" name="Slide Number Placeholder 5"/>
          <p:cNvSpPr>
            <a:spLocks noGrp="1"/>
          </p:cNvSpPr>
          <p:nvPr>
            <p:ph type="sldNum" sz="quarter" idx="4"/>
          </p:nvPr>
        </p:nvSpPr>
        <p:spPr>
          <a:xfrm>
            <a:off x="0" y="6613525"/>
            <a:ext cx="425768" cy="190500"/>
          </a:xfrm>
          <a:prstGeom prst="rect">
            <a:avLst/>
          </a:prstGeom>
        </p:spPr>
        <p:txBody>
          <a:bodyPr vert="horz" wrap="none" lIns="91440" tIns="45720" rIns="91440" bIns="45720" rtlCol="0" anchor="ctr" anchorCtr="0"/>
          <a:lstStyle>
            <a:lvl1pPr algn="l">
              <a:defRPr sz="800">
                <a:solidFill>
                  <a:schemeClr val="bg1"/>
                </a:solidFill>
                <a:latin typeface="+mn-lt"/>
              </a:defRPr>
            </a:lvl1pPr>
          </a:lstStyle>
          <a:p>
            <a:fld id="{FD44707B-D922-47D5-BD24-D96E91B70543}" type="slidenum">
              <a:rPr lang="en-US" smtClean="0"/>
              <a:pPr/>
              <a:t>‹#›</a:t>
            </a:fld>
            <a:endParaRPr lang="en-US" dirty="0"/>
          </a:p>
        </p:txBody>
      </p:sp>
    </p:spTree>
    <p:extLst>
      <p:ext uri="{BB962C8B-B14F-4D97-AF65-F5344CB8AC3E}">
        <p14:creationId xmlns:p14="http://schemas.microsoft.com/office/powerpoint/2010/main" val="5564827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xmlns:p14="http://schemas.microsoft.com/office/powerpoint/2010/mai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a:gsLst>
            <a:gs pos="5000">
              <a:srgbClr val="00AEEF"/>
            </a:gs>
            <a:gs pos="95000">
              <a:srgbClr val="0071C5"/>
            </a:gs>
          </a:gsLst>
          <a:lin ang="16200000" scaled="0"/>
        </a:gra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381000" y="2438401"/>
            <a:ext cx="6685937" cy="1514474"/>
          </a:xfrm>
        </p:spPr>
        <p:txBody>
          <a:bodyPr anchor="ctr" anchorCtr="0">
            <a:normAutofit/>
          </a:bodyPr>
          <a:lstStyle>
            <a:lvl1pPr algn="l">
              <a:defRPr sz="3800" b="0">
                <a:solidFill>
                  <a:schemeClr val="bg1"/>
                </a:solidFill>
              </a:defRPr>
            </a:lvl1pPr>
          </a:lstStyle>
          <a:p>
            <a:r>
              <a:rPr lang="en-US" smtClean="0"/>
              <a:t>Click to edit Master title style</a:t>
            </a:r>
            <a:endParaRPr lang="en-US" dirty="0"/>
          </a:p>
        </p:txBody>
      </p:sp>
      <p:grpSp>
        <p:nvGrpSpPr>
          <p:cNvPr id="2" name="Group 29"/>
          <p:cNvGrpSpPr>
            <a:grpSpLocks noChangeAspect="1"/>
          </p:cNvGrpSpPr>
          <p:nvPr/>
        </p:nvGrpSpPr>
        <p:grpSpPr bwMode="auto">
          <a:xfrm>
            <a:off x="7818462" y="132554"/>
            <a:ext cx="1188720" cy="897366"/>
            <a:chOff x="248" y="2908"/>
            <a:chExt cx="816" cy="616"/>
          </a:xfrm>
          <a:solidFill>
            <a:srgbClr val="FFFFFF"/>
          </a:solidFill>
        </p:grpSpPr>
        <p:sp>
          <p:nvSpPr>
            <p:cNvPr id="31" name="AutoShape 5"/>
            <p:cNvSpPr>
              <a:spLocks noChangeAspect="1" noChangeArrowheads="1" noTextEdit="1"/>
            </p:cNvSpPr>
            <p:nvPr userDrawn="1"/>
          </p:nvSpPr>
          <p:spPr bwMode="auto">
            <a:xfrm>
              <a:off x="248" y="2908"/>
              <a:ext cx="816" cy="6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2" name="Freeform 31"/>
            <p:cNvSpPr>
              <a:spLocks noEditPoints="1"/>
            </p:cNvSpPr>
            <p:nvPr userDrawn="1"/>
          </p:nvSpPr>
          <p:spPr bwMode="auto">
            <a:xfrm>
              <a:off x="365" y="3027"/>
              <a:ext cx="576" cy="380"/>
            </a:xfrm>
            <a:custGeom>
              <a:avLst/>
              <a:gdLst>
                <a:gd name="T0" fmla="*/ 1225 w 2881"/>
                <a:gd name="T1" fmla="*/ 1703 h 1899"/>
                <a:gd name="T2" fmla="*/ 1013 w 2881"/>
                <a:gd name="T3" fmla="*/ 1706 h 1899"/>
                <a:gd name="T4" fmla="*/ 810 w 2881"/>
                <a:gd name="T5" fmla="*/ 1691 h 1899"/>
                <a:gd name="T6" fmla="*/ 621 w 2881"/>
                <a:gd name="T7" fmla="*/ 1658 h 1899"/>
                <a:gd name="T8" fmla="*/ 453 w 2881"/>
                <a:gd name="T9" fmla="*/ 1601 h 1899"/>
                <a:gd name="T10" fmla="*/ 312 w 2881"/>
                <a:gd name="T11" fmla="*/ 1521 h 1899"/>
                <a:gd name="T12" fmla="*/ 203 w 2881"/>
                <a:gd name="T13" fmla="*/ 1411 h 1899"/>
                <a:gd name="T14" fmla="*/ 135 w 2881"/>
                <a:gd name="T15" fmla="*/ 1271 h 1899"/>
                <a:gd name="T16" fmla="*/ 114 w 2881"/>
                <a:gd name="T17" fmla="*/ 1086 h 1899"/>
                <a:gd name="T18" fmla="*/ 152 w 2881"/>
                <a:gd name="T19" fmla="*/ 891 h 1899"/>
                <a:gd name="T20" fmla="*/ 239 w 2881"/>
                <a:gd name="T21" fmla="*/ 718 h 1899"/>
                <a:gd name="T22" fmla="*/ 314 w 2881"/>
                <a:gd name="T23" fmla="*/ 544 h 1899"/>
                <a:gd name="T24" fmla="*/ 167 w 2881"/>
                <a:gd name="T25" fmla="*/ 699 h 1899"/>
                <a:gd name="T26" fmla="*/ 62 w 2881"/>
                <a:gd name="T27" fmla="*/ 869 h 1899"/>
                <a:gd name="T28" fmla="*/ 6 w 2881"/>
                <a:gd name="T29" fmla="*/ 1057 h 1899"/>
                <a:gd name="T30" fmla="*/ 6 w 2881"/>
                <a:gd name="T31" fmla="*/ 1260 h 1899"/>
                <a:gd name="T32" fmla="*/ 63 w 2881"/>
                <a:gd name="T33" fmla="*/ 1453 h 1899"/>
                <a:gd name="T34" fmla="*/ 178 w 2881"/>
                <a:gd name="T35" fmla="*/ 1610 h 1899"/>
                <a:gd name="T36" fmla="*/ 350 w 2881"/>
                <a:gd name="T37" fmla="*/ 1736 h 1899"/>
                <a:gd name="T38" fmla="*/ 574 w 2881"/>
                <a:gd name="T39" fmla="*/ 1829 h 1899"/>
                <a:gd name="T40" fmla="*/ 846 w 2881"/>
                <a:gd name="T41" fmla="*/ 1884 h 1899"/>
                <a:gd name="T42" fmla="*/ 1165 w 2881"/>
                <a:gd name="T43" fmla="*/ 1899 h 1899"/>
                <a:gd name="T44" fmla="*/ 1488 w 2881"/>
                <a:gd name="T45" fmla="*/ 1874 h 1899"/>
                <a:gd name="T46" fmla="*/ 1765 w 2881"/>
                <a:gd name="T47" fmla="*/ 1825 h 1899"/>
                <a:gd name="T48" fmla="*/ 2048 w 2881"/>
                <a:gd name="T49" fmla="*/ 1747 h 1899"/>
                <a:gd name="T50" fmla="*/ 2313 w 2881"/>
                <a:gd name="T51" fmla="*/ 1643 h 1899"/>
                <a:gd name="T52" fmla="*/ 2319 w 2881"/>
                <a:gd name="T53" fmla="*/ 1424 h 1899"/>
                <a:gd name="T54" fmla="*/ 2061 w 2881"/>
                <a:gd name="T55" fmla="*/ 1536 h 1899"/>
                <a:gd name="T56" fmla="*/ 1766 w 2881"/>
                <a:gd name="T57" fmla="*/ 1623 h 1899"/>
                <a:gd name="T58" fmla="*/ 1465 w 2881"/>
                <a:gd name="T59" fmla="*/ 1682 h 1899"/>
                <a:gd name="T60" fmla="*/ 2852 w 2881"/>
                <a:gd name="T61" fmla="*/ 481 h 1899"/>
                <a:gd name="T62" fmla="*/ 2771 w 2881"/>
                <a:gd name="T63" fmla="*/ 326 h 1899"/>
                <a:gd name="T64" fmla="*/ 2642 w 2881"/>
                <a:gd name="T65" fmla="*/ 203 h 1899"/>
                <a:gd name="T66" fmla="*/ 2474 w 2881"/>
                <a:gd name="T67" fmla="*/ 108 h 1899"/>
                <a:gd name="T68" fmla="*/ 2272 w 2881"/>
                <a:gd name="T69" fmla="*/ 43 h 1899"/>
                <a:gd name="T70" fmla="*/ 2046 w 2881"/>
                <a:gd name="T71" fmla="*/ 7 h 1899"/>
                <a:gd name="T72" fmla="*/ 1801 w 2881"/>
                <a:gd name="T73" fmla="*/ 1 h 1899"/>
                <a:gd name="T74" fmla="*/ 1545 w 2881"/>
                <a:gd name="T75" fmla="*/ 22 h 1899"/>
                <a:gd name="T76" fmla="*/ 1285 w 2881"/>
                <a:gd name="T77" fmla="*/ 72 h 1899"/>
                <a:gd name="T78" fmla="*/ 1028 w 2881"/>
                <a:gd name="T79" fmla="*/ 150 h 1899"/>
                <a:gd name="T80" fmla="*/ 782 w 2881"/>
                <a:gd name="T81" fmla="*/ 255 h 1899"/>
                <a:gd name="T82" fmla="*/ 627 w 2881"/>
                <a:gd name="T83" fmla="*/ 396 h 1899"/>
                <a:gd name="T84" fmla="*/ 867 w 2881"/>
                <a:gd name="T85" fmla="*/ 288 h 1899"/>
                <a:gd name="T86" fmla="*/ 1118 w 2881"/>
                <a:gd name="T87" fmla="*/ 204 h 1899"/>
                <a:gd name="T88" fmla="*/ 1373 w 2881"/>
                <a:gd name="T89" fmla="*/ 143 h 1899"/>
                <a:gd name="T90" fmla="*/ 1625 w 2881"/>
                <a:gd name="T91" fmla="*/ 109 h 1899"/>
                <a:gd name="T92" fmla="*/ 1869 w 2881"/>
                <a:gd name="T93" fmla="*/ 99 h 1899"/>
                <a:gd name="T94" fmla="*/ 2095 w 2881"/>
                <a:gd name="T95" fmla="*/ 117 h 1899"/>
                <a:gd name="T96" fmla="*/ 2298 w 2881"/>
                <a:gd name="T97" fmla="*/ 163 h 1899"/>
                <a:gd name="T98" fmla="*/ 2470 w 2881"/>
                <a:gd name="T99" fmla="*/ 237 h 1899"/>
                <a:gd name="T100" fmla="*/ 2605 w 2881"/>
                <a:gd name="T101" fmla="*/ 341 h 1899"/>
                <a:gd name="T102" fmla="*/ 2695 w 2881"/>
                <a:gd name="T103" fmla="*/ 475 h 1899"/>
                <a:gd name="T104" fmla="*/ 2733 w 2881"/>
                <a:gd name="T105" fmla="*/ 637 h 1899"/>
                <a:gd name="T106" fmla="*/ 2710 w 2881"/>
                <a:gd name="T107" fmla="*/ 800 h 1899"/>
                <a:gd name="T108" fmla="*/ 2630 w 2881"/>
                <a:gd name="T109" fmla="*/ 951 h 1899"/>
                <a:gd name="T110" fmla="*/ 2500 w 2881"/>
                <a:gd name="T111" fmla="*/ 1078 h 1899"/>
                <a:gd name="T112" fmla="*/ 2493 w 2881"/>
                <a:gd name="T113" fmla="*/ 1251 h 1899"/>
                <a:gd name="T114" fmla="*/ 2626 w 2881"/>
                <a:gd name="T115" fmla="*/ 1168 h 1899"/>
                <a:gd name="T116" fmla="*/ 2742 w 2881"/>
                <a:gd name="T117" fmla="*/ 1050 h 1899"/>
                <a:gd name="T118" fmla="*/ 2830 w 2881"/>
                <a:gd name="T119" fmla="*/ 903 h 1899"/>
                <a:gd name="T120" fmla="*/ 2877 w 2881"/>
                <a:gd name="T121" fmla="*/ 731 h 1899"/>
                <a:gd name="T122" fmla="*/ 2867 w 2881"/>
                <a:gd name="T123" fmla="*/ 539 h 1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81" h="1899">
                  <a:moveTo>
                    <a:pt x="1368" y="1693"/>
                  </a:moveTo>
                  <a:lnTo>
                    <a:pt x="1296" y="1699"/>
                  </a:lnTo>
                  <a:lnTo>
                    <a:pt x="1225" y="1703"/>
                  </a:lnTo>
                  <a:lnTo>
                    <a:pt x="1154" y="1706"/>
                  </a:lnTo>
                  <a:lnTo>
                    <a:pt x="1084" y="1706"/>
                  </a:lnTo>
                  <a:lnTo>
                    <a:pt x="1013" y="1706"/>
                  </a:lnTo>
                  <a:lnTo>
                    <a:pt x="945" y="1704"/>
                  </a:lnTo>
                  <a:lnTo>
                    <a:pt x="877" y="1699"/>
                  </a:lnTo>
                  <a:lnTo>
                    <a:pt x="810" y="1691"/>
                  </a:lnTo>
                  <a:lnTo>
                    <a:pt x="745" y="1683"/>
                  </a:lnTo>
                  <a:lnTo>
                    <a:pt x="682" y="1672"/>
                  </a:lnTo>
                  <a:lnTo>
                    <a:pt x="621" y="1658"/>
                  </a:lnTo>
                  <a:lnTo>
                    <a:pt x="563" y="1642"/>
                  </a:lnTo>
                  <a:lnTo>
                    <a:pt x="506" y="1623"/>
                  </a:lnTo>
                  <a:lnTo>
                    <a:pt x="453" y="1601"/>
                  </a:lnTo>
                  <a:lnTo>
                    <a:pt x="402" y="1578"/>
                  </a:lnTo>
                  <a:lnTo>
                    <a:pt x="355" y="1550"/>
                  </a:lnTo>
                  <a:lnTo>
                    <a:pt x="312" y="1521"/>
                  </a:lnTo>
                  <a:lnTo>
                    <a:pt x="271" y="1487"/>
                  </a:lnTo>
                  <a:lnTo>
                    <a:pt x="235" y="1450"/>
                  </a:lnTo>
                  <a:lnTo>
                    <a:pt x="203" y="1411"/>
                  </a:lnTo>
                  <a:lnTo>
                    <a:pt x="176" y="1369"/>
                  </a:lnTo>
                  <a:lnTo>
                    <a:pt x="154" y="1322"/>
                  </a:lnTo>
                  <a:lnTo>
                    <a:pt x="135" y="1271"/>
                  </a:lnTo>
                  <a:lnTo>
                    <a:pt x="121" y="1218"/>
                  </a:lnTo>
                  <a:lnTo>
                    <a:pt x="114" y="1152"/>
                  </a:lnTo>
                  <a:lnTo>
                    <a:pt x="114" y="1086"/>
                  </a:lnTo>
                  <a:lnTo>
                    <a:pt x="120" y="1020"/>
                  </a:lnTo>
                  <a:lnTo>
                    <a:pt x="134" y="955"/>
                  </a:lnTo>
                  <a:lnTo>
                    <a:pt x="152" y="891"/>
                  </a:lnTo>
                  <a:lnTo>
                    <a:pt x="177" y="831"/>
                  </a:lnTo>
                  <a:lnTo>
                    <a:pt x="207" y="773"/>
                  </a:lnTo>
                  <a:lnTo>
                    <a:pt x="239" y="718"/>
                  </a:lnTo>
                  <a:lnTo>
                    <a:pt x="275" y="668"/>
                  </a:lnTo>
                  <a:lnTo>
                    <a:pt x="314" y="622"/>
                  </a:lnTo>
                  <a:lnTo>
                    <a:pt x="314" y="544"/>
                  </a:lnTo>
                  <a:lnTo>
                    <a:pt x="261" y="593"/>
                  </a:lnTo>
                  <a:lnTo>
                    <a:pt x="212" y="645"/>
                  </a:lnTo>
                  <a:lnTo>
                    <a:pt x="167" y="699"/>
                  </a:lnTo>
                  <a:lnTo>
                    <a:pt x="128" y="753"/>
                  </a:lnTo>
                  <a:lnTo>
                    <a:pt x="92" y="810"/>
                  </a:lnTo>
                  <a:lnTo>
                    <a:pt x="62" y="869"/>
                  </a:lnTo>
                  <a:lnTo>
                    <a:pt x="39" y="930"/>
                  </a:lnTo>
                  <a:lnTo>
                    <a:pt x="19" y="992"/>
                  </a:lnTo>
                  <a:lnTo>
                    <a:pt x="6" y="1057"/>
                  </a:lnTo>
                  <a:lnTo>
                    <a:pt x="0" y="1123"/>
                  </a:lnTo>
                  <a:lnTo>
                    <a:pt x="0" y="1191"/>
                  </a:lnTo>
                  <a:lnTo>
                    <a:pt x="6" y="1260"/>
                  </a:lnTo>
                  <a:lnTo>
                    <a:pt x="20" y="1332"/>
                  </a:lnTo>
                  <a:lnTo>
                    <a:pt x="39" y="1393"/>
                  </a:lnTo>
                  <a:lnTo>
                    <a:pt x="63" y="1453"/>
                  </a:lnTo>
                  <a:lnTo>
                    <a:pt x="95" y="1508"/>
                  </a:lnTo>
                  <a:lnTo>
                    <a:pt x="134" y="1560"/>
                  </a:lnTo>
                  <a:lnTo>
                    <a:pt x="178" y="1610"/>
                  </a:lnTo>
                  <a:lnTo>
                    <a:pt x="230" y="1656"/>
                  </a:lnTo>
                  <a:lnTo>
                    <a:pt x="287" y="1698"/>
                  </a:lnTo>
                  <a:lnTo>
                    <a:pt x="350" y="1736"/>
                  </a:lnTo>
                  <a:lnTo>
                    <a:pt x="418" y="1771"/>
                  </a:lnTo>
                  <a:lnTo>
                    <a:pt x="494" y="1801"/>
                  </a:lnTo>
                  <a:lnTo>
                    <a:pt x="574" y="1829"/>
                  </a:lnTo>
                  <a:lnTo>
                    <a:pt x="659" y="1851"/>
                  </a:lnTo>
                  <a:lnTo>
                    <a:pt x="750" y="1869"/>
                  </a:lnTo>
                  <a:lnTo>
                    <a:pt x="846" y="1884"/>
                  </a:lnTo>
                  <a:lnTo>
                    <a:pt x="948" y="1893"/>
                  </a:lnTo>
                  <a:lnTo>
                    <a:pt x="1054" y="1898"/>
                  </a:lnTo>
                  <a:lnTo>
                    <a:pt x="1165" y="1899"/>
                  </a:lnTo>
                  <a:lnTo>
                    <a:pt x="1281" y="1894"/>
                  </a:lnTo>
                  <a:lnTo>
                    <a:pt x="1401" y="1884"/>
                  </a:lnTo>
                  <a:lnTo>
                    <a:pt x="1488" y="1874"/>
                  </a:lnTo>
                  <a:lnTo>
                    <a:pt x="1578" y="1862"/>
                  </a:lnTo>
                  <a:lnTo>
                    <a:pt x="1670" y="1845"/>
                  </a:lnTo>
                  <a:lnTo>
                    <a:pt x="1765" y="1825"/>
                  </a:lnTo>
                  <a:lnTo>
                    <a:pt x="1860" y="1803"/>
                  </a:lnTo>
                  <a:lnTo>
                    <a:pt x="1954" y="1777"/>
                  </a:lnTo>
                  <a:lnTo>
                    <a:pt x="2048" y="1747"/>
                  </a:lnTo>
                  <a:lnTo>
                    <a:pt x="2140" y="1715"/>
                  </a:lnTo>
                  <a:lnTo>
                    <a:pt x="2229" y="1680"/>
                  </a:lnTo>
                  <a:lnTo>
                    <a:pt x="2313" y="1643"/>
                  </a:lnTo>
                  <a:lnTo>
                    <a:pt x="2392" y="1602"/>
                  </a:lnTo>
                  <a:lnTo>
                    <a:pt x="2392" y="1384"/>
                  </a:lnTo>
                  <a:lnTo>
                    <a:pt x="2319" y="1424"/>
                  </a:lnTo>
                  <a:lnTo>
                    <a:pt x="2239" y="1464"/>
                  </a:lnTo>
                  <a:lnTo>
                    <a:pt x="2152" y="1501"/>
                  </a:lnTo>
                  <a:lnTo>
                    <a:pt x="2061" y="1536"/>
                  </a:lnTo>
                  <a:lnTo>
                    <a:pt x="1964" y="1568"/>
                  </a:lnTo>
                  <a:lnTo>
                    <a:pt x="1866" y="1597"/>
                  </a:lnTo>
                  <a:lnTo>
                    <a:pt x="1766" y="1623"/>
                  </a:lnTo>
                  <a:lnTo>
                    <a:pt x="1665" y="1647"/>
                  </a:lnTo>
                  <a:lnTo>
                    <a:pt x="1565" y="1667"/>
                  </a:lnTo>
                  <a:lnTo>
                    <a:pt x="1465" y="1682"/>
                  </a:lnTo>
                  <a:lnTo>
                    <a:pt x="1368" y="1693"/>
                  </a:lnTo>
                  <a:close/>
                  <a:moveTo>
                    <a:pt x="2867" y="539"/>
                  </a:moveTo>
                  <a:lnTo>
                    <a:pt x="2852" y="481"/>
                  </a:lnTo>
                  <a:lnTo>
                    <a:pt x="2831" y="427"/>
                  </a:lnTo>
                  <a:lnTo>
                    <a:pt x="2804" y="375"/>
                  </a:lnTo>
                  <a:lnTo>
                    <a:pt x="2771" y="326"/>
                  </a:lnTo>
                  <a:lnTo>
                    <a:pt x="2732" y="282"/>
                  </a:lnTo>
                  <a:lnTo>
                    <a:pt x="2690" y="240"/>
                  </a:lnTo>
                  <a:lnTo>
                    <a:pt x="2642" y="203"/>
                  </a:lnTo>
                  <a:lnTo>
                    <a:pt x="2590" y="168"/>
                  </a:lnTo>
                  <a:lnTo>
                    <a:pt x="2534" y="136"/>
                  </a:lnTo>
                  <a:lnTo>
                    <a:pt x="2474" y="108"/>
                  </a:lnTo>
                  <a:lnTo>
                    <a:pt x="2409" y="83"/>
                  </a:lnTo>
                  <a:lnTo>
                    <a:pt x="2343" y="62"/>
                  </a:lnTo>
                  <a:lnTo>
                    <a:pt x="2272" y="43"/>
                  </a:lnTo>
                  <a:lnTo>
                    <a:pt x="2199" y="28"/>
                  </a:lnTo>
                  <a:lnTo>
                    <a:pt x="2124" y="16"/>
                  </a:lnTo>
                  <a:lnTo>
                    <a:pt x="2046" y="7"/>
                  </a:lnTo>
                  <a:lnTo>
                    <a:pt x="1965" y="2"/>
                  </a:lnTo>
                  <a:lnTo>
                    <a:pt x="1884" y="0"/>
                  </a:lnTo>
                  <a:lnTo>
                    <a:pt x="1801" y="1"/>
                  </a:lnTo>
                  <a:lnTo>
                    <a:pt x="1717" y="5"/>
                  </a:lnTo>
                  <a:lnTo>
                    <a:pt x="1630" y="12"/>
                  </a:lnTo>
                  <a:lnTo>
                    <a:pt x="1545" y="22"/>
                  </a:lnTo>
                  <a:lnTo>
                    <a:pt x="1458" y="36"/>
                  </a:lnTo>
                  <a:lnTo>
                    <a:pt x="1372" y="52"/>
                  </a:lnTo>
                  <a:lnTo>
                    <a:pt x="1285" y="72"/>
                  </a:lnTo>
                  <a:lnTo>
                    <a:pt x="1199" y="95"/>
                  </a:lnTo>
                  <a:lnTo>
                    <a:pt x="1113" y="121"/>
                  </a:lnTo>
                  <a:lnTo>
                    <a:pt x="1028" y="150"/>
                  </a:lnTo>
                  <a:lnTo>
                    <a:pt x="944" y="182"/>
                  </a:lnTo>
                  <a:lnTo>
                    <a:pt x="862" y="218"/>
                  </a:lnTo>
                  <a:lnTo>
                    <a:pt x="782" y="255"/>
                  </a:lnTo>
                  <a:lnTo>
                    <a:pt x="704" y="297"/>
                  </a:lnTo>
                  <a:lnTo>
                    <a:pt x="627" y="340"/>
                  </a:lnTo>
                  <a:lnTo>
                    <a:pt x="627" y="396"/>
                  </a:lnTo>
                  <a:lnTo>
                    <a:pt x="705" y="357"/>
                  </a:lnTo>
                  <a:lnTo>
                    <a:pt x="786" y="321"/>
                  </a:lnTo>
                  <a:lnTo>
                    <a:pt x="867" y="288"/>
                  </a:lnTo>
                  <a:lnTo>
                    <a:pt x="950" y="257"/>
                  </a:lnTo>
                  <a:lnTo>
                    <a:pt x="1033" y="229"/>
                  </a:lnTo>
                  <a:lnTo>
                    <a:pt x="1118" y="204"/>
                  </a:lnTo>
                  <a:lnTo>
                    <a:pt x="1202" y="180"/>
                  </a:lnTo>
                  <a:lnTo>
                    <a:pt x="1288" y="161"/>
                  </a:lnTo>
                  <a:lnTo>
                    <a:pt x="1373" y="143"/>
                  </a:lnTo>
                  <a:lnTo>
                    <a:pt x="1458" y="129"/>
                  </a:lnTo>
                  <a:lnTo>
                    <a:pt x="1542" y="117"/>
                  </a:lnTo>
                  <a:lnTo>
                    <a:pt x="1625" y="109"/>
                  </a:lnTo>
                  <a:lnTo>
                    <a:pt x="1708" y="103"/>
                  </a:lnTo>
                  <a:lnTo>
                    <a:pt x="1789" y="100"/>
                  </a:lnTo>
                  <a:lnTo>
                    <a:pt x="1869" y="99"/>
                  </a:lnTo>
                  <a:lnTo>
                    <a:pt x="1946" y="103"/>
                  </a:lnTo>
                  <a:lnTo>
                    <a:pt x="2022" y="109"/>
                  </a:lnTo>
                  <a:lnTo>
                    <a:pt x="2095" y="117"/>
                  </a:lnTo>
                  <a:lnTo>
                    <a:pt x="2166" y="130"/>
                  </a:lnTo>
                  <a:lnTo>
                    <a:pt x="2233" y="145"/>
                  </a:lnTo>
                  <a:lnTo>
                    <a:pt x="2298" y="163"/>
                  </a:lnTo>
                  <a:lnTo>
                    <a:pt x="2359" y="184"/>
                  </a:lnTo>
                  <a:lnTo>
                    <a:pt x="2417" y="209"/>
                  </a:lnTo>
                  <a:lnTo>
                    <a:pt x="2470" y="237"/>
                  </a:lnTo>
                  <a:lnTo>
                    <a:pt x="2519" y="268"/>
                  </a:lnTo>
                  <a:lnTo>
                    <a:pt x="2564" y="303"/>
                  </a:lnTo>
                  <a:lnTo>
                    <a:pt x="2605" y="341"/>
                  </a:lnTo>
                  <a:lnTo>
                    <a:pt x="2639" y="382"/>
                  </a:lnTo>
                  <a:lnTo>
                    <a:pt x="2670" y="427"/>
                  </a:lnTo>
                  <a:lnTo>
                    <a:pt x="2695" y="475"/>
                  </a:lnTo>
                  <a:lnTo>
                    <a:pt x="2714" y="527"/>
                  </a:lnTo>
                  <a:lnTo>
                    <a:pt x="2727" y="582"/>
                  </a:lnTo>
                  <a:lnTo>
                    <a:pt x="2733" y="637"/>
                  </a:lnTo>
                  <a:lnTo>
                    <a:pt x="2732" y="692"/>
                  </a:lnTo>
                  <a:lnTo>
                    <a:pt x="2724" y="747"/>
                  </a:lnTo>
                  <a:lnTo>
                    <a:pt x="2710" y="800"/>
                  </a:lnTo>
                  <a:lnTo>
                    <a:pt x="2689" y="852"/>
                  </a:lnTo>
                  <a:lnTo>
                    <a:pt x="2662" y="903"/>
                  </a:lnTo>
                  <a:lnTo>
                    <a:pt x="2630" y="951"/>
                  </a:lnTo>
                  <a:lnTo>
                    <a:pt x="2591" y="997"/>
                  </a:lnTo>
                  <a:lnTo>
                    <a:pt x="2548" y="1039"/>
                  </a:lnTo>
                  <a:lnTo>
                    <a:pt x="2500" y="1078"/>
                  </a:lnTo>
                  <a:lnTo>
                    <a:pt x="2448" y="1113"/>
                  </a:lnTo>
                  <a:lnTo>
                    <a:pt x="2448" y="1270"/>
                  </a:lnTo>
                  <a:lnTo>
                    <a:pt x="2493" y="1251"/>
                  </a:lnTo>
                  <a:lnTo>
                    <a:pt x="2538" y="1228"/>
                  </a:lnTo>
                  <a:lnTo>
                    <a:pt x="2583" y="1199"/>
                  </a:lnTo>
                  <a:lnTo>
                    <a:pt x="2626" y="1168"/>
                  </a:lnTo>
                  <a:lnTo>
                    <a:pt x="2667" y="1133"/>
                  </a:lnTo>
                  <a:lnTo>
                    <a:pt x="2706" y="1093"/>
                  </a:lnTo>
                  <a:lnTo>
                    <a:pt x="2742" y="1050"/>
                  </a:lnTo>
                  <a:lnTo>
                    <a:pt x="2775" y="1004"/>
                  </a:lnTo>
                  <a:lnTo>
                    <a:pt x="2805" y="955"/>
                  </a:lnTo>
                  <a:lnTo>
                    <a:pt x="2830" y="903"/>
                  </a:lnTo>
                  <a:lnTo>
                    <a:pt x="2851" y="847"/>
                  </a:lnTo>
                  <a:lnTo>
                    <a:pt x="2867" y="790"/>
                  </a:lnTo>
                  <a:lnTo>
                    <a:pt x="2877" y="731"/>
                  </a:lnTo>
                  <a:lnTo>
                    <a:pt x="2881" y="669"/>
                  </a:lnTo>
                  <a:lnTo>
                    <a:pt x="2877" y="605"/>
                  </a:lnTo>
                  <a:lnTo>
                    <a:pt x="2867" y="5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3" name="Freeform 32"/>
            <p:cNvSpPr>
              <a:spLocks/>
            </p:cNvSpPr>
            <p:nvPr userDrawn="1"/>
          </p:nvSpPr>
          <p:spPr bwMode="auto">
            <a:xfrm>
              <a:off x="805" y="3116"/>
              <a:ext cx="29" cy="164"/>
            </a:xfrm>
            <a:custGeom>
              <a:avLst/>
              <a:gdLst>
                <a:gd name="T0" fmla="*/ 149 w 149"/>
                <a:gd name="T1" fmla="*/ 0 h 822"/>
                <a:gd name="T2" fmla="*/ 0 w 149"/>
                <a:gd name="T3" fmla="*/ 0 h 822"/>
                <a:gd name="T4" fmla="*/ 0 w 149"/>
                <a:gd name="T5" fmla="*/ 665 h 822"/>
                <a:gd name="T6" fmla="*/ 1 w 149"/>
                <a:gd name="T7" fmla="*/ 691 h 822"/>
                <a:gd name="T8" fmla="*/ 6 w 149"/>
                <a:gd name="T9" fmla="*/ 714 h 822"/>
                <a:gd name="T10" fmla="*/ 13 w 149"/>
                <a:gd name="T11" fmla="*/ 738 h 822"/>
                <a:gd name="T12" fmla="*/ 26 w 149"/>
                <a:gd name="T13" fmla="*/ 759 h 822"/>
                <a:gd name="T14" fmla="*/ 40 w 149"/>
                <a:gd name="T15" fmla="*/ 777 h 822"/>
                <a:gd name="T16" fmla="*/ 60 w 149"/>
                <a:gd name="T17" fmla="*/ 793 h 822"/>
                <a:gd name="T18" fmla="*/ 85 w 149"/>
                <a:gd name="T19" fmla="*/ 806 h 822"/>
                <a:gd name="T20" fmla="*/ 115 w 149"/>
                <a:gd name="T21" fmla="*/ 816 h 822"/>
                <a:gd name="T22" fmla="*/ 149 w 149"/>
                <a:gd name="T23" fmla="*/ 822 h 822"/>
                <a:gd name="T24" fmla="*/ 149 w 149"/>
                <a:gd name="T25" fmla="*/ 0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 h="822">
                  <a:moveTo>
                    <a:pt x="149" y="0"/>
                  </a:moveTo>
                  <a:lnTo>
                    <a:pt x="0" y="0"/>
                  </a:lnTo>
                  <a:lnTo>
                    <a:pt x="0" y="665"/>
                  </a:lnTo>
                  <a:lnTo>
                    <a:pt x="1" y="691"/>
                  </a:lnTo>
                  <a:lnTo>
                    <a:pt x="6" y="714"/>
                  </a:lnTo>
                  <a:lnTo>
                    <a:pt x="13" y="738"/>
                  </a:lnTo>
                  <a:lnTo>
                    <a:pt x="26" y="759"/>
                  </a:lnTo>
                  <a:lnTo>
                    <a:pt x="40" y="777"/>
                  </a:lnTo>
                  <a:lnTo>
                    <a:pt x="60" y="793"/>
                  </a:lnTo>
                  <a:lnTo>
                    <a:pt x="85" y="806"/>
                  </a:lnTo>
                  <a:lnTo>
                    <a:pt x="115" y="816"/>
                  </a:lnTo>
                  <a:lnTo>
                    <a:pt x="149" y="822"/>
                  </a:lnTo>
                  <a:lnTo>
                    <a:pt x="1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4" name="Freeform 33"/>
            <p:cNvSpPr>
              <a:spLocks/>
            </p:cNvSpPr>
            <p:nvPr userDrawn="1"/>
          </p:nvSpPr>
          <p:spPr bwMode="auto">
            <a:xfrm>
              <a:off x="449" y="3164"/>
              <a:ext cx="30" cy="118"/>
            </a:xfrm>
            <a:custGeom>
              <a:avLst/>
              <a:gdLst>
                <a:gd name="T0" fmla="*/ 150 w 150"/>
                <a:gd name="T1" fmla="*/ 0 h 590"/>
                <a:gd name="T2" fmla="*/ 0 w 150"/>
                <a:gd name="T3" fmla="*/ 0 h 590"/>
                <a:gd name="T4" fmla="*/ 0 w 150"/>
                <a:gd name="T5" fmla="*/ 434 h 590"/>
                <a:gd name="T6" fmla="*/ 2 w 150"/>
                <a:gd name="T7" fmla="*/ 460 h 590"/>
                <a:gd name="T8" fmla="*/ 5 w 150"/>
                <a:gd name="T9" fmla="*/ 484 h 590"/>
                <a:gd name="T10" fmla="*/ 14 w 150"/>
                <a:gd name="T11" fmla="*/ 507 h 590"/>
                <a:gd name="T12" fmla="*/ 25 w 150"/>
                <a:gd name="T13" fmla="*/ 528 h 590"/>
                <a:gd name="T14" fmla="*/ 41 w 150"/>
                <a:gd name="T15" fmla="*/ 547 h 590"/>
                <a:gd name="T16" fmla="*/ 61 w 150"/>
                <a:gd name="T17" fmla="*/ 563 h 590"/>
                <a:gd name="T18" fmla="*/ 86 w 150"/>
                <a:gd name="T19" fmla="*/ 575 h 590"/>
                <a:gd name="T20" fmla="*/ 115 w 150"/>
                <a:gd name="T21" fmla="*/ 585 h 590"/>
                <a:gd name="T22" fmla="*/ 150 w 150"/>
                <a:gd name="T23" fmla="*/ 590 h 590"/>
                <a:gd name="T24" fmla="*/ 150 w 150"/>
                <a:gd name="T25"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0" h="590">
                  <a:moveTo>
                    <a:pt x="150" y="0"/>
                  </a:moveTo>
                  <a:lnTo>
                    <a:pt x="0" y="0"/>
                  </a:lnTo>
                  <a:lnTo>
                    <a:pt x="0" y="434"/>
                  </a:lnTo>
                  <a:lnTo>
                    <a:pt x="2" y="460"/>
                  </a:lnTo>
                  <a:lnTo>
                    <a:pt x="5" y="484"/>
                  </a:lnTo>
                  <a:lnTo>
                    <a:pt x="14" y="507"/>
                  </a:lnTo>
                  <a:lnTo>
                    <a:pt x="25" y="528"/>
                  </a:lnTo>
                  <a:lnTo>
                    <a:pt x="41" y="547"/>
                  </a:lnTo>
                  <a:lnTo>
                    <a:pt x="61" y="563"/>
                  </a:lnTo>
                  <a:lnTo>
                    <a:pt x="86" y="575"/>
                  </a:lnTo>
                  <a:lnTo>
                    <a:pt x="115" y="585"/>
                  </a:lnTo>
                  <a:lnTo>
                    <a:pt x="150" y="590"/>
                  </a:lnTo>
                  <a:lnTo>
                    <a:pt x="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5" name="Rectangle 34"/>
            <p:cNvSpPr>
              <a:spLocks noChangeArrowheads="1"/>
            </p:cNvSpPr>
            <p:nvPr userDrawn="1"/>
          </p:nvSpPr>
          <p:spPr bwMode="auto">
            <a:xfrm>
              <a:off x="449" y="3120"/>
              <a:ext cx="30" cy="2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6" name="Freeform 35"/>
            <p:cNvSpPr>
              <a:spLocks/>
            </p:cNvSpPr>
            <p:nvPr userDrawn="1"/>
          </p:nvSpPr>
          <p:spPr bwMode="auto">
            <a:xfrm>
              <a:off x="623" y="3133"/>
              <a:ext cx="52" cy="148"/>
            </a:xfrm>
            <a:custGeom>
              <a:avLst/>
              <a:gdLst>
                <a:gd name="T0" fmla="*/ 172 w 260"/>
                <a:gd name="T1" fmla="*/ 743 h 743"/>
                <a:gd name="T2" fmla="*/ 139 w 260"/>
                <a:gd name="T3" fmla="*/ 740 h 743"/>
                <a:gd name="T4" fmla="*/ 108 w 260"/>
                <a:gd name="T5" fmla="*/ 733 h 743"/>
                <a:gd name="T6" fmla="*/ 82 w 260"/>
                <a:gd name="T7" fmla="*/ 722 h 743"/>
                <a:gd name="T8" fmla="*/ 59 w 260"/>
                <a:gd name="T9" fmla="*/ 708 h 743"/>
                <a:gd name="T10" fmla="*/ 41 w 260"/>
                <a:gd name="T11" fmla="*/ 691 h 743"/>
                <a:gd name="T12" fmla="*/ 26 w 260"/>
                <a:gd name="T13" fmla="*/ 670 h 743"/>
                <a:gd name="T14" fmla="*/ 15 w 260"/>
                <a:gd name="T15" fmla="*/ 649 h 743"/>
                <a:gd name="T16" fmla="*/ 6 w 260"/>
                <a:gd name="T17" fmla="*/ 625 h 743"/>
                <a:gd name="T18" fmla="*/ 3 w 260"/>
                <a:gd name="T19" fmla="*/ 601 h 743"/>
                <a:gd name="T20" fmla="*/ 0 w 260"/>
                <a:gd name="T21" fmla="*/ 576 h 743"/>
                <a:gd name="T22" fmla="*/ 0 w 260"/>
                <a:gd name="T23" fmla="*/ 0 h 743"/>
                <a:gd name="T24" fmla="*/ 149 w 260"/>
                <a:gd name="T25" fmla="*/ 0 h 743"/>
                <a:gd name="T26" fmla="*/ 149 w 260"/>
                <a:gd name="T27" fmla="*/ 159 h 743"/>
                <a:gd name="T28" fmla="*/ 260 w 260"/>
                <a:gd name="T29" fmla="*/ 159 h 743"/>
                <a:gd name="T30" fmla="*/ 260 w 260"/>
                <a:gd name="T31" fmla="*/ 278 h 743"/>
                <a:gd name="T32" fmla="*/ 149 w 260"/>
                <a:gd name="T33" fmla="*/ 278 h 743"/>
                <a:gd name="T34" fmla="*/ 149 w 260"/>
                <a:gd name="T35" fmla="*/ 567 h 743"/>
                <a:gd name="T36" fmla="*/ 151 w 260"/>
                <a:gd name="T37" fmla="*/ 586 h 743"/>
                <a:gd name="T38" fmla="*/ 156 w 260"/>
                <a:gd name="T39" fmla="*/ 599 h 743"/>
                <a:gd name="T40" fmla="*/ 166 w 260"/>
                <a:gd name="T41" fmla="*/ 611 h 743"/>
                <a:gd name="T42" fmla="*/ 181 w 260"/>
                <a:gd name="T43" fmla="*/ 617 h 743"/>
                <a:gd name="T44" fmla="*/ 199 w 260"/>
                <a:gd name="T45" fmla="*/ 619 h 743"/>
                <a:gd name="T46" fmla="*/ 260 w 260"/>
                <a:gd name="T47" fmla="*/ 619 h 743"/>
                <a:gd name="T48" fmla="*/ 260 w 260"/>
                <a:gd name="T49" fmla="*/ 743 h 743"/>
                <a:gd name="T50" fmla="*/ 172 w 260"/>
                <a:gd name="T51" fmla="*/ 7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743">
                  <a:moveTo>
                    <a:pt x="172" y="743"/>
                  </a:moveTo>
                  <a:lnTo>
                    <a:pt x="139" y="740"/>
                  </a:lnTo>
                  <a:lnTo>
                    <a:pt x="108" y="733"/>
                  </a:lnTo>
                  <a:lnTo>
                    <a:pt x="82" y="722"/>
                  </a:lnTo>
                  <a:lnTo>
                    <a:pt x="59" y="708"/>
                  </a:lnTo>
                  <a:lnTo>
                    <a:pt x="41" y="691"/>
                  </a:lnTo>
                  <a:lnTo>
                    <a:pt x="26" y="670"/>
                  </a:lnTo>
                  <a:lnTo>
                    <a:pt x="15" y="649"/>
                  </a:lnTo>
                  <a:lnTo>
                    <a:pt x="6" y="625"/>
                  </a:lnTo>
                  <a:lnTo>
                    <a:pt x="3" y="601"/>
                  </a:lnTo>
                  <a:lnTo>
                    <a:pt x="0" y="576"/>
                  </a:lnTo>
                  <a:lnTo>
                    <a:pt x="0" y="0"/>
                  </a:lnTo>
                  <a:lnTo>
                    <a:pt x="149" y="0"/>
                  </a:lnTo>
                  <a:lnTo>
                    <a:pt x="149" y="159"/>
                  </a:lnTo>
                  <a:lnTo>
                    <a:pt x="260" y="159"/>
                  </a:lnTo>
                  <a:lnTo>
                    <a:pt x="260" y="278"/>
                  </a:lnTo>
                  <a:lnTo>
                    <a:pt x="149" y="278"/>
                  </a:lnTo>
                  <a:lnTo>
                    <a:pt x="149" y="567"/>
                  </a:lnTo>
                  <a:lnTo>
                    <a:pt x="151" y="586"/>
                  </a:lnTo>
                  <a:lnTo>
                    <a:pt x="156" y="599"/>
                  </a:lnTo>
                  <a:lnTo>
                    <a:pt x="166" y="611"/>
                  </a:lnTo>
                  <a:lnTo>
                    <a:pt x="181" y="617"/>
                  </a:lnTo>
                  <a:lnTo>
                    <a:pt x="199" y="619"/>
                  </a:lnTo>
                  <a:lnTo>
                    <a:pt x="260" y="619"/>
                  </a:lnTo>
                  <a:lnTo>
                    <a:pt x="260" y="743"/>
                  </a:lnTo>
                  <a:lnTo>
                    <a:pt x="172" y="74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7" name="Freeform 36"/>
            <p:cNvSpPr>
              <a:spLocks noEditPoints="1"/>
            </p:cNvSpPr>
            <p:nvPr userDrawn="1"/>
          </p:nvSpPr>
          <p:spPr bwMode="auto">
            <a:xfrm>
              <a:off x="683" y="3162"/>
              <a:ext cx="104" cy="121"/>
            </a:xfrm>
            <a:custGeom>
              <a:avLst/>
              <a:gdLst>
                <a:gd name="T0" fmla="*/ 150 w 523"/>
                <a:gd name="T1" fmla="*/ 375 h 604"/>
                <a:gd name="T2" fmla="*/ 167 w 523"/>
                <a:gd name="T3" fmla="*/ 423 h 604"/>
                <a:gd name="T4" fmla="*/ 200 w 523"/>
                <a:gd name="T5" fmla="*/ 458 h 604"/>
                <a:gd name="T6" fmla="*/ 250 w 523"/>
                <a:gd name="T7" fmla="*/ 476 h 604"/>
                <a:gd name="T8" fmla="*/ 309 w 523"/>
                <a:gd name="T9" fmla="*/ 478 h 604"/>
                <a:gd name="T10" fmla="*/ 357 w 523"/>
                <a:gd name="T11" fmla="*/ 465 h 604"/>
                <a:gd name="T12" fmla="*/ 396 w 523"/>
                <a:gd name="T13" fmla="*/ 440 h 604"/>
                <a:gd name="T14" fmla="*/ 506 w 523"/>
                <a:gd name="T15" fmla="*/ 511 h 604"/>
                <a:gd name="T16" fmla="*/ 461 w 523"/>
                <a:gd name="T17" fmla="*/ 549 h 604"/>
                <a:gd name="T18" fmla="*/ 411 w 523"/>
                <a:gd name="T19" fmla="*/ 579 h 604"/>
                <a:gd name="T20" fmla="*/ 351 w 523"/>
                <a:gd name="T21" fmla="*/ 598 h 604"/>
                <a:gd name="T22" fmla="*/ 278 w 523"/>
                <a:gd name="T23" fmla="*/ 604 h 604"/>
                <a:gd name="T24" fmla="*/ 218 w 523"/>
                <a:gd name="T25" fmla="*/ 599 h 604"/>
                <a:gd name="T26" fmla="*/ 161 w 523"/>
                <a:gd name="T27" fmla="*/ 584 h 604"/>
                <a:gd name="T28" fmla="*/ 109 w 523"/>
                <a:gd name="T29" fmla="*/ 555 h 604"/>
                <a:gd name="T30" fmla="*/ 65 w 523"/>
                <a:gd name="T31" fmla="*/ 515 h 604"/>
                <a:gd name="T32" fmla="*/ 31 w 523"/>
                <a:gd name="T33" fmla="*/ 460 h 604"/>
                <a:gd name="T34" fmla="*/ 9 w 523"/>
                <a:gd name="T35" fmla="*/ 389 h 604"/>
                <a:gd name="T36" fmla="*/ 0 w 523"/>
                <a:gd name="T37" fmla="*/ 301 h 604"/>
                <a:gd name="T38" fmla="*/ 10 w 523"/>
                <a:gd name="T39" fmla="*/ 212 h 604"/>
                <a:gd name="T40" fmla="*/ 37 w 523"/>
                <a:gd name="T41" fmla="*/ 138 h 604"/>
                <a:gd name="T42" fmla="*/ 79 w 523"/>
                <a:gd name="T43" fmla="*/ 78 h 604"/>
                <a:gd name="T44" fmla="*/ 135 w 523"/>
                <a:gd name="T45" fmla="*/ 35 h 604"/>
                <a:gd name="T46" fmla="*/ 200 w 523"/>
                <a:gd name="T47" fmla="*/ 9 h 604"/>
                <a:gd name="T48" fmla="*/ 275 w 523"/>
                <a:gd name="T49" fmla="*/ 0 h 604"/>
                <a:gd name="T50" fmla="*/ 354 w 523"/>
                <a:gd name="T51" fmla="*/ 11 h 604"/>
                <a:gd name="T52" fmla="*/ 419 w 523"/>
                <a:gd name="T53" fmla="*/ 46 h 604"/>
                <a:gd name="T54" fmla="*/ 469 w 523"/>
                <a:gd name="T55" fmla="*/ 99 h 604"/>
                <a:gd name="T56" fmla="*/ 503 w 523"/>
                <a:gd name="T57" fmla="*/ 168 h 604"/>
                <a:gd name="T58" fmla="*/ 521 w 523"/>
                <a:gd name="T59" fmla="*/ 250 h 604"/>
                <a:gd name="T60" fmla="*/ 523 w 523"/>
                <a:gd name="T61" fmla="*/ 348 h 604"/>
                <a:gd name="T62" fmla="*/ 268 w 523"/>
                <a:gd name="T63" fmla="*/ 123 h 604"/>
                <a:gd name="T64" fmla="*/ 214 w 523"/>
                <a:gd name="T65" fmla="*/ 134 h 604"/>
                <a:gd name="T66" fmla="*/ 174 w 523"/>
                <a:gd name="T67" fmla="*/ 164 h 604"/>
                <a:gd name="T68" fmla="*/ 155 w 523"/>
                <a:gd name="T69" fmla="*/ 203 h 604"/>
                <a:gd name="T70" fmla="*/ 147 w 523"/>
                <a:gd name="T71" fmla="*/ 248 h 604"/>
                <a:gd name="T72" fmla="*/ 373 w 523"/>
                <a:gd name="T73" fmla="*/ 227 h 604"/>
                <a:gd name="T74" fmla="*/ 364 w 523"/>
                <a:gd name="T75" fmla="*/ 187 h 604"/>
                <a:gd name="T76" fmla="*/ 344 w 523"/>
                <a:gd name="T77" fmla="*/ 154 h 604"/>
                <a:gd name="T78" fmla="*/ 312 w 523"/>
                <a:gd name="T79" fmla="*/ 130 h 604"/>
                <a:gd name="T80" fmla="*/ 268 w 523"/>
                <a:gd name="T81" fmla="*/ 123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23" h="604">
                  <a:moveTo>
                    <a:pt x="147" y="348"/>
                  </a:moveTo>
                  <a:lnTo>
                    <a:pt x="150" y="375"/>
                  </a:lnTo>
                  <a:lnTo>
                    <a:pt x="157" y="401"/>
                  </a:lnTo>
                  <a:lnTo>
                    <a:pt x="167" y="423"/>
                  </a:lnTo>
                  <a:lnTo>
                    <a:pt x="182" y="442"/>
                  </a:lnTo>
                  <a:lnTo>
                    <a:pt x="200" y="458"/>
                  </a:lnTo>
                  <a:lnTo>
                    <a:pt x="223" y="469"/>
                  </a:lnTo>
                  <a:lnTo>
                    <a:pt x="250" y="476"/>
                  </a:lnTo>
                  <a:lnTo>
                    <a:pt x="279" y="479"/>
                  </a:lnTo>
                  <a:lnTo>
                    <a:pt x="309" y="478"/>
                  </a:lnTo>
                  <a:lnTo>
                    <a:pt x="335" y="473"/>
                  </a:lnTo>
                  <a:lnTo>
                    <a:pt x="357" y="465"/>
                  </a:lnTo>
                  <a:lnTo>
                    <a:pt x="377" y="455"/>
                  </a:lnTo>
                  <a:lnTo>
                    <a:pt x="396" y="440"/>
                  </a:lnTo>
                  <a:lnTo>
                    <a:pt x="414" y="423"/>
                  </a:lnTo>
                  <a:lnTo>
                    <a:pt x="506" y="511"/>
                  </a:lnTo>
                  <a:lnTo>
                    <a:pt x="484" y="532"/>
                  </a:lnTo>
                  <a:lnTo>
                    <a:pt x="461" y="549"/>
                  </a:lnTo>
                  <a:lnTo>
                    <a:pt x="437" y="565"/>
                  </a:lnTo>
                  <a:lnTo>
                    <a:pt x="411" y="579"/>
                  </a:lnTo>
                  <a:lnTo>
                    <a:pt x="382" y="590"/>
                  </a:lnTo>
                  <a:lnTo>
                    <a:pt x="351" y="598"/>
                  </a:lnTo>
                  <a:lnTo>
                    <a:pt x="317" y="602"/>
                  </a:lnTo>
                  <a:lnTo>
                    <a:pt x="278" y="604"/>
                  </a:lnTo>
                  <a:lnTo>
                    <a:pt x="247" y="602"/>
                  </a:lnTo>
                  <a:lnTo>
                    <a:pt x="218" y="599"/>
                  </a:lnTo>
                  <a:lnTo>
                    <a:pt x="189" y="593"/>
                  </a:lnTo>
                  <a:lnTo>
                    <a:pt x="161" y="584"/>
                  </a:lnTo>
                  <a:lnTo>
                    <a:pt x="135" y="572"/>
                  </a:lnTo>
                  <a:lnTo>
                    <a:pt x="109" y="555"/>
                  </a:lnTo>
                  <a:lnTo>
                    <a:pt x="87" y="537"/>
                  </a:lnTo>
                  <a:lnTo>
                    <a:pt x="65" y="515"/>
                  </a:lnTo>
                  <a:lnTo>
                    <a:pt x="47" y="489"/>
                  </a:lnTo>
                  <a:lnTo>
                    <a:pt x="31" y="460"/>
                  </a:lnTo>
                  <a:lnTo>
                    <a:pt x="19" y="427"/>
                  </a:lnTo>
                  <a:lnTo>
                    <a:pt x="9" y="389"/>
                  </a:lnTo>
                  <a:lnTo>
                    <a:pt x="2" y="348"/>
                  </a:lnTo>
                  <a:lnTo>
                    <a:pt x="0" y="301"/>
                  </a:lnTo>
                  <a:lnTo>
                    <a:pt x="2" y="255"/>
                  </a:lnTo>
                  <a:lnTo>
                    <a:pt x="10" y="212"/>
                  </a:lnTo>
                  <a:lnTo>
                    <a:pt x="21" y="173"/>
                  </a:lnTo>
                  <a:lnTo>
                    <a:pt x="37" y="138"/>
                  </a:lnTo>
                  <a:lnTo>
                    <a:pt x="57" y="107"/>
                  </a:lnTo>
                  <a:lnTo>
                    <a:pt x="79" y="78"/>
                  </a:lnTo>
                  <a:lnTo>
                    <a:pt x="105" y="55"/>
                  </a:lnTo>
                  <a:lnTo>
                    <a:pt x="135" y="35"/>
                  </a:lnTo>
                  <a:lnTo>
                    <a:pt x="166" y="20"/>
                  </a:lnTo>
                  <a:lnTo>
                    <a:pt x="200" y="9"/>
                  </a:lnTo>
                  <a:lnTo>
                    <a:pt x="236" y="3"/>
                  </a:lnTo>
                  <a:lnTo>
                    <a:pt x="275" y="0"/>
                  </a:lnTo>
                  <a:lnTo>
                    <a:pt x="315" y="3"/>
                  </a:lnTo>
                  <a:lnTo>
                    <a:pt x="354" y="11"/>
                  </a:lnTo>
                  <a:lnTo>
                    <a:pt x="388" y="26"/>
                  </a:lnTo>
                  <a:lnTo>
                    <a:pt x="419" y="46"/>
                  </a:lnTo>
                  <a:lnTo>
                    <a:pt x="446" y="71"/>
                  </a:lnTo>
                  <a:lnTo>
                    <a:pt x="469" y="99"/>
                  </a:lnTo>
                  <a:lnTo>
                    <a:pt x="488" y="133"/>
                  </a:lnTo>
                  <a:lnTo>
                    <a:pt x="503" y="168"/>
                  </a:lnTo>
                  <a:lnTo>
                    <a:pt x="514" y="208"/>
                  </a:lnTo>
                  <a:lnTo>
                    <a:pt x="521" y="250"/>
                  </a:lnTo>
                  <a:lnTo>
                    <a:pt x="523" y="295"/>
                  </a:lnTo>
                  <a:lnTo>
                    <a:pt x="523" y="348"/>
                  </a:lnTo>
                  <a:lnTo>
                    <a:pt x="147" y="348"/>
                  </a:lnTo>
                  <a:close/>
                  <a:moveTo>
                    <a:pt x="268" y="123"/>
                  </a:moveTo>
                  <a:lnTo>
                    <a:pt x="239" y="125"/>
                  </a:lnTo>
                  <a:lnTo>
                    <a:pt x="214" y="134"/>
                  </a:lnTo>
                  <a:lnTo>
                    <a:pt x="192" y="146"/>
                  </a:lnTo>
                  <a:lnTo>
                    <a:pt x="174" y="164"/>
                  </a:lnTo>
                  <a:lnTo>
                    <a:pt x="162" y="183"/>
                  </a:lnTo>
                  <a:lnTo>
                    <a:pt x="155" y="203"/>
                  </a:lnTo>
                  <a:lnTo>
                    <a:pt x="150" y="224"/>
                  </a:lnTo>
                  <a:lnTo>
                    <a:pt x="147" y="248"/>
                  </a:lnTo>
                  <a:lnTo>
                    <a:pt x="376" y="248"/>
                  </a:lnTo>
                  <a:lnTo>
                    <a:pt x="373" y="227"/>
                  </a:lnTo>
                  <a:lnTo>
                    <a:pt x="370" y="206"/>
                  </a:lnTo>
                  <a:lnTo>
                    <a:pt x="364" y="187"/>
                  </a:lnTo>
                  <a:lnTo>
                    <a:pt x="355" y="168"/>
                  </a:lnTo>
                  <a:lnTo>
                    <a:pt x="344" y="154"/>
                  </a:lnTo>
                  <a:lnTo>
                    <a:pt x="329" y="140"/>
                  </a:lnTo>
                  <a:lnTo>
                    <a:pt x="312" y="130"/>
                  </a:lnTo>
                  <a:lnTo>
                    <a:pt x="292" y="124"/>
                  </a:lnTo>
                  <a:lnTo>
                    <a:pt x="268" y="12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8" name="Freeform 37"/>
            <p:cNvSpPr>
              <a:spLocks/>
            </p:cNvSpPr>
            <p:nvPr userDrawn="1"/>
          </p:nvSpPr>
          <p:spPr bwMode="auto">
            <a:xfrm>
              <a:off x="505" y="3164"/>
              <a:ext cx="96" cy="117"/>
            </a:xfrm>
            <a:custGeom>
              <a:avLst/>
              <a:gdLst>
                <a:gd name="T0" fmla="*/ 270 w 480"/>
                <a:gd name="T1" fmla="*/ 119 h 585"/>
                <a:gd name="T2" fmla="*/ 290 w 480"/>
                <a:gd name="T3" fmla="*/ 121 h 585"/>
                <a:gd name="T4" fmla="*/ 306 w 480"/>
                <a:gd name="T5" fmla="*/ 126 h 585"/>
                <a:gd name="T6" fmla="*/ 317 w 480"/>
                <a:gd name="T7" fmla="*/ 135 h 585"/>
                <a:gd name="T8" fmla="*/ 325 w 480"/>
                <a:gd name="T9" fmla="*/ 146 h 585"/>
                <a:gd name="T10" fmla="*/ 330 w 480"/>
                <a:gd name="T11" fmla="*/ 160 h 585"/>
                <a:gd name="T12" fmla="*/ 332 w 480"/>
                <a:gd name="T13" fmla="*/ 176 h 585"/>
                <a:gd name="T14" fmla="*/ 332 w 480"/>
                <a:gd name="T15" fmla="*/ 585 h 585"/>
                <a:gd name="T16" fmla="*/ 480 w 480"/>
                <a:gd name="T17" fmla="*/ 585 h 585"/>
                <a:gd name="T18" fmla="*/ 480 w 480"/>
                <a:gd name="T19" fmla="*/ 175 h 585"/>
                <a:gd name="T20" fmla="*/ 479 w 480"/>
                <a:gd name="T21" fmla="*/ 152 h 585"/>
                <a:gd name="T22" fmla="*/ 475 w 480"/>
                <a:gd name="T23" fmla="*/ 129 h 585"/>
                <a:gd name="T24" fmla="*/ 469 w 480"/>
                <a:gd name="T25" fmla="*/ 107 h 585"/>
                <a:gd name="T26" fmla="*/ 460 w 480"/>
                <a:gd name="T27" fmla="*/ 86 h 585"/>
                <a:gd name="T28" fmla="*/ 448 w 480"/>
                <a:gd name="T29" fmla="*/ 66 h 585"/>
                <a:gd name="T30" fmla="*/ 433 w 480"/>
                <a:gd name="T31" fmla="*/ 47 h 585"/>
                <a:gd name="T32" fmla="*/ 416 w 480"/>
                <a:gd name="T33" fmla="*/ 31 h 585"/>
                <a:gd name="T34" fmla="*/ 393 w 480"/>
                <a:gd name="T35" fmla="*/ 19 h 585"/>
                <a:gd name="T36" fmla="*/ 369 w 480"/>
                <a:gd name="T37" fmla="*/ 9 h 585"/>
                <a:gd name="T38" fmla="*/ 339 w 480"/>
                <a:gd name="T39" fmla="*/ 3 h 585"/>
                <a:gd name="T40" fmla="*/ 306 w 480"/>
                <a:gd name="T41" fmla="*/ 0 h 585"/>
                <a:gd name="T42" fmla="*/ 0 w 480"/>
                <a:gd name="T43" fmla="*/ 0 h 585"/>
                <a:gd name="T44" fmla="*/ 0 w 480"/>
                <a:gd name="T45" fmla="*/ 585 h 585"/>
                <a:gd name="T46" fmla="*/ 147 w 480"/>
                <a:gd name="T47" fmla="*/ 585 h 585"/>
                <a:gd name="T48" fmla="*/ 147 w 480"/>
                <a:gd name="T49" fmla="*/ 119 h 585"/>
                <a:gd name="T50" fmla="*/ 270 w 480"/>
                <a:gd name="T51" fmla="*/ 119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0" h="585">
                  <a:moveTo>
                    <a:pt x="270" y="119"/>
                  </a:moveTo>
                  <a:lnTo>
                    <a:pt x="290" y="121"/>
                  </a:lnTo>
                  <a:lnTo>
                    <a:pt x="306" y="126"/>
                  </a:lnTo>
                  <a:lnTo>
                    <a:pt x="317" y="135"/>
                  </a:lnTo>
                  <a:lnTo>
                    <a:pt x="325" y="146"/>
                  </a:lnTo>
                  <a:lnTo>
                    <a:pt x="330" y="160"/>
                  </a:lnTo>
                  <a:lnTo>
                    <a:pt x="332" y="176"/>
                  </a:lnTo>
                  <a:lnTo>
                    <a:pt x="332" y="585"/>
                  </a:lnTo>
                  <a:lnTo>
                    <a:pt x="480" y="585"/>
                  </a:lnTo>
                  <a:lnTo>
                    <a:pt x="480" y="175"/>
                  </a:lnTo>
                  <a:lnTo>
                    <a:pt x="479" y="152"/>
                  </a:lnTo>
                  <a:lnTo>
                    <a:pt x="475" y="129"/>
                  </a:lnTo>
                  <a:lnTo>
                    <a:pt x="469" y="107"/>
                  </a:lnTo>
                  <a:lnTo>
                    <a:pt x="460" y="86"/>
                  </a:lnTo>
                  <a:lnTo>
                    <a:pt x="448" y="66"/>
                  </a:lnTo>
                  <a:lnTo>
                    <a:pt x="433" y="47"/>
                  </a:lnTo>
                  <a:lnTo>
                    <a:pt x="416" y="31"/>
                  </a:lnTo>
                  <a:lnTo>
                    <a:pt x="393" y="19"/>
                  </a:lnTo>
                  <a:lnTo>
                    <a:pt x="369" y="9"/>
                  </a:lnTo>
                  <a:lnTo>
                    <a:pt x="339" y="3"/>
                  </a:lnTo>
                  <a:lnTo>
                    <a:pt x="306" y="0"/>
                  </a:lnTo>
                  <a:lnTo>
                    <a:pt x="0" y="0"/>
                  </a:lnTo>
                  <a:lnTo>
                    <a:pt x="0" y="585"/>
                  </a:lnTo>
                  <a:lnTo>
                    <a:pt x="147" y="585"/>
                  </a:lnTo>
                  <a:lnTo>
                    <a:pt x="147" y="119"/>
                  </a:lnTo>
                  <a:lnTo>
                    <a:pt x="270" y="11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9" name="Freeform 38"/>
            <p:cNvSpPr>
              <a:spLocks noEditPoints="1"/>
            </p:cNvSpPr>
            <p:nvPr userDrawn="1"/>
          </p:nvSpPr>
          <p:spPr bwMode="auto">
            <a:xfrm>
              <a:off x="855" y="3116"/>
              <a:ext cx="23" cy="24"/>
            </a:xfrm>
            <a:custGeom>
              <a:avLst/>
              <a:gdLst>
                <a:gd name="T0" fmla="*/ 39 w 118"/>
                <a:gd name="T1" fmla="*/ 116 h 120"/>
                <a:gd name="T2" fmla="*/ 11 w 118"/>
                <a:gd name="T3" fmla="*/ 95 h 120"/>
                <a:gd name="T4" fmla="*/ 0 w 118"/>
                <a:gd name="T5" fmla="*/ 59 h 120"/>
                <a:gd name="T6" fmla="*/ 11 w 118"/>
                <a:gd name="T7" fmla="*/ 24 h 120"/>
                <a:gd name="T8" fmla="*/ 39 w 118"/>
                <a:gd name="T9" fmla="*/ 3 h 120"/>
                <a:gd name="T10" fmla="*/ 78 w 118"/>
                <a:gd name="T11" fmla="*/ 3 h 120"/>
                <a:gd name="T12" fmla="*/ 106 w 118"/>
                <a:gd name="T13" fmla="*/ 24 h 120"/>
                <a:gd name="T14" fmla="*/ 118 w 118"/>
                <a:gd name="T15" fmla="*/ 59 h 120"/>
                <a:gd name="T16" fmla="*/ 106 w 118"/>
                <a:gd name="T17" fmla="*/ 95 h 120"/>
                <a:gd name="T18" fmla="*/ 78 w 118"/>
                <a:gd name="T19" fmla="*/ 116 h 120"/>
                <a:gd name="T20" fmla="*/ 58 w 118"/>
                <a:gd name="T21" fmla="*/ 10 h 120"/>
                <a:gd name="T22" fmla="*/ 29 w 118"/>
                <a:gd name="T23" fmla="*/ 19 h 120"/>
                <a:gd name="T24" fmla="*/ 12 w 118"/>
                <a:gd name="T25" fmla="*/ 44 h 120"/>
                <a:gd name="T26" fmla="*/ 12 w 118"/>
                <a:gd name="T27" fmla="*/ 75 h 120"/>
                <a:gd name="T28" fmla="*/ 29 w 118"/>
                <a:gd name="T29" fmla="*/ 100 h 120"/>
                <a:gd name="T30" fmla="*/ 58 w 118"/>
                <a:gd name="T31" fmla="*/ 108 h 120"/>
                <a:gd name="T32" fmla="*/ 88 w 118"/>
                <a:gd name="T33" fmla="*/ 100 h 120"/>
                <a:gd name="T34" fmla="*/ 106 w 118"/>
                <a:gd name="T35" fmla="*/ 75 h 120"/>
                <a:gd name="T36" fmla="*/ 106 w 118"/>
                <a:gd name="T37" fmla="*/ 44 h 120"/>
                <a:gd name="T38" fmla="*/ 88 w 118"/>
                <a:gd name="T39" fmla="*/ 19 h 120"/>
                <a:gd name="T40" fmla="*/ 58 w 118"/>
                <a:gd name="T41" fmla="*/ 10 h 120"/>
                <a:gd name="T42" fmla="*/ 74 w 118"/>
                <a:gd name="T43" fmla="*/ 95 h 120"/>
                <a:gd name="T44" fmla="*/ 71 w 118"/>
                <a:gd name="T45" fmla="*/ 94 h 120"/>
                <a:gd name="T46" fmla="*/ 55 w 118"/>
                <a:gd name="T47" fmla="*/ 68 h 120"/>
                <a:gd name="T48" fmla="*/ 48 w 118"/>
                <a:gd name="T49" fmla="*/ 66 h 120"/>
                <a:gd name="T50" fmla="*/ 47 w 118"/>
                <a:gd name="T51" fmla="*/ 94 h 120"/>
                <a:gd name="T52" fmla="*/ 45 w 118"/>
                <a:gd name="T53" fmla="*/ 95 h 120"/>
                <a:gd name="T54" fmla="*/ 33 w 118"/>
                <a:gd name="T55" fmla="*/ 95 h 120"/>
                <a:gd name="T56" fmla="*/ 32 w 118"/>
                <a:gd name="T57" fmla="*/ 92 h 120"/>
                <a:gd name="T58" fmla="*/ 33 w 118"/>
                <a:gd name="T59" fmla="*/ 26 h 120"/>
                <a:gd name="T60" fmla="*/ 37 w 118"/>
                <a:gd name="T61" fmla="*/ 23 h 120"/>
                <a:gd name="T62" fmla="*/ 45 w 118"/>
                <a:gd name="T63" fmla="*/ 22 h 120"/>
                <a:gd name="T64" fmla="*/ 55 w 118"/>
                <a:gd name="T65" fmla="*/ 22 h 120"/>
                <a:gd name="T66" fmla="*/ 76 w 118"/>
                <a:gd name="T67" fmla="*/ 27 h 120"/>
                <a:gd name="T68" fmla="*/ 85 w 118"/>
                <a:gd name="T69" fmla="*/ 44 h 120"/>
                <a:gd name="T70" fmla="*/ 84 w 118"/>
                <a:gd name="T71" fmla="*/ 52 h 120"/>
                <a:gd name="T72" fmla="*/ 79 w 118"/>
                <a:gd name="T73" fmla="*/ 60 h 120"/>
                <a:gd name="T74" fmla="*/ 71 w 118"/>
                <a:gd name="T75" fmla="*/ 64 h 120"/>
                <a:gd name="T76" fmla="*/ 88 w 118"/>
                <a:gd name="T77" fmla="*/ 92 h 120"/>
                <a:gd name="T78" fmla="*/ 88 w 118"/>
                <a:gd name="T79" fmla="*/ 94 h 120"/>
                <a:gd name="T80" fmla="*/ 85 w 118"/>
                <a:gd name="T81" fmla="*/ 95 h 120"/>
                <a:gd name="T82" fmla="*/ 70 w 118"/>
                <a:gd name="T83" fmla="*/ 40 h 120"/>
                <a:gd name="T84" fmla="*/ 65 w 118"/>
                <a:gd name="T85" fmla="*/ 37 h 120"/>
                <a:gd name="T86" fmla="*/ 57 w 118"/>
                <a:gd name="T87" fmla="*/ 34 h 120"/>
                <a:gd name="T88" fmla="*/ 47 w 118"/>
                <a:gd name="T89" fmla="*/ 55 h 120"/>
                <a:gd name="T90" fmla="*/ 52 w 118"/>
                <a:gd name="T91" fmla="*/ 55 h 120"/>
                <a:gd name="T92" fmla="*/ 57 w 118"/>
                <a:gd name="T93" fmla="*/ 55 h 120"/>
                <a:gd name="T94" fmla="*/ 65 w 118"/>
                <a:gd name="T95" fmla="*/ 54 h 120"/>
                <a:gd name="T96" fmla="*/ 70 w 118"/>
                <a:gd name="T97" fmla="*/ 49 h 120"/>
                <a:gd name="T98" fmla="*/ 70 w 118"/>
                <a:gd name="T99" fmla="*/ 4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8" h="120">
                  <a:moveTo>
                    <a:pt x="58" y="120"/>
                  </a:moveTo>
                  <a:lnTo>
                    <a:pt x="39" y="116"/>
                  </a:lnTo>
                  <a:lnTo>
                    <a:pt x="23" y="107"/>
                  </a:lnTo>
                  <a:lnTo>
                    <a:pt x="11" y="95"/>
                  </a:lnTo>
                  <a:lnTo>
                    <a:pt x="2" y="79"/>
                  </a:lnTo>
                  <a:lnTo>
                    <a:pt x="0" y="59"/>
                  </a:lnTo>
                  <a:lnTo>
                    <a:pt x="2" y="40"/>
                  </a:lnTo>
                  <a:lnTo>
                    <a:pt x="11" y="24"/>
                  </a:lnTo>
                  <a:lnTo>
                    <a:pt x="23" y="12"/>
                  </a:lnTo>
                  <a:lnTo>
                    <a:pt x="39" y="3"/>
                  </a:lnTo>
                  <a:lnTo>
                    <a:pt x="58" y="0"/>
                  </a:lnTo>
                  <a:lnTo>
                    <a:pt x="78" y="3"/>
                  </a:lnTo>
                  <a:lnTo>
                    <a:pt x="94" y="12"/>
                  </a:lnTo>
                  <a:lnTo>
                    <a:pt x="106" y="24"/>
                  </a:lnTo>
                  <a:lnTo>
                    <a:pt x="115" y="40"/>
                  </a:lnTo>
                  <a:lnTo>
                    <a:pt x="118" y="59"/>
                  </a:lnTo>
                  <a:lnTo>
                    <a:pt x="115" y="79"/>
                  </a:lnTo>
                  <a:lnTo>
                    <a:pt x="106" y="95"/>
                  </a:lnTo>
                  <a:lnTo>
                    <a:pt x="94" y="107"/>
                  </a:lnTo>
                  <a:lnTo>
                    <a:pt x="78" y="116"/>
                  </a:lnTo>
                  <a:lnTo>
                    <a:pt x="58" y="120"/>
                  </a:lnTo>
                  <a:close/>
                  <a:moveTo>
                    <a:pt x="58" y="10"/>
                  </a:moveTo>
                  <a:lnTo>
                    <a:pt x="43" y="13"/>
                  </a:lnTo>
                  <a:lnTo>
                    <a:pt x="29" y="19"/>
                  </a:lnTo>
                  <a:lnTo>
                    <a:pt x="20" y="31"/>
                  </a:lnTo>
                  <a:lnTo>
                    <a:pt x="12" y="44"/>
                  </a:lnTo>
                  <a:lnTo>
                    <a:pt x="10" y="59"/>
                  </a:lnTo>
                  <a:lnTo>
                    <a:pt x="12" y="75"/>
                  </a:lnTo>
                  <a:lnTo>
                    <a:pt x="20" y="89"/>
                  </a:lnTo>
                  <a:lnTo>
                    <a:pt x="29" y="100"/>
                  </a:lnTo>
                  <a:lnTo>
                    <a:pt x="43" y="106"/>
                  </a:lnTo>
                  <a:lnTo>
                    <a:pt x="58" y="108"/>
                  </a:lnTo>
                  <a:lnTo>
                    <a:pt x="74" y="106"/>
                  </a:lnTo>
                  <a:lnTo>
                    <a:pt x="88" y="100"/>
                  </a:lnTo>
                  <a:lnTo>
                    <a:pt x="99" y="89"/>
                  </a:lnTo>
                  <a:lnTo>
                    <a:pt x="106" y="75"/>
                  </a:lnTo>
                  <a:lnTo>
                    <a:pt x="109" y="59"/>
                  </a:lnTo>
                  <a:lnTo>
                    <a:pt x="106" y="44"/>
                  </a:lnTo>
                  <a:lnTo>
                    <a:pt x="99" y="31"/>
                  </a:lnTo>
                  <a:lnTo>
                    <a:pt x="88" y="19"/>
                  </a:lnTo>
                  <a:lnTo>
                    <a:pt x="74" y="13"/>
                  </a:lnTo>
                  <a:lnTo>
                    <a:pt x="58" y="10"/>
                  </a:lnTo>
                  <a:close/>
                  <a:moveTo>
                    <a:pt x="85" y="95"/>
                  </a:moveTo>
                  <a:lnTo>
                    <a:pt x="74" y="95"/>
                  </a:lnTo>
                  <a:lnTo>
                    <a:pt x="73" y="95"/>
                  </a:lnTo>
                  <a:lnTo>
                    <a:pt x="71" y="94"/>
                  </a:lnTo>
                  <a:lnTo>
                    <a:pt x="57" y="68"/>
                  </a:lnTo>
                  <a:lnTo>
                    <a:pt x="55" y="68"/>
                  </a:lnTo>
                  <a:lnTo>
                    <a:pt x="54" y="66"/>
                  </a:lnTo>
                  <a:lnTo>
                    <a:pt x="48" y="66"/>
                  </a:lnTo>
                  <a:lnTo>
                    <a:pt x="48" y="92"/>
                  </a:lnTo>
                  <a:lnTo>
                    <a:pt x="47" y="94"/>
                  </a:lnTo>
                  <a:lnTo>
                    <a:pt x="47" y="95"/>
                  </a:lnTo>
                  <a:lnTo>
                    <a:pt x="45" y="95"/>
                  </a:lnTo>
                  <a:lnTo>
                    <a:pt x="34" y="95"/>
                  </a:lnTo>
                  <a:lnTo>
                    <a:pt x="33" y="95"/>
                  </a:lnTo>
                  <a:lnTo>
                    <a:pt x="33" y="94"/>
                  </a:lnTo>
                  <a:lnTo>
                    <a:pt x="32" y="92"/>
                  </a:lnTo>
                  <a:lnTo>
                    <a:pt x="32" y="28"/>
                  </a:lnTo>
                  <a:lnTo>
                    <a:pt x="33" y="26"/>
                  </a:lnTo>
                  <a:lnTo>
                    <a:pt x="34" y="23"/>
                  </a:lnTo>
                  <a:lnTo>
                    <a:pt x="37" y="23"/>
                  </a:lnTo>
                  <a:lnTo>
                    <a:pt x="41" y="22"/>
                  </a:lnTo>
                  <a:lnTo>
                    <a:pt x="45" y="22"/>
                  </a:lnTo>
                  <a:lnTo>
                    <a:pt x="50" y="22"/>
                  </a:lnTo>
                  <a:lnTo>
                    <a:pt x="55" y="22"/>
                  </a:lnTo>
                  <a:lnTo>
                    <a:pt x="68" y="23"/>
                  </a:lnTo>
                  <a:lnTo>
                    <a:pt x="76" y="27"/>
                  </a:lnTo>
                  <a:lnTo>
                    <a:pt x="83" y="33"/>
                  </a:lnTo>
                  <a:lnTo>
                    <a:pt x="85" y="44"/>
                  </a:lnTo>
                  <a:lnTo>
                    <a:pt x="85" y="45"/>
                  </a:lnTo>
                  <a:lnTo>
                    <a:pt x="84" y="52"/>
                  </a:lnTo>
                  <a:lnTo>
                    <a:pt x="83" y="56"/>
                  </a:lnTo>
                  <a:lnTo>
                    <a:pt x="79" y="60"/>
                  </a:lnTo>
                  <a:lnTo>
                    <a:pt x="75" y="63"/>
                  </a:lnTo>
                  <a:lnTo>
                    <a:pt x="71" y="64"/>
                  </a:lnTo>
                  <a:lnTo>
                    <a:pt x="86" y="91"/>
                  </a:lnTo>
                  <a:lnTo>
                    <a:pt x="88" y="92"/>
                  </a:lnTo>
                  <a:lnTo>
                    <a:pt x="88" y="92"/>
                  </a:lnTo>
                  <a:lnTo>
                    <a:pt x="88" y="94"/>
                  </a:lnTo>
                  <a:lnTo>
                    <a:pt x="86" y="95"/>
                  </a:lnTo>
                  <a:lnTo>
                    <a:pt x="85" y="95"/>
                  </a:lnTo>
                  <a:close/>
                  <a:moveTo>
                    <a:pt x="70" y="44"/>
                  </a:moveTo>
                  <a:lnTo>
                    <a:pt x="70" y="40"/>
                  </a:lnTo>
                  <a:lnTo>
                    <a:pt x="68" y="38"/>
                  </a:lnTo>
                  <a:lnTo>
                    <a:pt x="65" y="37"/>
                  </a:lnTo>
                  <a:lnTo>
                    <a:pt x="62" y="35"/>
                  </a:lnTo>
                  <a:lnTo>
                    <a:pt x="57" y="34"/>
                  </a:lnTo>
                  <a:lnTo>
                    <a:pt x="47" y="34"/>
                  </a:lnTo>
                  <a:lnTo>
                    <a:pt x="47" y="55"/>
                  </a:lnTo>
                  <a:lnTo>
                    <a:pt x="49" y="55"/>
                  </a:lnTo>
                  <a:lnTo>
                    <a:pt x="52" y="55"/>
                  </a:lnTo>
                  <a:lnTo>
                    <a:pt x="54" y="55"/>
                  </a:lnTo>
                  <a:lnTo>
                    <a:pt x="57" y="55"/>
                  </a:lnTo>
                  <a:lnTo>
                    <a:pt x="62" y="55"/>
                  </a:lnTo>
                  <a:lnTo>
                    <a:pt x="65" y="54"/>
                  </a:lnTo>
                  <a:lnTo>
                    <a:pt x="68" y="52"/>
                  </a:lnTo>
                  <a:lnTo>
                    <a:pt x="70" y="49"/>
                  </a:lnTo>
                  <a:lnTo>
                    <a:pt x="70" y="45"/>
                  </a:lnTo>
                  <a:lnTo>
                    <a:pt x="70" y="4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Tree>
    <p:extLst>
      <p:ext uri="{BB962C8B-B14F-4D97-AF65-F5344CB8AC3E}">
        <p14:creationId xmlns:p14="http://schemas.microsoft.com/office/powerpoint/2010/main" val="1720577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Final Slide">
    <p:bg>
      <p:bgPr>
        <a:gradFill>
          <a:gsLst>
            <a:gs pos="5000">
              <a:srgbClr val="00AEEF"/>
            </a:gs>
            <a:gs pos="95000">
              <a:srgbClr val="0071C5"/>
            </a:gs>
          </a:gsLst>
          <a:lin ang="16200000" scaled="0"/>
        </a:gradFill>
        <a:effectLst/>
      </p:bgPr>
    </p:bg>
    <p:spTree>
      <p:nvGrpSpPr>
        <p:cNvPr id="1" name=""/>
        <p:cNvGrpSpPr/>
        <p:nvPr/>
      </p:nvGrpSpPr>
      <p:grpSpPr>
        <a:xfrm>
          <a:off x="0" y="0"/>
          <a:ext cx="0" cy="0"/>
          <a:chOff x="0" y="0"/>
          <a:chExt cx="0" cy="0"/>
        </a:xfrm>
      </p:grpSpPr>
      <p:grpSp>
        <p:nvGrpSpPr>
          <p:cNvPr id="2" name="Group 3"/>
          <p:cNvGrpSpPr>
            <a:grpSpLocks noChangeAspect="1"/>
          </p:cNvGrpSpPr>
          <p:nvPr/>
        </p:nvGrpSpPr>
        <p:grpSpPr bwMode="auto">
          <a:xfrm>
            <a:off x="2536723" y="1876838"/>
            <a:ext cx="4070554" cy="3072868"/>
            <a:chOff x="248" y="2908"/>
            <a:chExt cx="816" cy="616"/>
          </a:xfrm>
          <a:solidFill>
            <a:srgbClr val="FFFFFF"/>
          </a:solidFill>
        </p:grpSpPr>
        <p:sp>
          <p:nvSpPr>
            <p:cNvPr id="5" name="AutoShape 5"/>
            <p:cNvSpPr>
              <a:spLocks noChangeAspect="1" noChangeArrowheads="1" noTextEdit="1"/>
            </p:cNvSpPr>
            <p:nvPr userDrawn="1"/>
          </p:nvSpPr>
          <p:spPr bwMode="auto">
            <a:xfrm>
              <a:off x="248" y="2908"/>
              <a:ext cx="816" cy="6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 name="Freeform 5"/>
            <p:cNvSpPr>
              <a:spLocks noEditPoints="1"/>
            </p:cNvSpPr>
            <p:nvPr userDrawn="1"/>
          </p:nvSpPr>
          <p:spPr bwMode="auto">
            <a:xfrm>
              <a:off x="365" y="3027"/>
              <a:ext cx="576" cy="380"/>
            </a:xfrm>
            <a:custGeom>
              <a:avLst/>
              <a:gdLst>
                <a:gd name="T0" fmla="*/ 1225 w 2881"/>
                <a:gd name="T1" fmla="*/ 1703 h 1899"/>
                <a:gd name="T2" fmla="*/ 1013 w 2881"/>
                <a:gd name="T3" fmla="*/ 1706 h 1899"/>
                <a:gd name="T4" fmla="*/ 810 w 2881"/>
                <a:gd name="T5" fmla="*/ 1691 h 1899"/>
                <a:gd name="T6" fmla="*/ 621 w 2881"/>
                <a:gd name="T7" fmla="*/ 1658 h 1899"/>
                <a:gd name="T8" fmla="*/ 453 w 2881"/>
                <a:gd name="T9" fmla="*/ 1601 h 1899"/>
                <a:gd name="T10" fmla="*/ 312 w 2881"/>
                <a:gd name="T11" fmla="*/ 1521 h 1899"/>
                <a:gd name="T12" fmla="*/ 203 w 2881"/>
                <a:gd name="T13" fmla="*/ 1411 h 1899"/>
                <a:gd name="T14" fmla="*/ 135 w 2881"/>
                <a:gd name="T15" fmla="*/ 1271 h 1899"/>
                <a:gd name="T16" fmla="*/ 114 w 2881"/>
                <a:gd name="T17" fmla="*/ 1086 h 1899"/>
                <a:gd name="T18" fmla="*/ 152 w 2881"/>
                <a:gd name="T19" fmla="*/ 891 h 1899"/>
                <a:gd name="T20" fmla="*/ 239 w 2881"/>
                <a:gd name="T21" fmla="*/ 718 h 1899"/>
                <a:gd name="T22" fmla="*/ 314 w 2881"/>
                <a:gd name="T23" fmla="*/ 544 h 1899"/>
                <a:gd name="T24" fmla="*/ 167 w 2881"/>
                <a:gd name="T25" fmla="*/ 699 h 1899"/>
                <a:gd name="T26" fmla="*/ 62 w 2881"/>
                <a:gd name="T27" fmla="*/ 869 h 1899"/>
                <a:gd name="T28" fmla="*/ 6 w 2881"/>
                <a:gd name="T29" fmla="*/ 1057 h 1899"/>
                <a:gd name="T30" fmla="*/ 6 w 2881"/>
                <a:gd name="T31" fmla="*/ 1260 h 1899"/>
                <a:gd name="T32" fmla="*/ 63 w 2881"/>
                <a:gd name="T33" fmla="*/ 1453 h 1899"/>
                <a:gd name="T34" fmla="*/ 178 w 2881"/>
                <a:gd name="T35" fmla="*/ 1610 h 1899"/>
                <a:gd name="T36" fmla="*/ 350 w 2881"/>
                <a:gd name="T37" fmla="*/ 1736 h 1899"/>
                <a:gd name="T38" fmla="*/ 574 w 2881"/>
                <a:gd name="T39" fmla="*/ 1829 h 1899"/>
                <a:gd name="T40" fmla="*/ 846 w 2881"/>
                <a:gd name="T41" fmla="*/ 1884 h 1899"/>
                <a:gd name="T42" fmla="*/ 1165 w 2881"/>
                <a:gd name="T43" fmla="*/ 1899 h 1899"/>
                <a:gd name="T44" fmla="*/ 1488 w 2881"/>
                <a:gd name="T45" fmla="*/ 1874 h 1899"/>
                <a:gd name="T46" fmla="*/ 1765 w 2881"/>
                <a:gd name="T47" fmla="*/ 1825 h 1899"/>
                <a:gd name="T48" fmla="*/ 2048 w 2881"/>
                <a:gd name="T49" fmla="*/ 1747 h 1899"/>
                <a:gd name="T50" fmla="*/ 2313 w 2881"/>
                <a:gd name="T51" fmla="*/ 1643 h 1899"/>
                <a:gd name="T52" fmla="*/ 2319 w 2881"/>
                <a:gd name="T53" fmla="*/ 1424 h 1899"/>
                <a:gd name="T54" fmla="*/ 2061 w 2881"/>
                <a:gd name="T55" fmla="*/ 1536 h 1899"/>
                <a:gd name="T56" fmla="*/ 1766 w 2881"/>
                <a:gd name="T57" fmla="*/ 1623 h 1899"/>
                <a:gd name="T58" fmla="*/ 1465 w 2881"/>
                <a:gd name="T59" fmla="*/ 1682 h 1899"/>
                <a:gd name="T60" fmla="*/ 2852 w 2881"/>
                <a:gd name="T61" fmla="*/ 481 h 1899"/>
                <a:gd name="T62" fmla="*/ 2771 w 2881"/>
                <a:gd name="T63" fmla="*/ 326 h 1899"/>
                <a:gd name="T64" fmla="*/ 2642 w 2881"/>
                <a:gd name="T65" fmla="*/ 203 h 1899"/>
                <a:gd name="T66" fmla="*/ 2474 w 2881"/>
                <a:gd name="T67" fmla="*/ 108 h 1899"/>
                <a:gd name="T68" fmla="*/ 2272 w 2881"/>
                <a:gd name="T69" fmla="*/ 43 h 1899"/>
                <a:gd name="T70" fmla="*/ 2046 w 2881"/>
                <a:gd name="T71" fmla="*/ 7 h 1899"/>
                <a:gd name="T72" fmla="*/ 1801 w 2881"/>
                <a:gd name="T73" fmla="*/ 1 h 1899"/>
                <a:gd name="T74" fmla="*/ 1545 w 2881"/>
                <a:gd name="T75" fmla="*/ 22 h 1899"/>
                <a:gd name="T76" fmla="*/ 1285 w 2881"/>
                <a:gd name="T77" fmla="*/ 72 h 1899"/>
                <a:gd name="T78" fmla="*/ 1028 w 2881"/>
                <a:gd name="T79" fmla="*/ 150 h 1899"/>
                <a:gd name="T80" fmla="*/ 782 w 2881"/>
                <a:gd name="T81" fmla="*/ 255 h 1899"/>
                <a:gd name="T82" fmla="*/ 627 w 2881"/>
                <a:gd name="T83" fmla="*/ 396 h 1899"/>
                <a:gd name="T84" fmla="*/ 867 w 2881"/>
                <a:gd name="T85" fmla="*/ 288 h 1899"/>
                <a:gd name="T86" fmla="*/ 1118 w 2881"/>
                <a:gd name="T87" fmla="*/ 204 h 1899"/>
                <a:gd name="T88" fmla="*/ 1373 w 2881"/>
                <a:gd name="T89" fmla="*/ 143 h 1899"/>
                <a:gd name="T90" fmla="*/ 1625 w 2881"/>
                <a:gd name="T91" fmla="*/ 109 h 1899"/>
                <a:gd name="T92" fmla="*/ 1869 w 2881"/>
                <a:gd name="T93" fmla="*/ 99 h 1899"/>
                <a:gd name="T94" fmla="*/ 2095 w 2881"/>
                <a:gd name="T95" fmla="*/ 117 h 1899"/>
                <a:gd name="T96" fmla="*/ 2298 w 2881"/>
                <a:gd name="T97" fmla="*/ 163 h 1899"/>
                <a:gd name="T98" fmla="*/ 2470 w 2881"/>
                <a:gd name="T99" fmla="*/ 237 h 1899"/>
                <a:gd name="T100" fmla="*/ 2605 w 2881"/>
                <a:gd name="T101" fmla="*/ 341 h 1899"/>
                <a:gd name="T102" fmla="*/ 2695 w 2881"/>
                <a:gd name="T103" fmla="*/ 475 h 1899"/>
                <a:gd name="T104" fmla="*/ 2733 w 2881"/>
                <a:gd name="T105" fmla="*/ 637 h 1899"/>
                <a:gd name="T106" fmla="*/ 2710 w 2881"/>
                <a:gd name="T107" fmla="*/ 800 h 1899"/>
                <a:gd name="T108" fmla="*/ 2630 w 2881"/>
                <a:gd name="T109" fmla="*/ 951 h 1899"/>
                <a:gd name="T110" fmla="*/ 2500 w 2881"/>
                <a:gd name="T111" fmla="*/ 1078 h 1899"/>
                <a:gd name="T112" fmla="*/ 2493 w 2881"/>
                <a:gd name="T113" fmla="*/ 1251 h 1899"/>
                <a:gd name="T114" fmla="*/ 2626 w 2881"/>
                <a:gd name="T115" fmla="*/ 1168 h 1899"/>
                <a:gd name="T116" fmla="*/ 2742 w 2881"/>
                <a:gd name="T117" fmla="*/ 1050 h 1899"/>
                <a:gd name="T118" fmla="*/ 2830 w 2881"/>
                <a:gd name="T119" fmla="*/ 903 h 1899"/>
                <a:gd name="T120" fmla="*/ 2877 w 2881"/>
                <a:gd name="T121" fmla="*/ 731 h 1899"/>
                <a:gd name="T122" fmla="*/ 2867 w 2881"/>
                <a:gd name="T123" fmla="*/ 539 h 1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81" h="1899">
                  <a:moveTo>
                    <a:pt x="1368" y="1693"/>
                  </a:moveTo>
                  <a:lnTo>
                    <a:pt x="1296" y="1699"/>
                  </a:lnTo>
                  <a:lnTo>
                    <a:pt x="1225" y="1703"/>
                  </a:lnTo>
                  <a:lnTo>
                    <a:pt x="1154" y="1706"/>
                  </a:lnTo>
                  <a:lnTo>
                    <a:pt x="1084" y="1706"/>
                  </a:lnTo>
                  <a:lnTo>
                    <a:pt x="1013" y="1706"/>
                  </a:lnTo>
                  <a:lnTo>
                    <a:pt x="945" y="1704"/>
                  </a:lnTo>
                  <a:lnTo>
                    <a:pt x="877" y="1699"/>
                  </a:lnTo>
                  <a:lnTo>
                    <a:pt x="810" y="1691"/>
                  </a:lnTo>
                  <a:lnTo>
                    <a:pt x="745" y="1683"/>
                  </a:lnTo>
                  <a:lnTo>
                    <a:pt x="682" y="1672"/>
                  </a:lnTo>
                  <a:lnTo>
                    <a:pt x="621" y="1658"/>
                  </a:lnTo>
                  <a:lnTo>
                    <a:pt x="563" y="1642"/>
                  </a:lnTo>
                  <a:lnTo>
                    <a:pt x="506" y="1623"/>
                  </a:lnTo>
                  <a:lnTo>
                    <a:pt x="453" y="1601"/>
                  </a:lnTo>
                  <a:lnTo>
                    <a:pt x="402" y="1578"/>
                  </a:lnTo>
                  <a:lnTo>
                    <a:pt x="355" y="1550"/>
                  </a:lnTo>
                  <a:lnTo>
                    <a:pt x="312" y="1521"/>
                  </a:lnTo>
                  <a:lnTo>
                    <a:pt x="271" y="1487"/>
                  </a:lnTo>
                  <a:lnTo>
                    <a:pt x="235" y="1450"/>
                  </a:lnTo>
                  <a:lnTo>
                    <a:pt x="203" y="1411"/>
                  </a:lnTo>
                  <a:lnTo>
                    <a:pt x="176" y="1369"/>
                  </a:lnTo>
                  <a:lnTo>
                    <a:pt x="154" y="1322"/>
                  </a:lnTo>
                  <a:lnTo>
                    <a:pt x="135" y="1271"/>
                  </a:lnTo>
                  <a:lnTo>
                    <a:pt x="121" y="1218"/>
                  </a:lnTo>
                  <a:lnTo>
                    <a:pt x="114" y="1152"/>
                  </a:lnTo>
                  <a:lnTo>
                    <a:pt x="114" y="1086"/>
                  </a:lnTo>
                  <a:lnTo>
                    <a:pt x="120" y="1020"/>
                  </a:lnTo>
                  <a:lnTo>
                    <a:pt x="134" y="955"/>
                  </a:lnTo>
                  <a:lnTo>
                    <a:pt x="152" y="891"/>
                  </a:lnTo>
                  <a:lnTo>
                    <a:pt x="177" y="831"/>
                  </a:lnTo>
                  <a:lnTo>
                    <a:pt x="207" y="773"/>
                  </a:lnTo>
                  <a:lnTo>
                    <a:pt x="239" y="718"/>
                  </a:lnTo>
                  <a:lnTo>
                    <a:pt x="275" y="668"/>
                  </a:lnTo>
                  <a:lnTo>
                    <a:pt x="314" y="622"/>
                  </a:lnTo>
                  <a:lnTo>
                    <a:pt x="314" y="544"/>
                  </a:lnTo>
                  <a:lnTo>
                    <a:pt x="261" y="593"/>
                  </a:lnTo>
                  <a:lnTo>
                    <a:pt x="212" y="645"/>
                  </a:lnTo>
                  <a:lnTo>
                    <a:pt x="167" y="699"/>
                  </a:lnTo>
                  <a:lnTo>
                    <a:pt x="128" y="753"/>
                  </a:lnTo>
                  <a:lnTo>
                    <a:pt x="92" y="810"/>
                  </a:lnTo>
                  <a:lnTo>
                    <a:pt x="62" y="869"/>
                  </a:lnTo>
                  <a:lnTo>
                    <a:pt x="39" y="930"/>
                  </a:lnTo>
                  <a:lnTo>
                    <a:pt x="19" y="992"/>
                  </a:lnTo>
                  <a:lnTo>
                    <a:pt x="6" y="1057"/>
                  </a:lnTo>
                  <a:lnTo>
                    <a:pt x="0" y="1123"/>
                  </a:lnTo>
                  <a:lnTo>
                    <a:pt x="0" y="1191"/>
                  </a:lnTo>
                  <a:lnTo>
                    <a:pt x="6" y="1260"/>
                  </a:lnTo>
                  <a:lnTo>
                    <a:pt x="20" y="1332"/>
                  </a:lnTo>
                  <a:lnTo>
                    <a:pt x="39" y="1393"/>
                  </a:lnTo>
                  <a:lnTo>
                    <a:pt x="63" y="1453"/>
                  </a:lnTo>
                  <a:lnTo>
                    <a:pt x="95" y="1508"/>
                  </a:lnTo>
                  <a:lnTo>
                    <a:pt x="134" y="1560"/>
                  </a:lnTo>
                  <a:lnTo>
                    <a:pt x="178" y="1610"/>
                  </a:lnTo>
                  <a:lnTo>
                    <a:pt x="230" y="1656"/>
                  </a:lnTo>
                  <a:lnTo>
                    <a:pt x="287" y="1698"/>
                  </a:lnTo>
                  <a:lnTo>
                    <a:pt x="350" y="1736"/>
                  </a:lnTo>
                  <a:lnTo>
                    <a:pt x="418" y="1771"/>
                  </a:lnTo>
                  <a:lnTo>
                    <a:pt x="494" y="1801"/>
                  </a:lnTo>
                  <a:lnTo>
                    <a:pt x="574" y="1829"/>
                  </a:lnTo>
                  <a:lnTo>
                    <a:pt x="659" y="1851"/>
                  </a:lnTo>
                  <a:lnTo>
                    <a:pt x="750" y="1869"/>
                  </a:lnTo>
                  <a:lnTo>
                    <a:pt x="846" y="1884"/>
                  </a:lnTo>
                  <a:lnTo>
                    <a:pt x="948" y="1893"/>
                  </a:lnTo>
                  <a:lnTo>
                    <a:pt x="1054" y="1898"/>
                  </a:lnTo>
                  <a:lnTo>
                    <a:pt x="1165" y="1899"/>
                  </a:lnTo>
                  <a:lnTo>
                    <a:pt x="1281" y="1894"/>
                  </a:lnTo>
                  <a:lnTo>
                    <a:pt x="1401" y="1884"/>
                  </a:lnTo>
                  <a:lnTo>
                    <a:pt x="1488" y="1874"/>
                  </a:lnTo>
                  <a:lnTo>
                    <a:pt x="1578" y="1862"/>
                  </a:lnTo>
                  <a:lnTo>
                    <a:pt x="1670" y="1845"/>
                  </a:lnTo>
                  <a:lnTo>
                    <a:pt x="1765" y="1825"/>
                  </a:lnTo>
                  <a:lnTo>
                    <a:pt x="1860" y="1803"/>
                  </a:lnTo>
                  <a:lnTo>
                    <a:pt x="1954" y="1777"/>
                  </a:lnTo>
                  <a:lnTo>
                    <a:pt x="2048" y="1747"/>
                  </a:lnTo>
                  <a:lnTo>
                    <a:pt x="2140" y="1715"/>
                  </a:lnTo>
                  <a:lnTo>
                    <a:pt x="2229" y="1680"/>
                  </a:lnTo>
                  <a:lnTo>
                    <a:pt x="2313" y="1643"/>
                  </a:lnTo>
                  <a:lnTo>
                    <a:pt x="2392" y="1602"/>
                  </a:lnTo>
                  <a:lnTo>
                    <a:pt x="2392" y="1384"/>
                  </a:lnTo>
                  <a:lnTo>
                    <a:pt x="2319" y="1424"/>
                  </a:lnTo>
                  <a:lnTo>
                    <a:pt x="2239" y="1464"/>
                  </a:lnTo>
                  <a:lnTo>
                    <a:pt x="2152" y="1501"/>
                  </a:lnTo>
                  <a:lnTo>
                    <a:pt x="2061" y="1536"/>
                  </a:lnTo>
                  <a:lnTo>
                    <a:pt x="1964" y="1568"/>
                  </a:lnTo>
                  <a:lnTo>
                    <a:pt x="1866" y="1597"/>
                  </a:lnTo>
                  <a:lnTo>
                    <a:pt x="1766" y="1623"/>
                  </a:lnTo>
                  <a:lnTo>
                    <a:pt x="1665" y="1647"/>
                  </a:lnTo>
                  <a:lnTo>
                    <a:pt x="1565" y="1667"/>
                  </a:lnTo>
                  <a:lnTo>
                    <a:pt x="1465" y="1682"/>
                  </a:lnTo>
                  <a:lnTo>
                    <a:pt x="1368" y="1693"/>
                  </a:lnTo>
                  <a:close/>
                  <a:moveTo>
                    <a:pt x="2867" y="539"/>
                  </a:moveTo>
                  <a:lnTo>
                    <a:pt x="2852" y="481"/>
                  </a:lnTo>
                  <a:lnTo>
                    <a:pt x="2831" y="427"/>
                  </a:lnTo>
                  <a:lnTo>
                    <a:pt x="2804" y="375"/>
                  </a:lnTo>
                  <a:lnTo>
                    <a:pt x="2771" y="326"/>
                  </a:lnTo>
                  <a:lnTo>
                    <a:pt x="2732" y="282"/>
                  </a:lnTo>
                  <a:lnTo>
                    <a:pt x="2690" y="240"/>
                  </a:lnTo>
                  <a:lnTo>
                    <a:pt x="2642" y="203"/>
                  </a:lnTo>
                  <a:lnTo>
                    <a:pt x="2590" y="168"/>
                  </a:lnTo>
                  <a:lnTo>
                    <a:pt x="2534" y="136"/>
                  </a:lnTo>
                  <a:lnTo>
                    <a:pt x="2474" y="108"/>
                  </a:lnTo>
                  <a:lnTo>
                    <a:pt x="2409" y="83"/>
                  </a:lnTo>
                  <a:lnTo>
                    <a:pt x="2343" y="62"/>
                  </a:lnTo>
                  <a:lnTo>
                    <a:pt x="2272" y="43"/>
                  </a:lnTo>
                  <a:lnTo>
                    <a:pt x="2199" y="28"/>
                  </a:lnTo>
                  <a:lnTo>
                    <a:pt x="2124" y="16"/>
                  </a:lnTo>
                  <a:lnTo>
                    <a:pt x="2046" y="7"/>
                  </a:lnTo>
                  <a:lnTo>
                    <a:pt x="1965" y="2"/>
                  </a:lnTo>
                  <a:lnTo>
                    <a:pt x="1884" y="0"/>
                  </a:lnTo>
                  <a:lnTo>
                    <a:pt x="1801" y="1"/>
                  </a:lnTo>
                  <a:lnTo>
                    <a:pt x="1717" y="5"/>
                  </a:lnTo>
                  <a:lnTo>
                    <a:pt x="1630" y="12"/>
                  </a:lnTo>
                  <a:lnTo>
                    <a:pt x="1545" y="22"/>
                  </a:lnTo>
                  <a:lnTo>
                    <a:pt x="1458" y="36"/>
                  </a:lnTo>
                  <a:lnTo>
                    <a:pt x="1372" y="52"/>
                  </a:lnTo>
                  <a:lnTo>
                    <a:pt x="1285" y="72"/>
                  </a:lnTo>
                  <a:lnTo>
                    <a:pt x="1199" y="95"/>
                  </a:lnTo>
                  <a:lnTo>
                    <a:pt x="1113" y="121"/>
                  </a:lnTo>
                  <a:lnTo>
                    <a:pt x="1028" y="150"/>
                  </a:lnTo>
                  <a:lnTo>
                    <a:pt x="944" y="182"/>
                  </a:lnTo>
                  <a:lnTo>
                    <a:pt x="862" y="218"/>
                  </a:lnTo>
                  <a:lnTo>
                    <a:pt x="782" y="255"/>
                  </a:lnTo>
                  <a:lnTo>
                    <a:pt x="704" y="297"/>
                  </a:lnTo>
                  <a:lnTo>
                    <a:pt x="627" y="340"/>
                  </a:lnTo>
                  <a:lnTo>
                    <a:pt x="627" y="396"/>
                  </a:lnTo>
                  <a:lnTo>
                    <a:pt x="705" y="357"/>
                  </a:lnTo>
                  <a:lnTo>
                    <a:pt x="786" y="321"/>
                  </a:lnTo>
                  <a:lnTo>
                    <a:pt x="867" y="288"/>
                  </a:lnTo>
                  <a:lnTo>
                    <a:pt x="950" y="257"/>
                  </a:lnTo>
                  <a:lnTo>
                    <a:pt x="1033" y="229"/>
                  </a:lnTo>
                  <a:lnTo>
                    <a:pt x="1118" y="204"/>
                  </a:lnTo>
                  <a:lnTo>
                    <a:pt x="1202" y="180"/>
                  </a:lnTo>
                  <a:lnTo>
                    <a:pt x="1288" y="161"/>
                  </a:lnTo>
                  <a:lnTo>
                    <a:pt x="1373" y="143"/>
                  </a:lnTo>
                  <a:lnTo>
                    <a:pt x="1458" y="129"/>
                  </a:lnTo>
                  <a:lnTo>
                    <a:pt x="1542" y="117"/>
                  </a:lnTo>
                  <a:lnTo>
                    <a:pt x="1625" y="109"/>
                  </a:lnTo>
                  <a:lnTo>
                    <a:pt x="1708" y="103"/>
                  </a:lnTo>
                  <a:lnTo>
                    <a:pt x="1789" y="100"/>
                  </a:lnTo>
                  <a:lnTo>
                    <a:pt x="1869" y="99"/>
                  </a:lnTo>
                  <a:lnTo>
                    <a:pt x="1946" y="103"/>
                  </a:lnTo>
                  <a:lnTo>
                    <a:pt x="2022" y="109"/>
                  </a:lnTo>
                  <a:lnTo>
                    <a:pt x="2095" y="117"/>
                  </a:lnTo>
                  <a:lnTo>
                    <a:pt x="2166" y="130"/>
                  </a:lnTo>
                  <a:lnTo>
                    <a:pt x="2233" y="145"/>
                  </a:lnTo>
                  <a:lnTo>
                    <a:pt x="2298" y="163"/>
                  </a:lnTo>
                  <a:lnTo>
                    <a:pt x="2359" y="184"/>
                  </a:lnTo>
                  <a:lnTo>
                    <a:pt x="2417" y="209"/>
                  </a:lnTo>
                  <a:lnTo>
                    <a:pt x="2470" y="237"/>
                  </a:lnTo>
                  <a:lnTo>
                    <a:pt x="2519" y="268"/>
                  </a:lnTo>
                  <a:lnTo>
                    <a:pt x="2564" y="303"/>
                  </a:lnTo>
                  <a:lnTo>
                    <a:pt x="2605" y="341"/>
                  </a:lnTo>
                  <a:lnTo>
                    <a:pt x="2639" y="382"/>
                  </a:lnTo>
                  <a:lnTo>
                    <a:pt x="2670" y="427"/>
                  </a:lnTo>
                  <a:lnTo>
                    <a:pt x="2695" y="475"/>
                  </a:lnTo>
                  <a:lnTo>
                    <a:pt x="2714" y="527"/>
                  </a:lnTo>
                  <a:lnTo>
                    <a:pt x="2727" y="582"/>
                  </a:lnTo>
                  <a:lnTo>
                    <a:pt x="2733" y="637"/>
                  </a:lnTo>
                  <a:lnTo>
                    <a:pt x="2732" y="692"/>
                  </a:lnTo>
                  <a:lnTo>
                    <a:pt x="2724" y="747"/>
                  </a:lnTo>
                  <a:lnTo>
                    <a:pt x="2710" y="800"/>
                  </a:lnTo>
                  <a:lnTo>
                    <a:pt x="2689" y="852"/>
                  </a:lnTo>
                  <a:lnTo>
                    <a:pt x="2662" y="903"/>
                  </a:lnTo>
                  <a:lnTo>
                    <a:pt x="2630" y="951"/>
                  </a:lnTo>
                  <a:lnTo>
                    <a:pt x="2591" y="997"/>
                  </a:lnTo>
                  <a:lnTo>
                    <a:pt x="2548" y="1039"/>
                  </a:lnTo>
                  <a:lnTo>
                    <a:pt x="2500" y="1078"/>
                  </a:lnTo>
                  <a:lnTo>
                    <a:pt x="2448" y="1113"/>
                  </a:lnTo>
                  <a:lnTo>
                    <a:pt x="2448" y="1270"/>
                  </a:lnTo>
                  <a:lnTo>
                    <a:pt x="2493" y="1251"/>
                  </a:lnTo>
                  <a:lnTo>
                    <a:pt x="2538" y="1228"/>
                  </a:lnTo>
                  <a:lnTo>
                    <a:pt x="2583" y="1199"/>
                  </a:lnTo>
                  <a:lnTo>
                    <a:pt x="2626" y="1168"/>
                  </a:lnTo>
                  <a:lnTo>
                    <a:pt x="2667" y="1133"/>
                  </a:lnTo>
                  <a:lnTo>
                    <a:pt x="2706" y="1093"/>
                  </a:lnTo>
                  <a:lnTo>
                    <a:pt x="2742" y="1050"/>
                  </a:lnTo>
                  <a:lnTo>
                    <a:pt x="2775" y="1004"/>
                  </a:lnTo>
                  <a:lnTo>
                    <a:pt x="2805" y="955"/>
                  </a:lnTo>
                  <a:lnTo>
                    <a:pt x="2830" y="903"/>
                  </a:lnTo>
                  <a:lnTo>
                    <a:pt x="2851" y="847"/>
                  </a:lnTo>
                  <a:lnTo>
                    <a:pt x="2867" y="790"/>
                  </a:lnTo>
                  <a:lnTo>
                    <a:pt x="2877" y="731"/>
                  </a:lnTo>
                  <a:lnTo>
                    <a:pt x="2881" y="669"/>
                  </a:lnTo>
                  <a:lnTo>
                    <a:pt x="2877" y="605"/>
                  </a:lnTo>
                  <a:lnTo>
                    <a:pt x="2867" y="5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 name="Freeform 7"/>
            <p:cNvSpPr>
              <a:spLocks/>
            </p:cNvSpPr>
            <p:nvPr userDrawn="1"/>
          </p:nvSpPr>
          <p:spPr bwMode="auto">
            <a:xfrm>
              <a:off x="805" y="3116"/>
              <a:ext cx="29" cy="164"/>
            </a:xfrm>
            <a:custGeom>
              <a:avLst/>
              <a:gdLst>
                <a:gd name="T0" fmla="*/ 149 w 149"/>
                <a:gd name="T1" fmla="*/ 0 h 822"/>
                <a:gd name="T2" fmla="*/ 0 w 149"/>
                <a:gd name="T3" fmla="*/ 0 h 822"/>
                <a:gd name="T4" fmla="*/ 0 w 149"/>
                <a:gd name="T5" fmla="*/ 665 h 822"/>
                <a:gd name="T6" fmla="*/ 1 w 149"/>
                <a:gd name="T7" fmla="*/ 691 h 822"/>
                <a:gd name="T8" fmla="*/ 6 w 149"/>
                <a:gd name="T9" fmla="*/ 714 h 822"/>
                <a:gd name="T10" fmla="*/ 13 w 149"/>
                <a:gd name="T11" fmla="*/ 738 h 822"/>
                <a:gd name="T12" fmla="*/ 26 w 149"/>
                <a:gd name="T13" fmla="*/ 759 h 822"/>
                <a:gd name="T14" fmla="*/ 40 w 149"/>
                <a:gd name="T15" fmla="*/ 777 h 822"/>
                <a:gd name="T16" fmla="*/ 60 w 149"/>
                <a:gd name="T17" fmla="*/ 793 h 822"/>
                <a:gd name="T18" fmla="*/ 85 w 149"/>
                <a:gd name="T19" fmla="*/ 806 h 822"/>
                <a:gd name="T20" fmla="*/ 115 w 149"/>
                <a:gd name="T21" fmla="*/ 816 h 822"/>
                <a:gd name="T22" fmla="*/ 149 w 149"/>
                <a:gd name="T23" fmla="*/ 822 h 822"/>
                <a:gd name="T24" fmla="*/ 149 w 149"/>
                <a:gd name="T25" fmla="*/ 0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 h="822">
                  <a:moveTo>
                    <a:pt x="149" y="0"/>
                  </a:moveTo>
                  <a:lnTo>
                    <a:pt x="0" y="0"/>
                  </a:lnTo>
                  <a:lnTo>
                    <a:pt x="0" y="665"/>
                  </a:lnTo>
                  <a:lnTo>
                    <a:pt x="1" y="691"/>
                  </a:lnTo>
                  <a:lnTo>
                    <a:pt x="6" y="714"/>
                  </a:lnTo>
                  <a:lnTo>
                    <a:pt x="13" y="738"/>
                  </a:lnTo>
                  <a:lnTo>
                    <a:pt x="26" y="759"/>
                  </a:lnTo>
                  <a:lnTo>
                    <a:pt x="40" y="777"/>
                  </a:lnTo>
                  <a:lnTo>
                    <a:pt x="60" y="793"/>
                  </a:lnTo>
                  <a:lnTo>
                    <a:pt x="85" y="806"/>
                  </a:lnTo>
                  <a:lnTo>
                    <a:pt x="115" y="816"/>
                  </a:lnTo>
                  <a:lnTo>
                    <a:pt x="149" y="822"/>
                  </a:lnTo>
                  <a:lnTo>
                    <a:pt x="1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 name="Freeform 8"/>
            <p:cNvSpPr>
              <a:spLocks/>
            </p:cNvSpPr>
            <p:nvPr userDrawn="1"/>
          </p:nvSpPr>
          <p:spPr bwMode="auto">
            <a:xfrm>
              <a:off x="449" y="3164"/>
              <a:ext cx="30" cy="118"/>
            </a:xfrm>
            <a:custGeom>
              <a:avLst/>
              <a:gdLst>
                <a:gd name="T0" fmla="*/ 150 w 150"/>
                <a:gd name="T1" fmla="*/ 0 h 590"/>
                <a:gd name="T2" fmla="*/ 0 w 150"/>
                <a:gd name="T3" fmla="*/ 0 h 590"/>
                <a:gd name="T4" fmla="*/ 0 w 150"/>
                <a:gd name="T5" fmla="*/ 434 h 590"/>
                <a:gd name="T6" fmla="*/ 2 w 150"/>
                <a:gd name="T7" fmla="*/ 460 h 590"/>
                <a:gd name="T8" fmla="*/ 5 w 150"/>
                <a:gd name="T9" fmla="*/ 484 h 590"/>
                <a:gd name="T10" fmla="*/ 14 w 150"/>
                <a:gd name="T11" fmla="*/ 507 h 590"/>
                <a:gd name="T12" fmla="*/ 25 w 150"/>
                <a:gd name="T13" fmla="*/ 528 h 590"/>
                <a:gd name="T14" fmla="*/ 41 w 150"/>
                <a:gd name="T15" fmla="*/ 547 h 590"/>
                <a:gd name="T16" fmla="*/ 61 w 150"/>
                <a:gd name="T17" fmla="*/ 563 h 590"/>
                <a:gd name="T18" fmla="*/ 86 w 150"/>
                <a:gd name="T19" fmla="*/ 575 h 590"/>
                <a:gd name="T20" fmla="*/ 115 w 150"/>
                <a:gd name="T21" fmla="*/ 585 h 590"/>
                <a:gd name="T22" fmla="*/ 150 w 150"/>
                <a:gd name="T23" fmla="*/ 590 h 590"/>
                <a:gd name="T24" fmla="*/ 150 w 150"/>
                <a:gd name="T25"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0" h="590">
                  <a:moveTo>
                    <a:pt x="150" y="0"/>
                  </a:moveTo>
                  <a:lnTo>
                    <a:pt x="0" y="0"/>
                  </a:lnTo>
                  <a:lnTo>
                    <a:pt x="0" y="434"/>
                  </a:lnTo>
                  <a:lnTo>
                    <a:pt x="2" y="460"/>
                  </a:lnTo>
                  <a:lnTo>
                    <a:pt x="5" y="484"/>
                  </a:lnTo>
                  <a:lnTo>
                    <a:pt x="14" y="507"/>
                  </a:lnTo>
                  <a:lnTo>
                    <a:pt x="25" y="528"/>
                  </a:lnTo>
                  <a:lnTo>
                    <a:pt x="41" y="547"/>
                  </a:lnTo>
                  <a:lnTo>
                    <a:pt x="61" y="563"/>
                  </a:lnTo>
                  <a:lnTo>
                    <a:pt x="86" y="575"/>
                  </a:lnTo>
                  <a:lnTo>
                    <a:pt x="115" y="585"/>
                  </a:lnTo>
                  <a:lnTo>
                    <a:pt x="150" y="590"/>
                  </a:lnTo>
                  <a:lnTo>
                    <a:pt x="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 name="Rectangle 9"/>
            <p:cNvSpPr>
              <a:spLocks noChangeArrowheads="1"/>
            </p:cNvSpPr>
            <p:nvPr userDrawn="1"/>
          </p:nvSpPr>
          <p:spPr bwMode="auto">
            <a:xfrm>
              <a:off x="449" y="3120"/>
              <a:ext cx="30" cy="2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1" name="Freeform 10"/>
            <p:cNvSpPr>
              <a:spLocks/>
            </p:cNvSpPr>
            <p:nvPr userDrawn="1"/>
          </p:nvSpPr>
          <p:spPr bwMode="auto">
            <a:xfrm>
              <a:off x="623" y="3133"/>
              <a:ext cx="52" cy="148"/>
            </a:xfrm>
            <a:custGeom>
              <a:avLst/>
              <a:gdLst>
                <a:gd name="T0" fmla="*/ 172 w 260"/>
                <a:gd name="T1" fmla="*/ 743 h 743"/>
                <a:gd name="T2" fmla="*/ 139 w 260"/>
                <a:gd name="T3" fmla="*/ 740 h 743"/>
                <a:gd name="T4" fmla="*/ 108 w 260"/>
                <a:gd name="T5" fmla="*/ 733 h 743"/>
                <a:gd name="T6" fmla="*/ 82 w 260"/>
                <a:gd name="T7" fmla="*/ 722 h 743"/>
                <a:gd name="T8" fmla="*/ 59 w 260"/>
                <a:gd name="T9" fmla="*/ 708 h 743"/>
                <a:gd name="T10" fmla="*/ 41 w 260"/>
                <a:gd name="T11" fmla="*/ 691 h 743"/>
                <a:gd name="T12" fmla="*/ 26 w 260"/>
                <a:gd name="T13" fmla="*/ 670 h 743"/>
                <a:gd name="T14" fmla="*/ 15 w 260"/>
                <a:gd name="T15" fmla="*/ 649 h 743"/>
                <a:gd name="T16" fmla="*/ 6 w 260"/>
                <a:gd name="T17" fmla="*/ 625 h 743"/>
                <a:gd name="T18" fmla="*/ 3 w 260"/>
                <a:gd name="T19" fmla="*/ 601 h 743"/>
                <a:gd name="T20" fmla="*/ 0 w 260"/>
                <a:gd name="T21" fmla="*/ 576 h 743"/>
                <a:gd name="T22" fmla="*/ 0 w 260"/>
                <a:gd name="T23" fmla="*/ 0 h 743"/>
                <a:gd name="T24" fmla="*/ 149 w 260"/>
                <a:gd name="T25" fmla="*/ 0 h 743"/>
                <a:gd name="T26" fmla="*/ 149 w 260"/>
                <a:gd name="T27" fmla="*/ 159 h 743"/>
                <a:gd name="T28" fmla="*/ 260 w 260"/>
                <a:gd name="T29" fmla="*/ 159 h 743"/>
                <a:gd name="T30" fmla="*/ 260 w 260"/>
                <a:gd name="T31" fmla="*/ 278 h 743"/>
                <a:gd name="T32" fmla="*/ 149 w 260"/>
                <a:gd name="T33" fmla="*/ 278 h 743"/>
                <a:gd name="T34" fmla="*/ 149 w 260"/>
                <a:gd name="T35" fmla="*/ 567 h 743"/>
                <a:gd name="T36" fmla="*/ 151 w 260"/>
                <a:gd name="T37" fmla="*/ 586 h 743"/>
                <a:gd name="T38" fmla="*/ 156 w 260"/>
                <a:gd name="T39" fmla="*/ 599 h 743"/>
                <a:gd name="T40" fmla="*/ 166 w 260"/>
                <a:gd name="T41" fmla="*/ 611 h 743"/>
                <a:gd name="T42" fmla="*/ 181 w 260"/>
                <a:gd name="T43" fmla="*/ 617 h 743"/>
                <a:gd name="T44" fmla="*/ 199 w 260"/>
                <a:gd name="T45" fmla="*/ 619 h 743"/>
                <a:gd name="T46" fmla="*/ 260 w 260"/>
                <a:gd name="T47" fmla="*/ 619 h 743"/>
                <a:gd name="T48" fmla="*/ 260 w 260"/>
                <a:gd name="T49" fmla="*/ 743 h 743"/>
                <a:gd name="T50" fmla="*/ 172 w 260"/>
                <a:gd name="T51" fmla="*/ 7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743">
                  <a:moveTo>
                    <a:pt x="172" y="743"/>
                  </a:moveTo>
                  <a:lnTo>
                    <a:pt x="139" y="740"/>
                  </a:lnTo>
                  <a:lnTo>
                    <a:pt x="108" y="733"/>
                  </a:lnTo>
                  <a:lnTo>
                    <a:pt x="82" y="722"/>
                  </a:lnTo>
                  <a:lnTo>
                    <a:pt x="59" y="708"/>
                  </a:lnTo>
                  <a:lnTo>
                    <a:pt x="41" y="691"/>
                  </a:lnTo>
                  <a:lnTo>
                    <a:pt x="26" y="670"/>
                  </a:lnTo>
                  <a:lnTo>
                    <a:pt x="15" y="649"/>
                  </a:lnTo>
                  <a:lnTo>
                    <a:pt x="6" y="625"/>
                  </a:lnTo>
                  <a:lnTo>
                    <a:pt x="3" y="601"/>
                  </a:lnTo>
                  <a:lnTo>
                    <a:pt x="0" y="576"/>
                  </a:lnTo>
                  <a:lnTo>
                    <a:pt x="0" y="0"/>
                  </a:lnTo>
                  <a:lnTo>
                    <a:pt x="149" y="0"/>
                  </a:lnTo>
                  <a:lnTo>
                    <a:pt x="149" y="159"/>
                  </a:lnTo>
                  <a:lnTo>
                    <a:pt x="260" y="159"/>
                  </a:lnTo>
                  <a:lnTo>
                    <a:pt x="260" y="278"/>
                  </a:lnTo>
                  <a:lnTo>
                    <a:pt x="149" y="278"/>
                  </a:lnTo>
                  <a:lnTo>
                    <a:pt x="149" y="567"/>
                  </a:lnTo>
                  <a:lnTo>
                    <a:pt x="151" y="586"/>
                  </a:lnTo>
                  <a:lnTo>
                    <a:pt x="156" y="599"/>
                  </a:lnTo>
                  <a:lnTo>
                    <a:pt x="166" y="611"/>
                  </a:lnTo>
                  <a:lnTo>
                    <a:pt x="181" y="617"/>
                  </a:lnTo>
                  <a:lnTo>
                    <a:pt x="199" y="619"/>
                  </a:lnTo>
                  <a:lnTo>
                    <a:pt x="260" y="619"/>
                  </a:lnTo>
                  <a:lnTo>
                    <a:pt x="260" y="743"/>
                  </a:lnTo>
                  <a:lnTo>
                    <a:pt x="172" y="74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2" name="Freeform 11"/>
            <p:cNvSpPr>
              <a:spLocks noEditPoints="1"/>
            </p:cNvSpPr>
            <p:nvPr userDrawn="1"/>
          </p:nvSpPr>
          <p:spPr bwMode="auto">
            <a:xfrm>
              <a:off x="683" y="3162"/>
              <a:ext cx="104" cy="121"/>
            </a:xfrm>
            <a:custGeom>
              <a:avLst/>
              <a:gdLst>
                <a:gd name="T0" fmla="*/ 150 w 523"/>
                <a:gd name="T1" fmla="*/ 375 h 604"/>
                <a:gd name="T2" fmla="*/ 167 w 523"/>
                <a:gd name="T3" fmla="*/ 423 h 604"/>
                <a:gd name="T4" fmla="*/ 200 w 523"/>
                <a:gd name="T5" fmla="*/ 458 h 604"/>
                <a:gd name="T6" fmla="*/ 250 w 523"/>
                <a:gd name="T7" fmla="*/ 476 h 604"/>
                <a:gd name="T8" fmla="*/ 309 w 523"/>
                <a:gd name="T9" fmla="*/ 478 h 604"/>
                <a:gd name="T10" fmla="*/ 357 w 523"/>
                <a:gd name="T11" fmla="*/ 465 h 604"/>
                <a:gd name="T12" fmla="*/ 396 w 523"/>
                <a:gd name="T13" fmla="*/ 440 h 604"/>
                <a:gd name="T14" fmla="*/ 506 w 523"/>
                <a:gd name="T15" fmla="*/ 511 h 604"/>
                <a:gd name="T16" fmla="*/ 461 w 523"/>
                <a:gd name="T17" fmla="*/ 549 h 604"/>
                <a:gd name="T18" fmla="*/ 411 w 523"/>
                <a:gd name="T19" fmla="*/ 579 h 604"/>
                <a:gd name="T20" fmla="*/ 351 w 523"/>
                <a:gd name="T21" fmla="*/ 598 h 604"/>
                <a:gd name="T22" fmla="*/ 278 w 523"/>
                <a:gd name="T23" fmla="*/ 604 h 604"/>
                <a:gd name="T24" fmla="*/ 218 w 523"/>
                <a:gd name="T25" fmla="*/ 599 h 604"/>
                <a:gd name="T26" fmla="*/ 161 w 523"/>
                <a:gd name="T27" fmla="*/ 584 h 604"/>
                <a:gd name="T28" fmla="*/ 109 w 523"/>
                <a:gd name="T29" fmla="*/ 555 h 604"/>
                <a:gd name="T30" fmla="*/ 65 w 523"/>
                <a:gd name="T31" fmla="*/ 515 h 604"/>
                <a:gd name="T32" fmla="*/ 31 w 523"/>
                <a:gd name="T33" fmla="*/ 460 h 604"/>
                <a:gd name="T34" fmla="*/ 9 w 523"/>
                <a:gd name="T35" fmla="*/ 389 h 604"/>
                <a:gd name="T36" fmla="*/ 0 w 523"/>
                <a:gd name="T37" fmla="*/ 301 h 604"/>
                <a:gd name="T38" fmla="*/ 10 w 523"/>
                <a:gd name="T39" fmla="*/ 212 h 604"/>
                <a:gd name="T40" fmla="*/ 37 w 523"/>
                <a:gd name="T41" fmla="*/ 138 h 604"/>
                <a:gd name="T42" fmla="*/ 79 w 523"/>
                <a:gd name="T43" fmla="*/ 78 h 604"/>
                <a:gd name="T44" fmla="*/ 135 w 523"/>
                <a:gd name="T45" fmla="*/ 35 h 604"/>
                <a:gd name="T46" fmla="*/ 200 w 523"/>
                <a:gd name="T47" fmla="*/ 9 h 604"/>
                <a:gd name="T48" fmla="*/ 275 w 523"/>
                <a:gd name="T49" fmla="*/ 0 h 604"/>
                <a:gd name="T50" fmla="*/ 354 w 523"/>
                <a:gd name="T51" fmla="*/ 11 h 604"/>
                <a:gd name="T52" fmla="*/ 419 w 523"/>
                <a:gd name="T53" fmla="*/ 46 h 604"/>
                <a:gd name="T54" fmla="*/ 469 w 523"/>
                <a:gd name="T55" fmla="*/ 99 h 604"/>
                <a:gd name="T56" fmla="*/ 503 w 523"/>
                <a:gd name="T57" fmla="*/ 168 h 604"/>
                <a:gd name="T58" fmla="*/ 521 w 523"/>
                <a:gd name="T59" fmla="*/ 250 h 604"/>
                <a:gd name="T60" fmla="*/ 523 w 523"/>
                <a:gd name="T61" fmla="*/ 348 h 604"/>
                <a:gd name="T62" fmla="*/ 268 w 523"/>
                <a:gd name="T63" fmla="*/ 123 h 604"/>
                <a:gd name="T64" fmla="*/ 214 w 523"/>
                <a:gd name="T65" fmla="*/ 134 h 604"/>
                <a:gd name="T66" fmla="*/ 174 w 523"/>
                <a:gd name="T67" fmla="*/ 164 h 604"/>
                <a:gd name="T68" fmla="*/ 155 w 523"/>
                <a:gd name="T69" fmla="*/ 203 h 604"/>
                <a:gd name="T70" fmla="*/ 147 w 523"/>
                <a:gd name="T71" fmla="*/ 248 h 604"/>
                <a:gd name="T72" fmla="*/ 373 w 523"/>
                <a:gd name="T73" fmla="*/ 227 h 604"/>
                <a:gd name="T74" fmla="*/ 364 w 523"/>
                <a:gd name="T75" fmla="*/ 187 h 604"/>
                <a:gd name="T76" fmla="*/ 344 w 523"/>
                <a:gd name="T77" fmla="*/ 154 h 604"/>
                <a:gd name="T78" fmla="*/ 312 w 523"/>
                <a:gd name="T79" fmla="*/ 130 h 604"/>
                <a:gd name="T80" fmla="*/ 268 w 523"/>
                <a:gd name="T81" fmla="*/ 123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23" h="604">
                  <a:moveTo>
                    <a:pt x="147" y="348"/>
                  </a:moveTo>
                  <a:lnTo>
                    <a:pt x="150" y="375"/>
                  </a:lnTo>
                  <a:lnTo>
                    <a:pt x="157" y="401"/>
                  </a:lnTo>
                  <a:lnTo>
                    <a:pt x="167" y="423"/>
                  </a:lnTo>
                  <a:lnTo>
                    <a:pt x="182" y="442"/>
                  </a:lnTo>
                  <a:lnTo>
                    <a:pt x="200" y="458"/>
                  </a:lnTo>
                  <a:lnTo>
                    <a:pt x="223" y="469"/>
                  </a:lnTo>
                  <a:lnTo>
                    <a:pt x="250" y="476"/>
                  </a:lnTo>
                  <a:lnTo>
                    <a:pt x="279" y="479"/>
                  </a:lnTo>
                  <a:lnTo>
                    <a:pt x="309" y="478"/>
                  </a:lnTo>
                  <a:lnTo>
                    <a:pt x="335" y="473"/>
                  </a:lnTo>
                  <a:lnTo>
                    <a:pt x="357" y="465"/>
                  </a:lnTo>
                  <a:lnTo>
                    <a:pt x="377" y="455"/>
                  </a:lnTo>
                  <a:lnTo>
                    <a:pt x="396" y="440"/>
                  </a:lnTo>
                  <a:lnTo>
                    <a:pt x="414" y="423"/>
                  </a:lnTo>
                  <a:lnTo>
                    <a:pt x="506" y="511"/>
                  </a:lnTo>
                  <a:lnTo>
                    <a:pt x="484" y="532"/>
                  </a:lnTo>
                  <a:lnTo>
                    <a:pt x="461" y="549"/>
                  </a:lnTo>
                  <a:lnTo>
                    <a:pt x="437" y="565"/>
                  </a:lnTo>
                  <a:lnTo>
                    <a:pt x="411" y="579"/>
                  </a:lnTo>
                  <a:lnTo>
                    <a:pt x="382" y="590"/>
                  </a:lnTo>
                  <a:lnTo>
                    <a:pt x="351" y="598"/>
                  </a:lnTo>
                  <a:lnTo>
                    <a:pt x="317" y="602"/>
                  </a:lnTo>
                  <a:lnTo>
                    <a:pt x="278" y="604"/>
                  </a:lnTo>
                  <a:lnTo>
                    <a:pt x="247" y="602"/>
                  </a:lnTo>
                  <a:lnTo>
                    <a:pt x="218" y="599"/>
                  </a:lnTo>
                  <a:lnTo>
                    <a:pt x="189" y="593"/>
                  </a:lnTo>
                  <a:lnTo>
                    <a:pt x="161" y="584"/>
                  </a:lnTo>
                  <a:lnTo>
                    <a:pt x="135" y="572"/>
                  </a:lnTo>
                  <a:lnTo>
                    <a:pt x="109" y="555"/>
                  </a:lnTo>
                  <a:lnTo>
                    <a:pt x="87" y="537"/>
                  </a:lnTo>
                  <a:lnTo>
                    <a:pt x="65" y="515"/>
                  </a:lnTo>
                  <a:lnTo>
                    <a:pt x="47" y="489"/>
                  </a:lnTo>
                  <a:lnTo>
                    <a:pt x="31" y="460"/>
                  </a:lnTo>
                  <a:lnTo>
                    <a:pt x="19" y="427"/>
                  </a:lnTo>
                  <a:lnTo>
                    <a:pt x="9" y="389"/>
                  </a:lnTo>
                  <a:lnTo>
                    <a:pt x="2" y="348"/>
                  </a:lnTo>
                  <a:lnTo>
                    <a:pt x="0" y="301"/>
                  </a:lnTo>
                  <a:lnTo>
                    <a:pt x="2" y="255"/>
                  </a:lnTo>
                  <a:lnTo>
                    <a:pt x="10" y="212"/>
                  </a:lnTo>
                  <a:lnTo>
                    <a:pt x="21" y="173"/>
                  </a:lnTo>
                  <a:lnTo>
                    <a:pt x="37" y="138"/>
                  </a:lnTo>
                  <a:lnTo>
                    <a:pt x="57" y="107"/>
                  </a:lnTo>
                  <a:lnTo>
                    <a:pt x="79" y="78"/>
                  </a:lnTo>
                  <a:lnTo>
                    <a:pt x="105" y="55"/>
                  </a:lnTo>
                  <a:lnTo>
                    <a:pt x="135" y="35"/>
                  </a:lnTo>
                  <a:lnTo>
                    <a:pt x="166" y="20"/>
                  </a:lnTo>
                  <a:lnTo>
                    <a:pt x="200" y="9"/>
                  </a:lnTo>
                  <a:lnTo>
                    <a:pt x="236" y="3"/>
                  </a:lnTo>
                  <a:lnTo>
                    <a:pt x="275" y="0"/>
                  </a:lnTo>
                  <a:lnTo>
                    <a:pt x="315" y="3"/>
                  </a:lnTo>
                  <a:lnTo>
                    <a:pt x="354" y="11"/>
                  </a:lnTo>
                  <a:lnTo>
                    <a:pt x="388" y="26"/>
                  </a:lnTo>
                  <a:lnTo>
                    <a:pt x="419" y="46"/>
                  </a:lnTo>
                  <a:lnTo>
                    <a:pt x="446" y="71"/>
                  </a:lnTo>
                  <a:lnTo>
                    <a:pt x="469" y="99"/>
                  </a:lnTo>
                  <a:lnTo>
                    <a:pt x="488" y="133"/>
                  </a:lnTo>
                  <a:lnTo>
                    <a:pt x="503" y="168"/>
                  </a:lnTo>
                  <a:lnTo>
                    <a:pt x="514" y="208"/>
                  </a:lnTo>
                  <a:lnTo>
                    <a:pt x="521" y="250"/>
                  </a:lnTo>
                  <a:lnTo>
                    <a:pt x="523" y="295"/>
                  </a:lnTo>
                  <a:lnTo>
                    <a:pt x="523" y="348"/>
                  </a:lnTo>
                  <a:lnTo>
                    <a:pt x="147" y="348"/>
                  </a:lnTo>
                  <a:close/>
                  <a:moveTo>
                    <a:pt x="268" y="123"/>
                  </a:moveTo>
                  <a:lnTo>
                    <a:pt x="239" y="125"/>
                  </a:lnTo>
                  <a:lnTo>
                    <a:pt x="214" y="134"/>
                  </a:lnTo>
                  <a:lnTo>
                    <a:pt x="192" y="146"/>
                  </a:lnTo>
                  <a:lnTo>
                    <a:pt x="174" y="164"/>
                  </a:lnTo>
                  <a:lnTo>
                    <a:pt x="162" y="183"/>
                  </a:lnTo>
                  <a:lnTo>
                    <a:pt x="155" y="203"/>
                  </a:lnTo>
                  <a:lnTo>
                    <a:pt x="150" y="224"/>
                  </a:lnTo>
                  <a:lnTo>
                    <a:pt x="147" y="248"/>
                  </a:lnTo>
                  <a:lnTo>
                    <a:pt x="376" y="248"/>
                  </a:lnTo>
                  <a:lnTo>
                    <a:pt x="373" y="227"/>
                  </a:lnTo>
                  <a:lnTo>
                    <a:pt x="370" y="206"/>
                  </a:lnTo>
                  <a:lnTo>
                    <a:pt x="364" y="187"/>
                  </a:lnTo>
                  <a:lnTo>
                    <a:pt x="355" y="168"/>
                  </a:lnTo>
                  <a:lnTo>
                    <a:pt x="344" y="154"/>
                  </a:lnTo>
                  <a:lnTo>
                    <a:pt x="329" y="140"/>
                  </a:lnTo>
                  <a:lnTo>
                    <a:pt x="312" y="130"/>
                  </a:lnTo>
                  <a:lnTo>
                    <a:pt x="292" y="124"/>
                  </a:lnTo>
                  <a:lnTo>
                    <a:pt x="268" y="12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3" name="Freeform 12"/>
            <p:cNvSpPr>
              <a:spLocks/>
            </p:cNvSpPr>
            <p:nvPr userDrawn="1"/>
          </p:nvSpPr>
          <p:spPr bwMode="auto">
            <a:xfrm>
              <a:off x="505" y="3164"/>
              <a:ext cx="96" cy="117"/>
            </a:xfrm>
            <a:custGeom>
              <a:avLst/>
              <a:gdLst>
                <a:gd name="T0" fmla="*/ 270 w 480"/>
                <a:gd name="T1" fmla="*/ 119 h 585"/>
                <a:gd name="T2" fmla="*/ 290 w 480"/>
                <a:gd name="T3" fmla="*/ 121 h 585"/>
                <a:gd name="T4" fmla="*/ 306 w 480"/>
                <a:gd name="T5" fmla="*/ 126 h 585"/>
                <a:gd name="T6" fmla="*/ 317 w 480"/>
                <a:gd name="T7" fmla="*/ 135 h 585"/>
                <a:gd name="T8" fmla="*/ 325 w 480"/>
                <a:gd name="T9" fmla="*/ 146 h 585"/>
                <a:gd name="T10" fmla="*/ 330 w 480"/>
                <a:gd name="T11" fmla="*/ 160 h 585"/>
                <a:gd name="T12" fmla="*/ 332 w 480"/>
                <a:gd name="T13" fmla="*/ 176 h 585"/>
                <a:gd name="T14" fmla="*/ 332 w 480"/>
                <a:gd name="T15" fmla="*/ 585 h 585"/>
                <a:gd name="T16" fmla="*/ 480 w 480"/>
                <a:gd name="T17" fmla="*/ 585 h 585"/>
                <a:gd name="T18" fmla="*/ 480 w 480"/>
                <a:gd name="T19" fmla="*/ 175 h 585"/>
                <a:gd name="T20" fmla="*/ 479 w 480"/>
                <a:gd name="T21" fmla="*/ 152 h 585"/>
                <a:gd name="T22" fmla="*/ 475 w 480"/>
                <a:gd name="T23" fmla="*/ 129 h 585"/>
                <a:gd name="T24" fmla="*/ 469 w 480"/>
                <a:gd name="T25" fmla="*/ 107 h 585"/>
                <a:gd name="T26" fmla="*/ 460 w 480"/>
                <a:gd name="T27" fmla="*/ 86 h 585"/>
                <a:gd name="T28" fmla="*/ 448 w 480"/>
                <a:gd name="T29" fmla="*/ 66 h 585"/>
                <a:gd name="T30" fmla="*/ 433 w 480"/>
                <a:gd name="T31" fmla="*/ 47 h 585"/>
                <a:gd name="T32" fmla="*/ 416 w 480"/>
                <a:gd name="T33" fmla="*/ 31 h 585"/>
                <a:gd name="T34" fmla="*/ 393 w 480"/>
                <a:gd name="T35" fmla="*/ 19 h 585"/>
                <a:gd name="T36" fmla="*/ 369 w 480"/>
                <a:gd name="T37" fmla="*/ 9 h 585"/>
                <a:gd name="T38" fmla="*/ 339 w 480"/>
                <a:gd name="T39" fmla="*/ 3 h 585"/>
                <a:gd name="T40" fmla="*/ 306 w 480"/>
                <a:gd name="T41" fmla="*/ 0 h 585"/>
                <a:gd name="T42" fmla="*/ 0 w 480"/>
                <a:gd name="T43" fmla="*/ 0 h 585"/>
                <a:gd name="T44" fmla="*/ 0 w 480"/>
                <a:gd name="T45" fmla="*/ 585 h 585"/>
                <a:gd name="T46" fmla="*/ 147 w 480"/>
                <a:gd name="T47" fmla="*/ 585 h 585"/>
                <a:gd name="T48" fmla="*/ 147 w 480"/>
                <a:gd name="T49" fmla="*/ 119 h 585"/>
                <a:gd name="T50" fmla="*/ 270 w 480"/>
                <a:gd name="T51" fmla="*/ 119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0" h="585">
                  <a:moveTo>
                    <a:pt x="270" y="119"/>
                  </a:moveTo>
                  <a:lnTo>
                    <a:pt x="290" y="121"/>
                  </a:lnTo>
                  <a:lnTo>
                    <a:pt x="306" y="126"/>
                  </a:lnTo>
                  <a:lnTo>
                    <a:pt x="317" y="135"/>
                  </a:lnTo>
                  <a:lnTo>
                    <a:pt x="325" y="146"/>
                  </a:lnTo>
                  <a:lnTo>
                    <a:pt x="330" y="160"/>
                  </a:lnTo>
                  <a:lnTo>
                    <a:pt x="332" y="176"/>
                  </a:lnTo>
                  <a:lnTo>
                    <a:pt x="332" y="585"/>
                  </a:lnTo>
                  <a:lnTo>
                    <a:pt x="480" y="585"/>
                  </a:lnTo>
                  <a:lnTo>
                    <a:pt x="480" y="175"/>
                  </a:lnTo>
                  <a:lnTo>
                    <a:pt x="479" y="152"/>
                  </a:lnTo>
                  <a:lnTo>
                    <a:pt x="475" y="129"/>
                  </a:lnTo>
                  <a:lnTo>
                    <a:pt x="469" y="107"/>
                  </a:lnTo>
                  <a:lnTo>
                    <a:pt x="460" y="86"/>
                  </a:lnTo>
                  <a:lnTo>
                    <a:pt x="448" y="66"/>
                  </a:lnTo>
                  <a:lnTo>
                    <a:pt x="433" y="47"/>
                  </a:lnTo>
                  <a:lnTo>
                    <a:pt x="416" y="31"/>
                  </a:lnTo>
                  <a:lnTo>
                    <a:pt x="393" y="19"/>
                  </a:lnTo>
                  <a:lnTo>
                    <a:pt x="369" y="9"/>
                  </a:lnTo>
                  <a:lnTo>
                    <a:pt x="339" y="3"/>
                  </a:lnTo>
                  <a:lnTo>
                    <a:pt x="306" y="0"/>
                  </a:lnTo>
                  <a:lnTo>
                    <a:pt x="0" y="0"/>
                  </a:lnTo>
                  <a:lnTo>
                    <a:pt x="0" y="585"/>
                  </a:lnTo>
                  <a:lnTo>
                    <a:pt x="147" y="585"/>
                  </a:lnTo>
                  <a:lnTo>
                    <a:pt x="147" y="119"/>
                  </a:lnTo>
                  <a:lnTo>
                    <a:pt x="270" y="11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4" name="Freeform 13"/>
            <p:cNvSpPr>
              <a:spLocks noEditPoints="1"/>
            </p:cNvSpPr>
            <p:nvPr userDrawn="1"/>
          </p:nvSpPr>
          <p:spPr bwMode="auto">
            <a:xfrm>
              <a:off x="855" y="3116"/>
              <a:ext cx="23" cy="24"/>
            </a:xfrm>
            <a:custGeom>
              <a:avLst/>
              <a:gdLst>
                <a:gd name="T0" fmla="*/ 39 w 118"/>
                <a:gd name="T1" fmla="*/ 116 h 120"/>
                <a:gd name="T2" fmla="*/ 11 w 118"/>
                <a:gd name="T3" fmla="*/ 95 h 120"/>
                <a:gd name="T4" fmla="*/ 0 w 118"/>
                <a:gd name="T5" fmla="*/ 59 h 120"/>
                <a:gd name="T6" fmla="*/ 11 w 118"/>
                <a:gd name="T7" fmla="*/ 24 h 120"/>
                <a:gd name="T8" fmla="*/ 39 w 118"/>
                <a:gd name="T9" fmla="*/ 3 h 120"/>
                <a:gd name="T10" fmla="*/ 78 w 118"/>
                <a:gd name="T11" fmla="*/ 3 h 120"/>
                <a:gd name="T12" fmla="*/ 106 w 118"/>
                <a:gd name="T13" fmla="*/ 24 h 120"/>
                <a:gd name="T14" fmla="*/ 118 w 118"/>
                <a:gd name="T15" fmla="*/ 59 h 120"/>
                <a:gd name="T16" fmla="*/ 106 w 118"/>
                <a:gd name="T17" fmla="*/ 95 h 120"/>
                <a:gd name="T18" fmla="*/ 78 w 118"/>
                <a:gd name="T19" fmla="*/ 116 h 120"/>
                <a:gd name="T20" fmla="*/ 58 w 118"/>
                <a:gd name="T21" fmla="*/ 10 h 120"/>
                <a:gd name="T22" fmla="*/ 29 w 118"/>
                <a:gd name="T23" fmla="*/ 19 h 120"/>
                <a:gd name="T24" fmla="*/ 12 w 118"/>
                <a:gd name="T25" fmla="*/ 44 h 120"/>
                <a:gd name="T26" fmla="*/ 12 w 118"/>
                <a:gd name="T27" fmla="*/ 75 h 120"/>
                <a:gd name="T28" fmla="*/ 29 w 118"/>
                <a:gd name="T29" fmla="*/ 100 h 120"/>
                <a:gd name="T30" fmla="*/ 58 w 118"/>
                <a:gd name="T31" fmla="*/ 108 h 120"/>
                <a:gd name="T32" fmla="*/ 88 w 118"/>
                <a:gd name="T33" fmla="*/ 100 h 120"/>
                <a:gd name="T34" fmla="*/ 106 w 118"/>
                <a:gd name="T35" fmla="*/ 75 h 120"/>
                <a:gd name="T36" fmla="*/ 106 w 118"/>
                <a:gd name="T37" fmla="*/ 44 h 120"/>
                <a:gd name="T38" fmla="*/ 88 w 118"/>
                <a:gd name="T39" fmla="*/ 19 h 120"/>
                <a:gd name="T40" fmla="*/ 58 w 118"/>
                <a:gd name="T41" fmla="*/ 10 h 120"/>
                <a:gd name="T42" fmla="*/ 74 w 118"/>
                <a:gd name="T43" fmla="*/ 95 h 120"/>
                <a:gd name="T44" fmla="*/ 71 w 118"/>
                <a:gd name="T45" fmla="*/ 94 h 120"/>
                <a:gd name="T46" fmla="*/ 55 w 118"/>
                <a:gd name="T47" fmla="*/ 68 h 120"/>
                <a:gd name="T48" fmla="*/ 48 w 118"/>
                <a:gd name="T49" fmla="*/ 66 h 120"/>
                <a:gd name="T50" fmla="*/ 47 w 118"/>
                <a:gd name="T51" fmla="*/ 94 h 120"/>
                <a:gd name="T52" fmla="*/ 45 w 118"/>
                <a:gd name="T53" fmla="*/ 95 h 120"/>
                <a:gd name="T54" fmla="*/ 33 w 118"/>
                <a:gd name="T55" fmla="*/ 95 h 120"/>
                <a:gd name="T56" fmla="*/ 32 w 118"/>
                <a:gd name="T57" fmla="*/ 92 h 120"/>
                <a:gd name="T58" fmla="*/ 33 w 118"/>
                <a:gd name="T59" fmla="*/ 26 h 120"/>
                <a:gd name="T60" fmla="*/ 37 w 118"/>
                <a:gd name="T61" fmla="*/ 23 h 120"/>
                <a:gd name="T62" fmla="*/ 45 w 118"/>
                <a:gd name="T63" fmla="*/ 22 h 120"/>
                <a:gd name="T64" fmla="*/ 55 w 118"/>
                <a:gd name="T65" fmla="*/ 22 h 120"/>
                <a:gd name="T66" fmla="*/ 76 w 118"/>
                <a:gd name="T67" fmla="*/ 27 h 120"/>
                <a:gd name="T68" fmla="*/ 85 w 118"/>
                <a:gd name="T69" fmla="*/ 44 h 120"/>
                <a:gd name="T70" fmla="*/ 84 w 118"/>
                <a:gd name="T71" fmla="*/ 52 h 120"/>
                <a:gd name="T72" fmla="*/ 79 w 118"/>
                <a:gd name="T73" fmla="*/ 60 h 120"/>
                <a:gd name="T74" fmla="*/ 71 w 118"/>
                <a:gd name="T75" fmla="*/ 64 h 120"/>
                <a:gd name="T76" fmla="*/ 88 w 118"/>
                <a:gd name="T77" fmla="*/ 92 h 120"/>
                <a:gd name="T78" fmla="*/ 88 w 118"/>
                <a:gd name="T79" fmla="*/ 94 h 120"/>
                <a:gd name="T80" fmla="*/ 85 w 118"/>
                <a:gd name="T81" fmla="*/ 95 h 120"/>
                <a:gd name="T82" fmla="*/ 70 w 118"/>
                <a:gd name="T83" fmla="*/ 40 h 120"/>
                <a:gd name="T84" fmla="*/ 65 w 118"/>
                <a:gd name="T85" fmla="*/ 37 h 120"/>
                <a:gd name="T86" fmla="*/ 57 w 118"/>
                <a:gd name="T87" fmla="*/ 34 h 120"/>
                <a:gd name="T88" fmla="*/ 47 w 118"/>
                <a:gd name="T89" fmla="*/ 55 h 120"/>
                <a:gd name="T90" fmla="*/ 52 w 118"/>
                <a:gd name="T91" fmla="*/ 55 h 120"/>
                <a:gd name="T92" fmla="*/ 57 w 118"/>
                <a:gd name="T93" fmla="*/ 55 h 120"/>
                <a:gd name="T94" fmla="*/ 65 w 118"/>
                <a:gd name="T95" fmla="*/ 54 h 120"/>
                <a:gd name="T96" fmla="*/ 70 w 118"/>
                <a:gd name="T97" fmla="*/ 49 h 120"/>
                <a:gd name="T98" fmla="*/ 70 w 118"/>
                <a:gd name="T99" fmla="*/ 4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8" h="120">
                  <a:moveTo>
                    <a:pt x="58" y="120"/>
                  </a:moveTo>
                  <a:lnTo>
                    <a:pt x="39" y="116"/>
                  </a:lnTo>
                  <a:lnTo>
                    <a:pt x="23" y="107"/>
                  </a:lnTo>
                  <a:lnTo>
                    <a:pt x="11" y="95"/>
                  </a:lnTo>
                  <a:lnTo>
                    <a:pt x="2" y="79"/>
                  </a:lnTo>
                  <a:lnTo>
                    <a:pt x="0" y="59"/>
                  </a:lnTo>
                  <a:lnTo>
                    <a:pt x="2" y="40"/>
                  </a:lnTo>
                  <a:lnTo>
                    <a:pt x="11" y="24"/>
                  </a:lnTo>
                  <a:lnTo>
                    <a:pt x="23" y="12"/>
                  </a:lnTo>
                  <a:lnTo>
                    <a:pt x="39" y="3"/>
                  </a:lnTo>
                  <a:lnTo>
                    <a:pt x="58" y="0"/>
                  </a:lnTo>
                  <a:lnTo>
                    <a:pt x="78" y="3"/>
                  </a:lnTo>
                  <a:lnTo>
                    <a:pt x="94" y="12"/>
                  </a:lnTo>
                  <a:lnTo>
                    <a:pt x="106" y="24"/>
                  </a:lnTo>
                  <a:lnTo>
                    <a:pt x="115" y="40"/>
                  </a:lnTo>
                  <a:lnTo>
                    <a:pt x="118" y="59"/>
                  </a:lnTo>
                  <a:lnTo>
                    <a:pt x="115" y="79"/>
                  </a:lnTo>
                  <a:lnTo>
                    <a:pt x="106" y="95"/>
                  </a:lnTo>
                  <a:lnTo>
                    <a:pt x="94" y="107"/>
                  </a:lnTo>
                  <a:lnTo>
                    <a:pt x="78" y="116"/>
                  </a:lnTo>
                  <a:lnTo>
                    <a:pt x="58" y="120"/>
                  </a:lnTo>
                  <a:close/>
                  <a:moveTo>
                    <a:pt x="58" y="10"/>
                  </a:moveTo>
                  <a:lnTo>
                    <a:pt x="43" y="13"/>
                  </a:lnTo>
                  <a:lnTo>
                    <a:pt x="29" y="19"/>
                  </a:lnTo>
                  <a:lnTo>
                    <a:pt x="20" y="31"/>
                  </a:lnTo>
                  <a:lnTo>
                    <a:pt x="12" y="44"/>
                  </a:lnTo>
                  <a:lnTo>
                    <a:pt x="10" y="59"/>
                  </a:lnTo>
                  <a:lnTo>
                    <a:pt x="12" y="75"/>
                  </a:lnTo>
                  <a:lnTo>
                    <a:pt x="20" y="89"/>
                  </a:lnTo>
                  <a:lnTo>
                    <a:pt x="29" y="100"/>
                  </a:lnTo>
                  <a:lnTo>
                    <a:pt x="43" y="106"/>
                  </a:lnTo>
                  <a:lnTo>
                    <a:pt x="58" y="108"/>
                  </a:lnTo>
                  <a:lnTo>
                    <a:pt x="74" y="106"/>
                  </a:lnTo>
                  <a:lnTo>
                    <a:pt x="88" y="100"/>
                  </a:lnTo>
                  <a:lnTo>
                    <a:pt x="99" y="89"/>
                  </a:lnTo>
                  <a:lnTo>
                    <a:pt x="106" y="75"/>
                  </a:lnTo>
                  <a:lnTo>
                    <a:pt x="109" y="59"/>
                  </a:lnTo>
                  <a:lnTo>
                    <a:pt x="106" y="44"/>
                  </a:lnTo>
                  <a:lnTo>
                    <a:pt x="99" y="31"/>
                  </a:lnTo>
                  <a:lnTo>
                    <a:pt x="88" y="19"/>
                  </a:lnTo>
                  <a:lnTo>
                    <a:pt x="74" y="13"/>
                  </a:lnTo>
                  <a:lnTo>
                    <a:pt x="58" y="10"/>
                  </a:lnTo>
                  <a:close/>
                  <a:moveTo>
                    <a:pt x="85" y="95"/>
                  </a:moveTo>
                  <a:lnTo>
                    <a:pt x="74" y="95"/>
                  </a:lnTo>
                  <a:lnTo>
                    <a:pt x="73" y="95"/>
                  </a:lnTo>
                  <a:lnTo>
                    <a:pt x="71" y="94"/>
                  </a:lnTo>
                  <a:lnTo>
                    <a:pt x="57" y="68"/>
                  </a:lnTo>
                  <a:lnTo>
                    <a:pt x="55" y="68"/>
                  </a:lnTo>
                  <a:lnTo>
                    <a:pt x="54" y="66"/>
                  </a:lnTo>
                  <a:lnTo>
                    <a:pt x="48" y="66"/>
                  </a:lnTo>
                  <a:lnTo>
                    <a:pt x="48" y="92"/>
                  </a:lnTo>
                  <a:lnTo>
                    <a:pt x="47" y="94"/>
                  </a:lnTo>
                  <a:lnTo>
                    <a:pt x="47" y="95"/>
                  </a:lnTo>
                  <a:lnTo>
                    <a:pt x="45" y="95"/>
                  </a:lnTo>
                  <a:lnTo>
                    <a:pt x="34" y="95"/>
                  </a:lnTo>
                  <a:lnTo>
                    <a:pt x="33" y="95"/>
                  </a:lnTo>
                  <a:lnTo>
                    <a:pt x="33" y="94"/>
                  </a:lnTo>
                  <a:lnTo>
                    <a:pt x="32" y="92"/>
                  </a:lnTo>
                  <a:lnTo>
                    <a:pt x="32" y="28"/>
                  </a:lnTo>
                  <a:lnTo>
                    <a:pt x="33" y="26"/>
                  </a:lnTo>
                  <a:lnTo>
                    <a:pt x="34" y="23"/>
                  </a:lnTo>
                  <a:lnTo>
                    <a:pt x="37" y="23"/>
                  </a:lnTo>
                  <a:lnTo>
                    <a:pt x="41" y="22"/>
                  </a:lnTo>
                  <a:lnTo>
                    <a:pt x="45" y="22"/>
                  </a:lnTo>
                  <a:lnTo>
                    <a:pt x="50" y="22"/>
                  </a:lnTo>
                  <a:lnTo>
                    <a:pt x="55" y="22"/>
                  </a:lnTo>
                  <a:lnTo>
                    <a:pt x="68" y="23"/>
                  </a:lnTo>
                  <a:lnTo>
                    <a:pt x="76" y="27"/>
                  </a:lnTo>
                  <a:lnTo>
                    <a:pt x="83" y="33"/>
                  </a:lnTo>
                  <a:lnTo>
                    <a:pt x="85" y="44"/>
                  </a:lnTo>
                  <a:lnTo>
                    <a:pt x="85" y="45"/>
                  </a:lnTo>
                  <a:lnTo>
                    <a:pt x="84" y="52"/>
                  </a:lnTo>
                  <a:lnTo>
                    <a:pt x="83" y="56"/>
                  </a:lnTo>
                  <a:lnTo>
                    <a:pt x="79" y="60"/>
                  </a:lnTo>
                  <a:lnTo>
                    <a:pt x="75" y="63"/>
                  </a:lnTo>
                  <a:lnTo>
                    <a:pt x="71" y="64"/>
                  </a:lnTo>
                  <a:lnTo>
                    <a:pt x="86" y="91"/>
                  </a:lnTo>
                  <a:lnTo>
                    <a:pt x="88" y="92"/>
                  </a:lnTo>
                  <a:lnTo>
                    <a:pt x="88" y="92"/>
                  </a:lnTo>
                  <a:lnTo>
                    <a:pt x="88" y="94"/>
                  </a:lnTo>
                  <a:lnTo>
                    <a:pt x="86" y="95"/>
                  </a:lnTo>
                  <a:lnTo>
                    <a:pt x="85" y="95"/>
                  </a:lnTo>
                  <a:close/>
                  <a:moveTo>
                    <a:pt x="70" y="44"/>
                  </a:moveTo>
                  <a:lnTo>
                    <a:pt x="70" y="40"/>
                  </a:lnTo>
                  <a:lnTo>
                    <a:pt x="68" y="38"/>
                  </a:lnTo>
                  <a:lnTo>
                    <a:pt x="65" y="37"/>
                  </a:lnTo>
                  <a:lnTo>
                    <a:pt x="62" y="35"/>
                  </a:lnTo>
                  <a:lnTo>
                    <a:pt x="57" y="34"/>
                  </a:lnTo>
                  <a:lnTo>
                    <a:pt x="47" y="34"/>
                  </a:lnTo>
                  <a:lnTo>
                    <a:pt x="47" y="55"/>
                  </a:lnTo>
                  <a:lnTo>
                    <a:pt x="49" y="55"/>
                  </a:lnTo>
                  <a:lnTo>
                    <a:pt x="52" y="55"/>
                  </a:lnTo>
                  <a:lnTo>
                    <a:pt x="54" y="55"/>
                  </a:lnTo>
                  <a:lnTo>
                    <a:pt x="57" y="55"/>
                  </a:lnTo>
                  <a:lnTo>
                    <a:pt x="62" y="55"/>
                  </a:lnTo>
                  <a:lnTo>
                    <a:pt x="65" y="54"/>
                  </a:lnTo>
                  <a:lnTo>
                    <a:pt x="68" y="52"/>
                  </a:lnTo>
                  <a:lnTo>
                    <a:pt x="70" y="49"/>
                  </a:lnTo>
                  <a:lnTo>
                    <a:pt x="70" y="45"/>
                  </a:lnTo>
                  <a:lnTo>
                    <a:pt x="70" y="4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Tree>
    <p:extLst>
      <p:ext uri="{BB962C8B-B14F-4D97-AF65-F5344CB8AC3E}">
        <p14:creationId xmlns:p14="http://schemas.microsoft.com/office/powerpoint/2010/main" val="17702409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Final Slide ALT">
    <p:spTree>
      <p:nvGrpSpPr>
        <p:cNvPr id="1" name=""/>
        <p:cNvGrpSpPr/>
        <p:nvPr/>
      </p:nvGrpSpPr>
      <p:grpSpPr>
        <a:xfrm>
          <a:off x="0" y="0"/>
          <a:ext cx="0" cy="0"/>
          <a:chOff x="0" y="0"/>
          <a:chExt cx="0" cy="0"/>
        </a:xfrm>
      </p:grpSpPr>
      <p:grpSp>
        <p:nvGrpSpPr>
          <p:cNvPr id="2" name="Group 17"/>
          <p:cNvGrpSpPr>
            <a:grpSpLocks noChangeAspect="1"/>
          </p:cNvGrpSpPr>
          <p:nvPr/>
        </p:nvGrpSpPr>
        <p:grpSpPr bwMode="auto">
          <a:xfrm>
            <a:off x="2536723" y="1876838"/>
            <a:ext cx="4070554" cy="3072868"/>
            <a:chOff x="248" y="2908"/>
            <a:chExt cx="816" cy="616"/>
          </a:xfrm>
          <a:solidFill>
            <a:srgbClr val="0860A8"/>
          </a:solidFill>
        </p:grpSpPr>
        <p:sp>
          <p:nvSpPr>
            <p:cNvPr id="20" name="AutoShape 5"/>
            <p:cNvSpPr>
              <a:spLocks noChangeAspect="1" noChangeArrowheads="1" noTextEdit="1"/>
            </p:cNvSpPr>
            <p:nvPr userDrawn="1"/>
          </p:nvSpPr>
          <p:spPr bwMode="auto">
            <a:xfrm>
              <a:off x="248" y="2908"/>
              <a:ext cx="816" cy="6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1" name="Freeform 20"/>
            <p:cNvSpPr>
              <a:spLocks noEditPoints="1"/>
            </p:cNvSpPr>
            <p:nvPr userDrawn="1"/>
          </p:nvSpPr>
          <p:spPr bwMode="auto">
            <a:xfrm>
              <a:off x="365" y="3027"/>
              <a:ext cx="576" cy="380"/>
            </a:xfrm>
            <a:custGeom>
              <a:avLst/>
              <a:gdLst>
                <a:gd name="T0" fmla="*/ 1225 w 2881"/>
                <a:gd name="T1" fmla="*/ 1703 h 1899"/>
                <a:gd name="T2" fmla="*/ 1013 w 2881"/>
                <a:gd name="T3" fmla="*/ 1706 h 1899"/>
                <a:gd name="T4" fmla="*/ 810 w 2881"/>
                <a:gd name="T5" fmla="*/ 1691 h 1899"/>
                <a:gd name="T6" fmla="*/ 621 w 2881"/>
                <a:gd name="T7" fmla="*/ 1658 h 1899"/>
                <a:gd name="T8" fmla="*/ 453 w 2881"/>
                <a:gd name="T9" fmla="*/ 1601 h 1899"/>
                <a:gd name="T10" fmla="*/ 312 w 2881"/>
                <a:gd name="T11" fmla="*/ 1521 h 1899"/>
                <a:gd name="T12" fmla="*/ 203 w 2881"/>
                <a:gd name="T13" fmla="*/ 1411 h 1899"/>
                <a:gd name="T14" fmla="*/ 135 w 2881"/>
                <a:gd name="T15" fmla="*/ 1271 h 1899"/>
                <a:gd name="T16" fmla="*/ 114 w 2881"/>
                <a:gd name="T17" fmla="*/ 1086 h 1899"/>
                <a:gd name="T18" fmla="*/ 152 w 2881"/>
                <a:gd name="T19" fmla="*/ 891 h 1899"/>
                <a:gd name="T20" fmla="*/ 239 w 2881"/>
                <a:gd name="T21" fmla="*/ 718 h 1899"/>
                <a:gd name="T22" fmla="*/ 314 w 2881"/>
                <a:gd name="T23" fmla="*/ 544 h 1899"/>
                <a:gd name="T24" fmla="*/ 167 w 2881"/>
                <a:gd name="T25" fmla="*/ 699 h 1899"/>
                <a:gd name="T26" fmla="*/ 62 w 2881"/>
                <a:gd name="T27" fmla="*/ 869 h 1899"/>
                <a:gd name="T28" fmla="*/ 6 w 2881"/>
                <a:gd name="T29" fmla="*/ 1057 h 1899"/>
                <a:gd name="T30" fmla="*/ 6 w 2881"/>
                <a:gd name="T31" fmla="*/ 1260 h 1899"/>
                <a:gd name="T32" fmla="*/ 63 w 2881"/>
                <a:gd name="T33" fmla="*/ 1453 h 1899"/>
                <a:gd name="T34" fmla="*/ 178 w 2881"/>
                <a:gd name="T35" fmla="*/ 1610 h 1899"/>
                <a:gd name="T36" fmla="*/ 350 w 2881"/>
                <a:gd name="T37" fmla="*/ 1736 h 1899"/>
                <a:gd name="T38" fmla="*/ 574 w 2881"/>
                <a:gd name="T39" fmla="*/ 1829 h 1899"/>
                <a:gd name="T40" fmla="*/ 846 w 2881"/>
                <a:gd name="T41" fmla="*/ 1884 h 1899"/>
                <a:gd name="T42" fmla="*/ 1165 w 2881"/>
                <a:gd name="T43" fmla="*/ 1899 h 1899"/>
                <a:gd name="T44" fmla="*/ 1488 w 2881"/>
                <a:gd name="T45" fmla="*/ 1874 h 1899"/>
                <a:gd name="T46" fmla="*/ 1765 w 2881"/>
                <a:gd name="T47" fmla="*/ 1825 h 1899"/>
                <a:gd name="T48" fmla="*/ 2048 w 2881"/>
                <a:gd name="T49" fmla="*/ 1747 h 1899"/>
                <a:gd name="T50" fmla="*/ 2313 w 2881"/>
                <a:gd name="T51" fmla="*/ 1643 h 1899"/>
                <a:gd name="T52" fmla="*/ 2319 w 2881"/>
                <a:gd name="T53" fmla="*/ 1424 h 1899"/>
                <a:gd name="T54" fmla="*/ 2061 w 2881"/>
                <a:gd name="T55" fmla="*/ 1536 h 1899"/>
                <a:gd name="T56" fmla="*/ 1766 w 2881"/>
                <a:gd name="T57" fmla="*/ 1623 h 1899"/>
                <a:gd name="T58" fmla="*/ 1465 w 2881"/>
                <a:gd name="T59" fmla="*/ 1682 h 1899"/>
                <a:gd name="T60" fmla="*/ 2852 w 2881"/>
                <a:gd name="T61" fmla="*/ 481 h 1899"/>
                <a:gd name="T62" fmla="*/ 2771 w 2881"/>
                <a:gd name="T63" fmla="*/ 326 h 1899"/>
                <a:gd name="T64" fmla="*/ 2642 w 2881"/>
                <a:gd name="T65" fmla="*/ 203 h 1899"/>
                <a:gd name="T66" fmla="*/ 2474 w 2881"/>
                <a:gd name="T67" fmla="*/ 108 h 1899"/>
                <a:gd name="T68" fmla="*/ 2272 w 2881"/>
                <a:gd name="T69" fmla="*/ 43 h 1899"/>
                <a:gd name="T70" fmla="*/ 2046 w 2881"/>
                <a:gd name="T71" fmla="*/ 7 h 1899"/>
                <a:gd name="T72" fmla="*/ 1801 w 2881"/>
                <a:gd name="T73" fmla="*/ 1 h 1899"/>
                <a:gd name="T74" fmla="*/ 1545 w 2881"/>
                <a:gd name="T75" fmla="*/ 22 h 1899"/>
                <a:gd name="T76" fmla="*/ 1285 w 2881"/>
                <a:gd name="T77" fmla="*/ 72 h 1899"/>
                <a:gd name="T78" fmla="*/ 1028 w 2881"/>
                <a:gd name="T79" fmla="*/ 150 h 1899"/>
                <a:gd name="T80" fmla="*/ 782 w 2881"/>
                <a:gd name="T81" fmla="*/ 255 h 1899"/>
                <a:gd name="T82" fmla="*/ 627 w 2881"/>
                <a:gd name="T83" fmla="*/ 396 h 1899"/>
                <a:gd name="T84" fmla="*/ 867 w 2881"/>
                <a:gd name="T85" fmla="*/ 288 h 1899"/>
                <a:gd name="T86" fmla="*/ 1118 w 2881"/>
                <a:gd name="T87" fmla="*/ 204 h 1899"/>
                <a:gd name="T88" fmla="*/ 1373 w 2881"/>
                <a:gd name="T89" fmla="*/ 143 h 1899"/>
                <a:gd name="T90" fmla="*/ 1625 w 2881"/>
                <a:gd name="T91" fmla="*/ 109 h 1899"/>
                <a:gd name="T92" fmla="*/ 1869 w 2881"/>
                <a:gd name="T93" fmla="*/ 99 h 1899"/>
                <a:gd name="T94" fmla="*/ 2095 w 2881"/>
                <a:gd name="T95" fmla="*/ 117 h 1899"/>
                <a:gd name="T96" fmla="*/ 2298 w 2881"/>
                <a:gd name="T97" fmla="*/ 163 h 1899"/>
                <a:gd name="T98" fmla="*/ 2470 w 2881"/>
                <a:gd name="T99" fmla="*/ 237 h 1899"/>
                <a:gd name="T100" fmla="*/ 2605 w 2881"/>
                <a:gd name="T101" fmla="*/ 341 h 1899"/>
                <a:gd name="T102" fmla="*/ 2695 w 2881"/>
                <a:gd name="T103" fmla="*/ 475 h 1899"/>
                <a:gd name="T104" fmla="*/ 2733 w 2881"/>
                <a:gd name="T105" fmla="*/ 637 h 1899"/>
                <a:gd name="T106" fmla="*/ 2710 w 2881"/>
                <a:gd name="T107" fmla="*/ 800 h 1899"/>
                <a:gd name="T108" fmla="*/ 2630 w 2881"/>
                <a:gd name="T109" fmla="*/ 951 h 1899"/>
                <a:gd name="T110" fmla="*/ 2500 w 2881"/>
                <a:gd name="T111" fmla="*/ 1078 h 1899"/>
                <a:gd name="T112" fmla="*/ 2493 w 2881"/>
                <a:gd name="T113" fmla="*/ 1251 h 1899"/>
                <a:gd name="T114" fmla="*/ 2626 w 2881"/>
                <a:gd name="T115" fmla="*/ 1168 h 1899"/>
                <a:gd name="T116" fmla="*/ 2742 w 2881"/>
                <a:gd name="T117" fmla="*/ 1050 h 1899"/>
                <a:gd name="T118" fmla="*/ 2830 w 2881"/>
                <a:gd name="T119" fmla="*/ 903 h 1899"/>
                <a:gd name="T120" fmla="*/ 2877 w 2881"/>
                <a:gd name="T121" fmla="*/ 731 h 1899"/>
                <a:gd name="T122" fmla="*/ 2867 w 2881"/>
                <a:gd name="T123" fmla="*/ 539 h 1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81" h="1899">
                  <a:moveTo>
                    <a:pt x="1368" y="1693"/>
                  </a:moveTo>
                  <a:lnTo>
                    <a:pt x="1296" y="1699"/>
                  </a:lnTo>
                  <a:lnTo>
                    <a:pt x="1225" y="1703"/>
                  </a:lnTo>
                  <a:lnTo>
                    <a:pt x="1154" y="1706"/>
                  </a:lnTo>
                  <a:lnTo>
                    <a:pt x="1084" y="1706"/>
                  </a:lnTo>
                  <a:lnTo>
                    <a:pt x="1013" y="1706"/>
                  </a:lnTo>
                  <a:lnTo>
                    <a:pt x="945" y="1704"/>
                  </a:lnTo>
                  <a:lnTo>
                    <a:pt x="877" y="1699"/>
                  </a:lnTo>
                  <a:lnTo>
                    <a:pt x="810" y="1691"/>
                  </a:lnTo>
                  <a:lnTo>
                    <a:pt x="745" y="1683"/>
                  </a:lnTo>
                  <a:lnTo>
                    <a:pt x="682" y="1672"/>
                  </a:lnTo>
                  <a:lnTo>
                    <a:pt x="621" y="1658"/>
                  </a:lnTo>
                  <a:lnTo>
                    <a:pt x="563" y="1642"/>
                  </a:lnTo>
                  <a:lnTo>
                    <a:pt x="506" y="1623"/>
                  </a:lnTo>
                  <a:lnTo>
                    <a:pt x="453" y="1601"/>
                  </a:lnTo>
                  <a:lnTo>
                    <a:pt x="402" y="1578"/>
                  </a:lnTo>
                  <a:lnTo>
                    <a:pt x="355" y="1550"/>
                  </a:lnTo>
                  <a:lnTo>
                    <a:pt x="312" y="1521"/>
                  </a:lnTo>
                  <a:lnTo>
                    <a:pt x="271" y="1487"/>
                  </a:lnTo>
                  <a:lnTo>
                    <a:pt x="235" y="1450"/>
                  </a:lnTo>
                  <a:lnTo>
                    <a:pt x="203" y="1411"/>
                  </a:lnTo>
                  <a:lnTo>
                    <a:pt x="176" y="1369"/>
                  </a:lnTo>
                  <a:lnTo>
                    <a:pt x="154" y="1322"/>
                  </a:lnTo>
                  <a:lnTo>
                    <a:pt x="135" y="1271"/>
                  </a:lnTo>
                  <a:lnTo>
                    <a:pt x="121" y="1218"/>
                  </a:lnTo>
                  <a:lnTo>
                    <a:pt x="114" y="1152"/>
                  </a:lnTo>
                  <a:lnTo>
                    <a:pt x="114" y="1086"/>
                  </a:lnTo>
                  <a:lnTo>
                    <a:pt x="120" y="1020"/>
                  </a:lnTo>
                  <a:lnTo>
                    <a:pt x="134" y="955"/>
                  </a:lnTo>
                  <a:lnTo>
                    <a:pt x="152" y="891"/>
                  </a:lnTo>
                  <a:lnTo>
                    <a:pt x="177" y="831"/>
                  </a:lnTo>
                  <a:lnTo>
                    <a:pt x="207" y="773"/>
                  </a:lnTo>
                  <a:lnTo>
                    <a:pt x="239" y="718"/>
                  </a:lnTo>
                  <a:lnTo>
                    <a:pt x="275" y="668"/>
                  </a:lnTo>
                  <a:lnTo>
                    <a:pt x="314" y="622"/>
                  </a:lnTo>
                  <a:lnTo>
                    <a:pt x="314" y="544"/>
                  </a:lnTo>
                  <a:lnTo>
                    <a:pt x="261" y="593"/>
                  </a:lnTo>
                  <a:lnTo>
                    <a:pt x="212" y="645"/>
                  </a:lnTo>
                  <a:lnTo>
                    <a:pt x="167" y="699"/>
                  </a:lnTo>
                  <a:lnTo>
                    <a:pt x="128" y="753"/>
                  </a:lnTo>
                  <a:lnTo>
                    <a:pt x="92" y="810"/>
                  </a:lnTo>
                  <a:lnTo>
                    <a:pt x="62" y="869"/>
                  </a:lnTo>
                  <a:lnTo>
                    <a:pt x="39" y="930"/>
                  </a:lnTo>
                  <a:lnTo>
                    <a:pt x="19" y="992"/>
                  </a:lnTo>
                  <a:lnTo>
                    <a:pt x="6" y="1057"/>
                  </a:lnTo>
                  <a:lnTo>
                    <a:pt x="0" y="1123"/>
                  </a:lnTo>
                  <a:lnTo>
                    <a:pt x="0" y="1191"/>
                  </a:lnTo>
                  <a:lnTo>
                    <a:pt x="6" y="1260"/>
                  </a:lnTo>
                  <a:lnTo>
                    <a:pt x="20" y="1332"/>
                  </a:lnTo>
                  <a:lnTo>
                    <a:pt x="39" y="1393"/>
                  </a:lnTo>
                  <a:lnTo>
                    <a:pt x="63" y="1453"/>
                  </a:lnTo>
                  <a:lnTo>
                    <a:pt x="95" y="1508"/>
                  </a:lnTo>
                  <a:lnTo>
                    <a:pt x="134" y="1560"/>
                  </a:lnTo>
                  <a:lnTo>
                    <a:pt x="178" y="1610"/>
                  </a:lnTo>
                  <a:lnTo>
                    <a:pt x="230" y="1656"/>
                  </a:lnTo>
                  <a:lnTo>
                    <a:pt x="287" y="1698"/>
                  </a:lnTo>
                  <a:lnTo>
                    <a:pt x="350" y="1736"/>
                  </a:lnTo>
                  <a:lnTo>
                    <a:pt x="418" y="1771"/>
                  </a:lnTo>
                  <a:lnTo>
                    <a:pt x="494" y="1801"/>
                  </a:lnTo>
                  <a:lnTo>
                    <a:pt x="574" y="1829"/>
                  </a:lnTo>
                  <a:lnTo>
                    <a:pt x="659" y="1851"/>
                  </a:lnTo>
                  <a:lnTo>
                    <a:pt x="750" y="1869"/>
                  </a:lnTo>
                  <a:lnTo>
                    <a:pt x="846" y="1884"/>
                  </a:lnTo>
                  <a:lnTo>
                    <a:pt x="948" y="1893"/>
                  </a:lnTo>
                  <a:lnTo>
                    <a:pt x="1054" y="1898"/>
                  </a:lnTo>
                  <a:lnTo>
                    <a:pt x="1165" y="1899"/>
                  </a:lnTo>
                  <a:lnTo>
                    <a:pt x="1281" y="1894"/>
                  </a:lnTo>
                  <a:lnTo>
                    <a:pt x="1401" y="1884"/>
                  </a:lnTo>
                  <a:lnTo>
                    <a:pt x="1488" y="1874"/>
                  </a:lnTo>
                  <a:lnTo>
                    <a:pt x="1578" y="1862"/>
                  </a:lnTo>
                  <a:lnTo>
                    <a:pt x="1670" y="1845"/>
                  </a:lnTo>
                  <a:lnTo>
                    <a:pt x="1765" y="1825"/>
                  </a:lnTo>
                  <a:lnTo>
                    <a:pt x="1860" y="1803"/>
                  </a:lnTo>
                  <a:lnTo>
                    <a:pt x="1954" y="1777"/>
                  </a:lnTo>
                  <a:lnTo>
                    <a:pt x="2048" y="1747"/>
                  </a:lnTo>
                  <a:lnTo>
                    <a:pt x="2140" y="1715"/>
                  </a:lnTo>
                  <a:lnTo>
                    <a:pt x="2229" y="1680"/>
                  </a:lnTo>
                  <a:lnTo>
                    <a:pt x="2313" y="1643"/>
                  </a:lnTo>
                  <a:lnTo>
                    <a:pt x="2392" y="1602"/>
                  </a:lnTo>
                  <a:lnTo>
                    <a:pt x="2392" y="1384"/>
                  </a:lnTo>
                  <a:lnTo>
                    <a:pt x="2319" y="1424"/>
                  </a:lnTo>
                  <a:lnTo>
                    <a:pt x="2239" y="1464"/>
                  </a:lnTo>
                  <a:lnTo>
                    <a:pt x="2152" y="1501"/>
                  </a:lnTo>
                  <a:lnTo>
                    <a:pt x="2061" y="1536"/>
                  </a:lnTo>
                  <a:lnTo>
                    <a:pt x="1964" y="1568"/>
                  </a:lnTo>
                  <a:lnTo>
                    <a:pt x="1866" y="1597"/>
                  </a:lnTo>
                  <a:lnTo>
                    <a:pt x="1766" y="1623"/>
                  </a:lnTo>
                  <a:lnTo>
                    <a:pt x="1665" y="1647"/>
                  </a:lnTo>
                  <a:lnTo>
                    <a:pt x="1565" y="1667"/>
                  </a:lnTo>
                  <a:lnTo>
                    <a:pt x="1465" y="1682"/>
                  </a:lnTo>
                  <a:lnTo>
                    <a:pt x="1368" y="1693"/>
                  </a:lnTo>
                  <a:close/>
                  <a:moveTo>
                    <a:pt x="2867" y="539"/>
                  </a:moveTo>
                  <a:lnTo>
                    <a:pt x="2852" y="481"/>
                  </a:lnTo>
                  <a:lnTo>
                    <a:pt x="2831" y="427"/>
                  </a:lnTo>
                  <a:lnTo>
                    <a:pt x="2804" y="375"/>
                  </a:lnTo>
                  <a:lnTo>
                    <a:pt x="2771" y="326"/>
                  </a:lnTo>
                  <a:lnTo>
                    <a:pt x="2732" y="282"/>
                  </a:lnTo>
                  <a:lnTo>
                    <a:pt x="2690" y="240"/>
                  </a:lnTo>
                  <a:lnTo>
                    <a:pt x="2642" y="203"/>
                  </a:lnTo>
                  <a:lnTo>
                    <a:pt x="2590" y="168"/>
                  </a:lnTo>
                  <a:lnTo>
                    <a:pt x="2534" y="136"/>
                  </a:lnTo>
                  <a:lnTo>
                    <a:pt x="2474" y="108"/>
                  </a:lnTo>
                  <a:lnTo>
                    <a:pt x="2409" y="83"/>
                  </a:lnTo>
                  <a:lnTo>
                    <a:pt x="2343" y="62"/>
                  </a:lnTo>
                  <a:lnTo>
                    <a:pt x="2272" y="43"/>
                  </a:lnTo>
                  <a:lnTo>
                    <a:pt x="2199" y="28"/>
                  </a:lnTo>
                  <a:lnTo>
                    <a:pt x="2124" y="16"/>
                  </a:lnTo>
                  <a:lnTo>
                    <a:pt x="2046" y="7"/>
                  </a:lnTo>
                  <a:lnTo>
                    <a:pt x="1965" y="2"/>
                  </a:lnTo>
                  <a:lnTo>
                    <a:pt x="1884" y="0"/>
                  </a:lnTo>
                  <a:lnTo>
                    <a:pt x="1801" y="1"/>
                  </a:lnTo>
                  <a:lnTo>
                    <a:pt x="1717" y="5"/>
                  </a:lnTo>
                  <a:lnTo>
                    <a:pt x="1630" y="12"/>
                  </a:lnTo>
                  <a:lnTo>
                    <a:pt x="1545" y="22"/>
                  </a:lnTo>
                  <a:lnTo>
                    <a:pt x="1458" y="36"/>
                  </a:lnTo>
                  <a:lnTo>
                    <a:pt x="1372" y="52"/>
                  </a:lnTo>
                  <a:lnTo>
                    <a:pt x="1285" y="72"/>
                  </a:lnTo>
                  <a:lnTo>
                    <a:pt x="1199" y="95"/>
                  </a:lnTo>
                  <a:lnTo>
                    <a:pt x="1113" y="121"/>
                  </a:lnTo>
                  <a:lnTo>
                    <a:pt x="1028" y="150"/>
                  </a:lnTo>
                  <a:lnTo>
                    <a:pt x="944" y="182"/>
                  </a:lnTo>
                  <a:lnTo>
                    <a:pt x="862" y="218"/>
                  </a:lnTo>
                  <a:lnTo>
                    <a:pt x="782" y="255"/>
                  </a:lnTo>
                  <a:lnTo>
                    <a:pt x="704" y="297"/>
                  </a:lnTo>
                  <a:lnTo>
                    <a:pt x="627" y="340"/>
                  </a:lnTo>
                  <a:lnTo>
                    <a:pt x="627" y="396"/>
                  </a:lnTo>
                  <a:lnTo>
                    <a:pt x="705" y="357"/>
                  </a:lnTo>
                  <a:lnTo>
                    <a:pt x="786" y="321"/>
                  </a:lnTo>
                  <a:lnTo>
                    <a:pt x="867" y="288"/>
                  </a:lnTo>
                  <a:lnTo>
                    <a:pt x="950" y="257"/>
                  </a:lnTo>
                  <a:lnTo>
                    <a:pt x="1033" y="229"/>
                  </a:lnTo>
                  <a:lnTo>
                    <a:pt x="1118" y="204"/>
                  </a:lnTo>
                  <a:lnTo>
                    <a:pt x="1202" y="180"/>
                  </a:lnTo>
                  <a:lnTo>
                    <a:pt x="1288" y="161"/>
                  </a:lnTo>
                  <a:lnTo>
                    <a:pt x="1373" y="143"/>
                  </a:lnTo>
                  <a:lnTo>
                    <a:pt x="1458" y="129"/>
                  </a:lnTo>
                  <a:lnTo>
                    <a:pt x="1542" y="117"/>
                  </a:lnTo>
                  <a:lnTo>
                    <a:pt x="1625" y="109"/>
                  </a:lnTo>
                  <a:lnTo>
                    <a:pt x="1708" y="103"/>
                  </a:lnTo>
                  <a:lnTo>
                    <a:pt x="1789" y="100"/>
                  </a:lnTo>
                  <a:lnTo>
                    <a:pt x="1869" y="99"/>
                  </a:lnTo>
                  <a:lnTo>
                    <a:pt x="1946" y="103"/>
                  </a:lnTo>
                  <a:lnTo>
                    <a:pt x="2022" y="109"/>
                  </a:lnTo>
                  <a:lnTo>
                    <a:pt x="2095" y="117"/>
                  </a:lnTo>
                  <a:lnTo>
                    <a:pt x="2166" y="130"/>
                  </a:lnTo>
                  <a:lnTo>
                    <a:pt x="2233" y="145"/>
                  </a:lnTo>
                  <a:lnTo>
                    <a:pt x="2298" y="163"/>
                  </a:lnTo>
                  <a:lnTo>
                    <a:pt x="2359" y="184"/>
                  </a:lnTo>
                  <a:lnTo>
                    <a:pt x="2417" y="209"/>
                  </a:lnTo>
                  <a:lnTo>
                    <a:pt x="2470" y="237"/>
                  </a:lnTo>
                  <a:lnTo>
                    <a:pt x="2519" y="268"/>
                  </a:lnTo>
                  <a:lnTo>
                    <a:pt x="2564" y="303"/>
                  </a:lnTo>
                  <a:lnTo>
                    <a:pt x="2605" y="341"/>
                  </a:lnTo>
                  <a:lnTo>
                    <a:pt x="2639" y="382"/>
                  </a:lnTo>
                  <a:lnTo>
                    <a:pt x="2670" y="427"/>
                  </a:lnTo>
                  <a:lnTo>
                    <a:pt x="2695" y="475"/>
                  </a:lnTo>
                  <a:lnTo>
                    <a:pt x="2714" y="527"/>
                  </a:lnTo>
                  <a:lnTo>
                    <a:pt x="2727" y="582"/>
                  </a:lnTo>
                  <a:lnTo>
                    <a:pt x="2733" y="637"/>
                  </a:lnTo>
                  <a:lnTo>
                    <a:pt x="2732" y="692"/>
                  </a:lnTo>
                  <a:lnTo>
                    <a:pt x="2724" y="747"/>
                  </a:lnTo>
                  <a:lnTo>
                    <a:pt x="2710" y="800"/>
                  </a:lnTo>
                  <a:lnTo>
                    <a:pt x="2689" y="852"/>
                  </a:lnTo>
                  <a:lnTo>
                    <a:pt x="2662" y="903"/>
                  </a:lnTo>
                  <a:lnTo>
                    <a:pt x="2630" y="951"/>
                  </a:lnTo>
                  <a:lnTo>
                    <a:pt x="2591" y="997"/>
                  </a:lnTo>
                  <a:lnTo>
                    <a:pt x="2548" y="1039"/>
                  </a:lnTo>
                  <a:lnTo>
                    <a:pt x="2500" y="1078"/>
                  </a:lnTo>
                  <a:lnTo>
                    <a:pt x="2448" y="1113"/>
                  </a:lnTo>
                  <a:lnTo>
                    <a:pt x="2448" y="1270"/>
                  </a:lnTo>
                  <a:lnTo>
                    <a:pt x="2493" y="1251"/>
                  </a:lnTo>
                  <a:lnTo>
                    <a:pt x="2538" y="1228"/>
                  </a:lnTo>
                  <a:lnTo>
                    <a:pt x="2583" y="1199"/>
                  </a:lnTo>
                  <a:lnTo>
                    <a:pt x="2626" y="1168"/>
                  </a:lnTo>
                  <a:lnTo>
                    <a:pt x="2667" y="1133"/>
                  </a:lnTo>
                  <a:lnTo>
                    <a:pt x="2706" y="1093"/>
                  </a:lnTo>
                  <a:lnTo>
                    <a:pt x="2742" y="1050"/>
                  </a:lnTo>
                  <a:lnTo>
                    <a:pt x="2775" y="1004"/>
                  </a:lnTo>
                  <a:lnTo>
                    <a:pt x="2805" y="955"/>
                  </a:lnTo>
                  <a:lnTo>
                    <a:pt x="2830" y="903"/>
                  </a:lnTo>
                  <a:lnTo>
                    <a:pt x="2851" y="847"/>
                  </a:lnTo>
                  <a:lnTo>
                    <a:pt x="2867" y="790"/>
                  </a:lnTo>
                  <a:lnTo>
                    <a:pt x="2877" y="731"/>
                  </a:lnTo>
                  <a:lnTo>
                    <a:pt x="2881" y="669"/>
                  </a:lnTo>
                  <a:lnTo>
                    <a:pt x="2877" y="605"/>
                  </a:lnTo>
                  <a:lnTo>
                    <a:pt x="2867" y="5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2" name="Freeform 21"/>
            <p:cNvSpPr>
              <a:spLocks/>
            </p:cNvSpPr>
            <p:nvPr userDrawn="1"/>
          </p:nvSpPr>
          <p:spPr bwMode="auto">
            <a:xfrm>
              <a:off x="805" y="3116"/>
              <a:ext cx="29" cy="164"/>
            </a:xfrm>
            <a:custGeom>
              <a:avLst/>
              <a:gdLst>
                <a:gd name="T0" fmla="*/ 149 w 149"/>
                <a:gd name="T1" fmla="*/ 0 h 822"/>
                <a:gd name="T2" fmla="*/ 0 w 149"/>
                <a:gd name="T3" fmla="*/ 0 h 822"/>
                <a:gd name="T4" fmla="*/ 0 w 149"/>
                <a:gd name="T5" fmla="*/ 665 h 822"/>
                <a:gd name="T6" fmla="*/ 1 w 149"/>
                <a:gd name="T7" fmla="*/ 691 h 822"/>
                <a:gd name="T8" fmla="*/ 6 w 149"/>
                <a:gd name="T9" fmla="*/ 714 h 822"/>
                <a:gd name="T10" fmla="*/ 13 w 149"/>
                <a:gd name="T11" fmla="*/ 738 h 822"/>
                <a:gd name="T12" fmla="*/ 26 w 149"/>
                <a:gd name="T13" fmla="*/ 759 h 822"/>
                <a:gd name="T14" fmla="*/ 40 w 149"/>
                <a:gd name="T15" fmla="*/ 777 h 822"/>
                <a:gd name="T16" fmla="*/ 60 w 149"/>
                <a:gd name="T17" fmla="*/ 793 h 822"/>
                <a:gd name="T18" fmla="*/ 85 w 149"/>
                <a:gd name="T19" fmla="*/ 806 h 822"/>
                <a:gd name="T20" fmla="*/ 115 w 149"/>
                <a:gd name="T21" fmla="*/ 816 h 822"/>
                <a:gd name="T22" fmla="*/ 149 w 149"/>
                <a:gd name="T23" fmla="*/ 822 h 822"/>
                <a:gd name="T24" fmla="*/ 149 w 149"/>
                <a:gd name="T25" fmla="*/ 0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 h="822">
                  <a:moveTo>
                    <a:pt x="149" y="0"/>
                  </a:moveTo>
                  <a:lnTo>
                    <a:pt x="0" y="0"/>
                  </a:lnTo>
                  <a:lnTo>
                    <a:pt x="0" y="665"/>
                  </a:lnTo>
                  <a:lnTo>
                    <a:pt x="1" y="691"/>
                  </a:lnTo>
                  <a:lnTo>
                    <a:pt x="6" y="714"/>
                  </a:lnTo>
                  <a:lnTo>
                    <a:pt x="13" y="738"/>
                  </a:lnTo>
                  <a:lnTo>
                    <a:pt x="26" y="759"/>
                  </a:lnTo>
                  <a:lnTo>
                    <a:pt x="40" y="777"/>
                  </a:lnTo>
                  <a:lnTo>
                    <a:pt x="60" y="793"/>
                  </a:lnTo>
                  <a:lnTo>
                    <a:pt x="85" y="806"/>
                  </a:lnTo>
                  <a:lnTo>
                    <a:pt x="115" y="816"/>
                  </a:lnTo>
                  <a:lnTo>
                    <a:pt x="149" y="822"/>
                  </a:lnTo>
                  <a:lnTo>
                    <a:pt x="1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3" name="Freeform 22"/>
            <p:cNvSpPr>
              <a:spLocks/>
            </p:cNvSpPr>
            <p:nvPr userDrawn="1"/>
          </p:nvSpPr>
          <p:spPr bwMode="auto">
            <a:xfrm>
              <a:off x="449" y="3164"/>
              <a:ext cx="30" cy="118"/>
            </a:xfrm>
            <a:custGeom>
              <a:avLst/>
              <a:gdLst>
                <a:gd name="T0" fmla="*/ 150 w 150"/>
                <a:gd name="T1" fmla="*/ 0 h 590"/>
                <a:gd name="T2" fmla="*/ 0 w 150"/>
                <a:gd name="T3" fmla="*/ 0 h 590"/>
                <a:gd name="T4" fmla="*/ 0 w 150"/>
                <a:gd name="T5" fmla="*/ 434 h 590"/>
                <a:gd name="T6" fmla="*/ 2 w 150"/>
                <a:gd name="T7" fmla="*/ 460 h 590"/>
                <a:gd name="T8" fmla="*/ 5 w 150"/>
                <a:gd name="T9" fmla="*/ 484 h 590"/>
                <a:gd name="T10" fmla="*/ 14 w 150"/>
                <a:gd name="T11" fmla="*/ 507 h 590"/>
                <a:gd name="T12" fmla="*/ 25 w 150"/>
                <a:gd name="T13" fmla="*/ 528 h 590"/>
                <a:gd name="T14" fmla="*/ 41 w 150"/>
                <a:gd name="T15" fmla="*/ 547 h 590"/>
                <a:gd name="T16" fmla="*/ 61 w 150"/>
                <a:gd name="T17" fmla="*/ 563 h 590"/>
                <a:gd name="T18" fmla="*/ 86 w 150"/>
                <a:gd name="T19" fmla="*/ 575 h 590"/>
                <a:gd name="T20" fmla="*/ 115 w 150"/>
                <a:gd name="T21" fmla="*/ 585 h 590"/>
                <a:gd name="T22" fmla="*/ 150 w 150"/>
                <a:gd name="T23" fmla="*/ 590 h 590"/>
                <a:gd name="T24" fmla="*/ 150 w 150"/>
                <a:gd name="T25"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0" h="590">
                  <a:moveTo>
                    <a:pt x="150" y="0"/>
                  </a:moveTo>
                  <a:lnTo>
                    <a:pt x="0" y="0"/>
                  </a:lnTo>
                  <a:lnTo>
                    <a:pt x="0" y="434"/>
                  </a:lnTo>
                  <a:lnTo>
                    <a:pt x="2" y="460"/>
                  </a:lnTo>
                  <a:lnTo>
                    <a:pt x="5" y="484"/>
                  </a:lnTo>
                  <a:lnTo>
                    <a:pt x="14" y="507"/>
                  </a:lnTo>
                  <a:lnTo>
                    <a:pt x="25" y="528"/>
                  </a:lnTo>
                  <a:lnTo>
                    <a:pt x="41" y="547"/>
                  </a:lnTo>
                  <a:lnTo>
                    <a:pt x="61" y="563"/>
                  </a:lnTo>
                  <a:lnTo>
                    <a:pt x="86" y="575"/>
                  </a:lnTo>
                  <a:lnTo>
                    <a:pt x="115" y="585"/>
                  </a:lnTo>
                  <a:lnTo>
                    <a:pt x="150" y="590"/>
                  </a:lnTo>
                  <a:lnTo>
                    <a:pt x="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4" name="Rectangle 23"/>
            <p:cNvSpPr>
              <a:spLocks noChangeArrowheads="1"/>
            </p:cNvSpPr>
            <p:nvPr userDrawn="1"/>
          </p:nvSpPr>
          <p:spPr bwMode="auto">
            <a:xfrm>
              <a:off x="449" y="3120"/>
              <a:ext cx="30" cy="2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5" name="Freeform 24"/>
            <p:cNvSpPr>
              <a:spLocks/>
            </p:cNvSpPr>
            <p:nvPr userDrawn="1"/>
          </p:nvSpPr>
          <p:spPr bwMode="auto">
            <a:xfrm>
              <a:off x="623" y="3133"/>
              <a:ext cx="52" cy="148"/>
            </a:xfrm>
            <a:custGeom>
              <a:avLst/>
              <a:gdLst>
                <a:gd name="T0" fmla="*/ 172 w 260"/>
                <a:gd name="T1" fmla="*/ 743 h 743"/>
                <a:gd name="T2" fmla="*/ 139 w 260"/>
                <a:gd name="T3" fmla="*/ 740 h 743"/>
                <a:gd name="T4" fmla="*/ 108 w 260"/>
                <a:gd name="T5" fmla="*/ 733 h 743"/>
                <a:gd name="T6" fmla="*/ 82 w 260"/>
                <a:gd name="T7" fmla="*/ 722 h 743"/>
                <a:gd name="T8" fmla="*/ 59 w 260"/>
                <a:gd name="T9" fmla="*/ 708 h 743"/>
                <a:gd name="T10" fmla="*/ 41 w 260"/>
                <a:gd name="T11" fmla="*/ 691 h 743"/>
                <a:gd name="T12" fmla="*/ 26 w 260"/>
                <a:gd name="T13" fmla="*/ 670 h 743"/>
                <a:gd name="T14" fmla="*/ 15 w 260"/>
                <a:gd name="T15" fmla="*/ 649 h 743"/>
                <a:gd name="T16" fmla="*/ 6 w 260"/>
                <a:gd name="T17" fmla="*/ 625 h 743"/>
                <a:gd name="T18" fmla="*/ 3 w 260"/>
                <a:gd name="T19" fmla="*/ 601 h 743"/>
                <a:gd name="T20" fmla="*/ 0 w 260"/>
                <a:gd name="T21" fmla="*/ 576 h 743"/>
                <a:gd name="T22" fmla="*/ 0 w 260"/>
                <a:gd name="T23" fmla="*/ 0 h 743"/>
                <a:gd name="T24" fmla="*/ 149 w 260"/>
                <a:gd name="T25" fmla="*/ 0 h 743"/>
                <a:gd name="T26" fmla="*/ 149 w 260"/>
                <a:gd name="T27" fmla="*/ 159 h 743"/>
                <a:gd name="T28" fmla="*/ 260 w 260"/>
                <a:gd name="T29" fmla="*/ 159 h 743"/>
                <a:gd name="T30" fmla="*/ 260 w 260"/>
                <a:gd name="T31" fmla="*/ 278 h 743"/>
                <a:gd name="T32" fmla="*/ 149 w 260"/>
                <a:gd name="T33" fmla="*/ 278 h 743"/>
                <a:gd name="T34" fmla="*/ 149 w 260"/>
                <a:gd name="T35" fmla="*/ 567 h 743"/>
                <a:gd name="T36" fmla="*/ 151 w 260"/>
                <a:gd name="T37" fmla="*/ 586 h 743"/>
                <a:gd name="T38" fmla="*/ 156 w 260"/>
                <a:gd name="T39" fmla="*/ 599 h 743"/>
                <a:gd name="T40" fmla="*/ 166 w 260"/>
                <a:gd name="T41" fmla="*/ 611 h 743"/>
                <a:gd name="T42" fmla="*/ 181 w 260"/>
                <a:gd name="T43" fmla="*/ 617 h 743"/>
                <a:gd name="T44" fmla="*/ 199 w 260"/>
                <a:gd name="T45" fmla="*/ 619 h 743"/>
                <a:gd name="T46" fmla="*/ 260 w 260"/>
                <a:gd name="T47" fmla="*/ 619 h 743"/>
                <a:gd name="T48" fmla="*/ 260 w 260"/>
                <a:gd name="T49" fmla="*/ 743 h 743"/>
                <a:gd name="T50" fmla="*/ 172 w 260"/>
                <a:gd name="T51" fmla="*/ 7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743">
                  <a:moveTo>
                    <a:pt x="172" y="743"/>
                  </a:moveTo>
                  <a:lnTo>
                    <a:pt x="139" y="740"/>
                  </a:lnTo>
                  <a:lnTo>
                    <a:pt x="108" y="733"/>
                  </a:lnTo>
                  <a:lnTo>
                    <a:pt x="82" y="722"/>
                  </a:lnTo>
                  <a:lnTo>
                    <a:pt x="59" y="708"/>
                  </a:lnTo>
                  <a:lnTo>
                    <a:pt x="41" y="691"/>
                  </a:lnTo>
                  <a:lnTo>
                    <a:pt x="26" y="670"/>
                  </a:lnTo>
                  <a:lnTo>
                    <a:pt x="15" y="649"/>
                  </a:lnTo>
                  <a:lnTo>
                    <a:pt x="6" y="625"/>
                  </a:lnTo>
                  <a:lnTo>
                    <a:pt x="3" y="601"/>
                  </a:lnTo>
                  <a:lnTo>
                    <a:pt x="0" y="576"/>
                  </a:lnTo>
                  <a:lnTo>
                    <a:pt x="0" y="0"/>
                  </a:lnTo>
                  <a:lnTo>
                    <a:pt x="149" y="0"/>
                  </a:lnTo>
                  <a:lnTo>
                    <a:pt x="149" y="159"/>
                  </a:lnTo>
                  <a:lnTo>
                    <a:pt x="260" y="159"/>
                  </a:lnTo>
                  <a:lnTo>
                    <a:pt x="260" y="278"/>
                  </a:lnTo>
                  <a:lnTo>
                    <a:pt x="149" y="278"/>
                  </a:lnTo>
                  <a:lnTo>
                    <a:pt x="149" y="567"/>
                  </a:lnTo>
                  <a:lnTo>
                    <a:pt x="151" y="586"/>
                  </a:lnTo>
                  <a:lnTo>
                    <a:pt x="156" y="599"/>
                  </a:lnTo>
                  <a:lnTo>
                    <a:pt x="166" y="611"/>
                  </a:lnTo>
                  <a:lnTo>
                    <a:pt x="181" y="617"/>
                  </a:lnTo>
                  <a:lnTo>
                    <a:pt x="199" y="619"/>
                  </a:lnTo>
                  <a:lnTo>
                    <a:pt x="260" y="619"/>
                  </a:lnTo>
                  <a:lnTo>
                    <a:pt x="260" y="743"/>
                  </a:lnTo>
                  <a:lnTo>
                    <a:pt x="172" y="74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6" name="Freeform 25"/>
            <p:cNvSpPr>
              <a:spLocks noEditPoints="1"/>
            </p:cNvSpPr>
            <p:nvPr userDrawn="1"/>
          </p:nvSpPr>
          <p:spPr bwMode="auto">
            <a:xfrm>
              <a:off x="683" y="3162"/>
              <a:ext cx="104" cy="121"/>
            </a:xfrm>
            <a:custGeom>
              <a:avLst/>
              <a:gdLst>
                <a:gd name="T0" fmla="*/ 150 w 523"/>
                <a:gd name="T1" fmla="*/ 375 h 604"/>
                <a:gd name="T2" fmla="*/ 167 w 523"/>
                <a:gd name="T3" fmla="*/ 423 h 604"/>
                <a:gd name="T4" fmla="*/ 200 w 523"/>
                <a:gd name="T5" fmla="*/ 458 h 604"/>
                <a:gd name="T6" fmla="*/ 250 w 523"/>
                <a:gd name="T7" fmla="*/ 476 h 604"/>
                <a:gd name="T8" fmla="*/ 309 w 523"/>
                <a:gd name="T9" fmla="*/ 478 h 604"/>
                <a:gd name="T10" fmla="*/ 357 w 523"/>
                <a:gd name="T11" fmla="*/ 465 h 604"/>
                <a:gd name="T12" fmla="*/ 396 w 523"/>
                <a:gd name="T13" fmla="*/ 440 h 604"/>
                <a:gd name="T14" fmla="*/ 506 w 523"/>
                <a:gd name="T15" fmla="*/ 511 h 604"/>
                <a:gd name="T16" fmla="*/ 461 w 523"/>
                <a:gd name="T17" fmla="*/ 549 h 604"/>
                <a:gd name="T18" fmla="*/ 411 w 523"/>
                <a:gd name="T19" fmla="*/ 579 h 604"/>
                <a:gd name="T20" fmla="*/ 351 w 523"/>
                <a:gd name="T21" fmla="*/ 598 h 604"/>
                <a:gd name="T22" fmla="*/ 278 w 523"/>
                <a:gd name="T23" fmla="*/ 604 h 604"/>
                <a:gd name="T24" fmla="*/ 218 w 523"/>
                <a:gd name="T25" fmla="*/ 599 h 604"/>
                <a:gd name="T26" fmla="*/ 161 w 523"/>
                <a:gd name="T27" fmla="*/ 584 h 604"/>
                <a:gd name="T28" fmla="*/ 109 w 523"/>
                <a:gd name="T29" fmla="*/ 555 h 604"/>
                <a:gd name="T30" fmla="*/ 65 w 523"/>
                <a:gd name="T31" fmla="*/ 515 h 604"/>
                <a:gd name="T32" fmla="*/ 31 w 523"/>
                <a:gd name="T33" fmla="*/ 460 h 604"/>
                <a:gd name="T34" fmla="*/ 9 w 523"/>
                <a:gd name="T35" fmla="*/ 389 h 604"/>
                <a:gd name="T36" fmla="*/ 0 w 523"/>
                <a:gd name="T37" fmla="*/ 301 h 604"/>
                <a:gd name="T38" fmla="*/ 10 w 523"/>
                <a:gd name="T39" fmla="*/ 212 h 604"/>
                <a:gd name="T40" fmla="*/ 37 w 523"/>
                <a:gd name="T41" fmla="*/ 138 h 604"/>
                <a:gd name="T42" fmla="*/ 79 w 523"/>
                <a:gd name="T43" fmla="*/ 78 h 604"/>
                <a:gd name="T44" fmla="*/ 135 w 523"/>
                <a:gd name="T45" fmla="*/ 35 h 604"/>
                <a:gd name="T46" fmla="*/ 200 w 523"/>
                <a:gd name="T47" fmla="*/ 9 h 604"/>
                <a:gd name="T48" fmla="*/ 275 w 523"/>
                <a:gd name="T49" fmla="*/ 0 h 604"/>
                <a:gd name="T50" fmla="*/ 354 w 523"/>
                <a:gd name="T51" fmla="*/ 11 h 604"/>
                <a:gd name="T52" fmla="*/ 419 w 523"/>
                <a:gd name="T53" fmla="*/ 46 h 604"/>
                <a:gd name="T54" fmla="*/ 469 w 523"/>
                <a:gd name="T55" fmla="*/ 99 h 604"/>
                <a:gd name="T56" fmla="*/ 503 w 523"/>
                <a:gd name="T57" fmla="*/ 168 h 604"/>
                <a:gd name="T58" fmla="*/ 521 w 523"/>
                <a:gd name="T59" fmla="*/ 250 h 604"/>
                <a:gd name="T60" fmla="*/ 523 w 523"/>
                <a:gd name="T61" fmla="*/ 348 h 604"/>
                <a:gd name="T62" fmla="*/ 268 w 523"/>
                <a:gd name="T63" fmla="*/ 123 h 604"/>
                <a:gd name="T64" fmla="*/ 214 w 523"/>
                <a:gd name="T65" fmla="*/ 134 h 604"/>
                <a:gd name="T66" fmla="*/ 174 w 523"/>
                <a:gd name="T67" fmla="*/ 164 h 604"/>
                <a:gd name="T68" fmla="*/ 155 w 523"/>
                <a:gd name="T69" fmla="*/ 203 h 604"/>
                <a:gd name="T70" fmla="*/ 147 w 523"/>
                <a:gd name="T71" fmla="*/ 248 h 604"/>
                <a:gd name="T72" fmla="*/ 373 w 523"/>
                <a:gd name="T73" fmla="*/ 227 h 604"/>
                <a:gd name="T74" fmla="*/ 364 w 523"/>
                <a:gd name="T75" fmla="*/ 187 h 604"/>
                <a:gd name="T76" fmla="*/ 344 w 523"/>
                <a:gd name="T77" fmla="*/ 154 h 604"/>
                <a:gd name="T78" fmla="*/ 312 w 523"/>
                <a:gd name="T79" fmla="*/ 130 h 604"/>
                <a:gd name="T80" fmla="*/ 268 w 523"/>
                <a:gd name="T81" fmla="*/ 123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23" h="604">
                  <a:moveTo>
                    <a:pt x="147" y="348"/>
                  </a:moveTo>
                  <a:lnTo>
                    <a:pt x="150" y="375"/>
                  </a:lnTo>
                  <a:lnTo>
                    <a:pt x="157" y="401"/>
                  </a:lnTo>
                  <a:lnTo>
                    <a:pt x="167" y="423"/>
                  </a:lnTo>
                  <a:lnTo>
                    <a:pt x="182" y="442"/>
                  </a:lnTo>
                  <a:lnTo>
                    <a:pt x="200" y="458"/>
                  </a:lnTo>
                  <a:lnTo>
                    <a:pt x="223" y="469"/>
                  </a:lnTo>
                  <a:lnTo>
                    <a:pt x="250" y="476"/>
                  </a:lnTo>
                  <a:lnTo>
                    <a:pt x="279" y="479"/>
                  </a:lnTo>
                  <a:lnTo>
                    <a:pt x="309" y="478"/>
                  </a:lnTo>
                  <a:lnTo>
                    <a:pt x="335" y="473"/>
                  </a:lnTo>
                  <a:lnTo>
                    <a:pt x="357" y="465"/>
                  </a:lnTo>
                  <a:lnTo>
                    <a:pt x="377" y="455"/>
                  </a:lnTo>
                  <a:lnTo>
                    <a:pt x="396" y="440"/>
                  </a:lnTo>
                  <a:lnTo>
                    <a:pt x="414" y="423"/>
                  </a:lnTo>
                  <a:lnTo>
                    <a:pt x="506" y="511"/>
                  </a:lnTo>
                  <a:lnTo>
                    <a:pt x="484" y="532"/>
                  </a:lnTo>
                  <a:lnTo>
                    <a:pt x="461" y="549"/>
                  </a:lnTo>
                  <a:lnTo>
                    <a:pt x="437" y="565"/>
                  </a:lnTo>
                  <a:lnTo>
                    <a:pt x="411" y="579"/>
                  </a:lnTo>
                  <a:lnTo>
                    <a:pt x="382" y="590"/>
                  </a:lnTo>
                  <a:lnTo>
                    <a:pt x="351" y="598"/>
                  </a:lnTo>
                  <a:lnTo>
                    <a:pt x="317" y="602"/>
                  </a:lnTo>
                  <a:lnTo>
                    <a:pt x="278" y="604"/>
                  </a:lnTo>
                  <a:lnTo>
                    <a:pt x="247" y="602"/>
                  </a:lnTo>
                  <a:lnTo>
                    <a:pt x="218" y="599"/>
                  </a:lnTo>
                  <a:lnTo>
                    <a:pt x="189" y="593"/>
                  </a:lnTo>
                  <a:lnTo>
                    <a:pt x="161" y="584"/>
                  </a:lnTo>
                  <a:lnTo>
                    <a:pt x="135" y="572"/>
                  </a:lnTo>
                  <a:lnTo>
                    <a:pt x="109" y="555"/>
                  </a:lnTo>
                  <a:lnTo>
                    <a:pt x="87" y="537"/>
                  </a:lnTo>
                  <a:lnTo>
                    <a:pt x="65" y="515"/>
                  </a:lnTo>
                  <a:lnTo>
                    <a:pt x="47" y="489"/>
                  </a:lnTo>
                  <a:lnTo>
                    <a:pt x="31" y="460"/>
                  </a:lnTo>
                  <a:lnTo>
                    <a:pt x="19" y="427"/>
                  </a:lnTo>
                  <a:lnTo>
                    <a:pt x="9" y="389"/>
                  </a:lnTo>
                  <a:lnTo>
                    <a:pt x="2" y="348"/>
                  </a:lnTo>
                  <a:lnTo>
                    <a:pt x="0" y="301"/>
                  </a:lnTo>
                  <a:lnTo>
                    <a:pt x="2" y="255"/>
                  </a:lnTo>
                  <a:lnTo>
                    <a:pt x="10" y="212"/>
                  </a:lnTo>
                  <a:lnTo>
                    <a:pt x="21" y="173"/>
                  </a:lnTo>
                  <a:lnTo>
                    <a:pt x="37" y="138"/>
                  </a:lnTo>
                  <a:lnTo>
                    <a:pt x="57" y="107"/>
                  </a:lnTo>
                  <a:lnTo>
                    <a:pt x="79" y="78"/>
                  </a:lnTo>
                  <a:lnTo>
                    <a:pt x="105" y="55"/>
                  </a:lnTo>
                  <a:lnTo>
                    <a:pt x="135" y="35"/>
                  </a:lnTo>
                  <a:lnTo>
                    <a:pt x="166" y="20"/>
                  </a:lnTo>
                  <a:lnTo>
                    <a:pt x="200" y="9"/>
                  </a:lnTo>
                  <a:lnTo>
                    <a:pt x="236" y="3"/>
                  </a:lnTo>
                  <a:lnTo>
                    <a:pt x="275" y="0"/>
                  </a:lnTo>
                  <a:lnTo>
                    <a:pt x="315" y="3"/>
                  </a:lnTo>
                  <a:lnTo>
                    <a:pt x="354" y="11"/>
                  </a:lnTo>
                  <a:lnTo>
                    <a:pt x="388" y="26"/>
                  </a:lnTo>
                  <a:lnTo>
                    <a:pt x="419" y="46"/>
                  </a:lnTo>
                  <a:lnTo>
                    <a:pt x="446" y="71"/>
                  </a:lnTo>
                  <a:lnTo>
                    <a:pt x="469" y="99"/>
                  </a:lnTo>
                  <a:lnTo>
                    <a:pt x="488" y="133"/>
                  </a:lnTo>
                  <a:lnTo>
                    <a:pt x="503" y="168"/>
                  </a:lnTo>
                  <a:lnTo>
                    <a:pt x="514" y="208"/>
                  </a:lnTo>
                  <a:lnTo>
                    <a:pt x="521" y="250"/>
                  </a:lnTo>
                  <a:lnTo>
                    <a:pt x="523" y="295"/>
                  </a:lnTo>
                  <a:lnTo>
                    <a:pt x="523" y="348"/>
                  </a:lnTo>
                  <a:lnTo>
                    <a:pt x="147" y="348"/>
                  </a:lnTo>
                  <a:close/>
                  <a:moveTo>
                    <a:pt x="268" y="123"/>
                  </a:moveTo>
                  <a:lnTo>
                    <a:pt x="239" y="125"/>
                  </a:lnTo>
                  <a:lnTo>
                    <a:pt x="214" y="134"/>
                  </a:lnTo>
                  <a:lnTo>
                    <a:pt x="192" y="146"/>
                  </a:lnTo>
                  <a:lnTo>
                    <a:pt x="174" y="164"/>
                  </a:lnTo>
                  <a:lnTo>
                    <a:pt x="162" y="183"/>
                  </a:lnTo>
                  <a:lnTo>
                    <a:pt x="155" y="203"/>
                  </a:lnTo>
                  <a:lnTo>
                    <a:pt x="150" y="224"/>
                  </a:lnTo>
                  <a:lnTo>
                    <a:pt x="147" y="248"/>
                  </a:lnTo>
                  <a:lnTo>
                    <a:pt x="376" y="248"/>
                  </a:lnTo>
                  <a:lnTo>
                    <a:pt x="373" y="227"/>
                  </a:lnTo>
                  <a:lnTo>
                    <a:pt x="370" y="206"/>
                  </a:lnTo>
                  <a:lnTo>
                    <a:pt x="364" y="187"/>
                  </a:lnTo>
                  <a:lnTo>
                    <a:pt x="355" y="168"/>
                  </a:lnTo>
                  <a:lnTo>
                    <a:pt x="344" y="154"/>
                  </a:lnTo>
                  <a:lnTo>
                    <a:pt x="329" y="140"/>
                  </a:lnTo>
                  <a:lnTo>
                    <a:pt x="312" y="130"/>
                  </a:lnTo>
                  <a:lnTo>
                    <a:pt x="292" y="124"/>
                  </a:lnTo>
                  <a:lnTo>
                    <a:pt x="268" y="12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7" name="Freeform 26"/>
            <p:cNvSpPr>
              <a:spLocks/>
            </p:cNvSpPr>
            <p:nvPr userDrawn="1"/>
          </p:nvSpPr>
          <p:spPr bwMode="auto">
            <a:xfrm>
              <a:off x="505" y="3164"/>
              <a:ext cx="96" cy="117"/>
            </a:xfrm>
            <a:custGeom>
              <a:avLst/>
              <a:gdLst>
                <a:gd name="T0" fmla="*/ 270 w 480"/>
                <a:gd name="T1" fmla="*/ 119 h 585"/>
                <a:gd name="T2" fmla="*/ 290 w 480"/>
                <a:gd name="T3" fmla="*/ 121 h 585"/>
                <a:gd name="T4" fmla="*/ 306 w 480"/>
                <a:gd name="T5" fmla="*/ 126 h 585"/>
                <a:gd name="T6" fmla="*/ 317 w 480"/>
                <a:gd name="T7" fmla="*/ 135 h 585"/>
                <a:gd name="T8" fmla="*/ 325 w 480"/>
                <a:gd name="T9" fmla="*/ 146 h 585"/>
                <a:gd name="T10" fmla="*/ 330 w 480"/>
                <a:gd name="T11" fmla="*/ 160 h 585"/>
                <a:gd name="T12" fmla="*/ 332 w 480"/>
                <a:gd name="T13" fmla="*/ 176 h 585"/>
                <a:gd name="T14" fmla="*/ 332 w 480"/>
                <a:gd name="T15" fmla="*/ 585 h 585"/>
                <a:gd name="T16" fmla="*/ 480 w 480"/>
                <a:gd name="T17" fmla="*/ 585 h 585"/>
                <a:gd name="T18" fmla="*/ 480 w 480"/>
                <a:gd name="T19" fmla="*/ 175 h 585"/>
                <a:gd name="T20" fmla="*/ 479 w 480"/>
                <a:gd name="T21" fmla="*/ 152 h 585"/>
                <a:gd name="T22" fmla="*/ 475 w 480"/>
                <a:gd name="T23" fmla="*/ 129 h 585"/>
                <a:gd name="T24" fmla="*/ 469 w 480"/>
                <a:gd name="T25" fmla="*/ 107 h 585"/>
                <a:gd name="T26" fmla="*/ 460 w 480"/>
                <a:gd name="T27" fmla="*/ 86 h 585"/>
                <a:gd name="T28" fmla="*/ 448 w 480"/>
                <a:gd name="T29" fmla="*/ 66 h 585"/>
                <a:gd name="T30" fmla="*/ 433 w 480"/>
                <a:gd name="T31" fmla="*/ 47 h 585"/>
                <a:gd name="T32" fmla="*/ 416 w 480"/>
                <a:gd name="T33" fmla="*/ 31 h 585"/>
                <a:gd name="T34" fmla="*/ 393 w 480"/>
                <a:gd name="T35" fmla="*/ 19 h 585"/>
                <a:gd name="T36" fmla="*/ 369 w 480"/>
                <a:gd name="T37" fmla="*/ 9 h 585"/>
                <a:gd name="T38" fmla="*/ 339 w 480"/>
                <a:gd name="T39" fmla="*/ 3 h 585"/>
                <a:gd name="T40" fmla="*/ 306 w 480"/>
                <a:gd name="T41" fmla="*/ 0 h 585"/>
                <a:gd name="T42" fmla="*/ 0 w 480"/>
                <a:gd name="T43" fmla="*/ 0 h 585"/>
                <a:gd name="T44" fmla="*/ 0 w 480"/>
                <a:gd name="T45" fmla="*/ 585 h 585"/>
                <a:gd name="T46" fmla="*/ 147 w 480"/>
                <a:gd name="T47" fmla="*/ 585 h 585"/>
                <a:gd name="T48" fmla="*/ 147 w 480"/>
                <a:gd name="T49" fmla="*/ 119 h 585"/>
                <a:gd name="T50" fmla="*/ 270 w 480"/>
                <a:gd name="T51" fmla="*/ 119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0" h="585">
                  <a:moveTo>
                    <a:pt x="270" y="119"/>
                  </a:moveTo>
                  <a:lnTo>
                    <a:pt x="290" y="121"/>
                  </a:lnTo>
                  <a:lnTo>
                    <a:pt x="306" y="126"/>
                  </a:lnTo>
                  <a:lnTo>
                    <a:pt x="317" y="135"/>
                  </a:lnTo>
                  <a:lnTo>
                    <a:pt x="325" y="146"/>
                  </a:lnTo>
                  <a:lnTo>
                    <a:pt x="330" y="160"/>
                  </a:lnTo>
                  <a:lnTo>
                    <a:pt x="332" y="176"/>
                  </a:lnTo>
                  <a:lnTo>
                    <a:pt x="332" y="585"/>
                  </a:lnTo>
                  <a:lnTo>
                    <a:pt x="480" y="585"/>
                  </a:lnTo>
                  <a:lnTo>
                    <a:pt x="480" y="175"/>
                  </a:lnTo>
                  <a:lnTo>
                    <a:pt x="479" y="152"/>
                  </a:lnTo>
                  <a:lnTo>
                    <a:pt x="475" y="129"/>
                  </a:lnTo>
                  <a:lnTo>
                    <a:pt x="469" y="107"/>
                  </a:lnTo>
                  <a:lnTo>
                    <a:pt x="460" y="86"/>
                  </a:lnTo>
                  <a:lnTo>
                    <a:pt x="448" y="66"/>
                  </a:lnTo>
                  <a:lnTo>
                    <a:pt x="433" y="47"/>
                  </a:lnTo>
                  <a:lnTo>
                    <a:pt x="416" y="31"/>
                  </a:lnTo>
                  <a:lnTo>
                    <a:pt x="393" y="19"/>
                  </a:lnTo>
                  <a:lnTo>
                    <a:pt x="369" y="9"/>
                  </a:lnTo>
                  <a:lnTo>
                    <a:pt x="339" y="3"/>
                  </a:lnTo>
                  <a:lnTo>
                    <a:pt x="306" y="0"/>
                  </a:lnTo>
                  <a:lnTo>
                    <a:pt x="0" y="0"/>
                  </a:lnTo>
                  <a:lnTo>
                    <a:pt x="0" y="585"/>
                  </a:lnTo>
                  <a:lnTo>
                    <a:pt x="147" y="585"/>
                  </a:lnTo>
                  <a:lnTo>
                    <a:pt x="147" y="119"/>
                  </a:lnTo>
                  <a:lnTo>
                    <a:pt x="270" y="11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8" name="Freeform 27"/>
            <p:cNvSpPr>
              <a:spLocks noEditPoints="1"/>
            </p:cNvSpPr>
            <p:nvPr userDrawn="1"/>
          </p:nvSpPr>
          <p:spPr bwMode="auto">
            <a:xfrm>
              <a:off x="855" y="3116"/>
              <a:ext cx="23" cy="24"/>
            </a:xfrm>
            <a:custGeom>
              <a:avLst/>
              <a:gdLst>
                <a:gd name="T0" fmla="*/ 39 w 118"/>
                <a:gd name="T1" fmla="*/ 116 h 120"/>
                <a:gd name="T2" fmla="*/ 11 w 118"/>
                <a:gd name="T3" fmla="*/ 95 h 120"/>
                <a:gd name="T4" fmla="*/ 0 w 118"/>
                <a:gd name="T5" fmla="*/ 59 h 120"/>
                <a:gd name="T6" fmla="*/ 11 w 118"/>
                <a:gd name="T7" fmla="*/ 24 h 120"/>
                <a:gd name="T8" fmla="*/ 39 w 118"/>
                <a:gd name="T9" fmla="*/ 3 h 120"/>
                <a:gd name="T10" fmla="*/ 78 w 118"/>
                <a:gd name="T11" fmla="*/ 3 h 120"/>
                <a:gd name="T12" fmla="*/ 106 w 118"/>
                <a:gd name="T13" fmla="*/ 24 h 120"/>
                <a:gd name="T14" fmla="*/ 118 w 118"/>
                <a:gd name="T15" fmla="*/ 59 h 120"/>
                <a:gd name="T16" fmla="*/ 106 w 118"/>
                <a:gd name="T17" fmla="*/ 95 h 120"/>
                <a:gd name="T18" fmla="*/ 78 w 118"/>
                <a:gd name="T19" fmla="*/ 116 h 120"/>
                <a:gd name="T20" fmla="*/ 58 w 118"/>
                <a:gd name="T21" fmla="*/ 10 h 120"/>
                <a:gd name="T22" fmla="*/ 29 w 118"/>
                <a:gd name="T23" fmla="*/ 19 h 120"/>
                <a:gd name="T24" fmla="*/ 12 w 118"/>
                <a:gd name="T25" fmla="*/ 44 h 120"/>
                <a:gd name="T26" fmla="*/ 12 w 118"/>
                <a:gd name="T27" fmla="*/ 75 h 120"/>
                <a:gd name="T28" fmla="*/ 29 w 118"/>
                <a:gd name="T29" fmla="*/ 100 h 120"/>
                <a:gd name="T30" fmla="*/ 58 w 118"/>
                <a:gd name="T31" fmla="*/ 108 h 120"/>
                <a:gd name="T32" fmla="*/ 88 w 118"/>
                <a:gd name="T33" fmla="*/ 100 h 120"/>
                <a:gd name="T34" fmla="*/ 106 w 118"/>
                <a:gd name="T35" fmla="*/ 75 h 120"/>
                <a:gd name="T36" fmla="*/ 106 w 118"/>
                <a:gd name="T37" fmla="*/ 44 h 120"/>
                <a:gd name="T38" fmla="*/ 88 w 118"/>
                <a:gd name="T39" fmla="*/ 19 h 120"/>
                <a:gd name="T40" fmla="*/ 58 w 118"/>
                <a:gd name="T41" fmla="*/ 10 h 120"/>
                <a:gd name="T42" fmla="*/ 74 w 118"/>
                <a:gd name="T43" fmla="*/ 95 h 120"/>
                <a:gd name="T44" fmla="*/ 71 w 118"/>
                <a:gd name="T45" fmla="*/ 94 h 120"/>
                <a:gd name="T46" fmla="*/ 55 w 118"/>
                <a:gd name="T47" fmla="*/ 68 h 120"/>
                <a:gd name="T48" fmla="*/ 48 w 118"/>
                <a:gd name="T49" fmla="*/ 66 h 120"/>
                <a:gd name="T50" fmla="*/ 47 w 118"/>
                <a:gd name="T51" fmla="*/ 94 h 120"/>
                <a:gd name="T52" fmla="*/ 45 w 118"/>
                <a:gd name="T53" fmla="*/ 95 h 120"/>
                <a:gd name="T54" fmla="*/ 33 w 118"/>
                <a:gd name="T55" fmla="*/ 95 h 120"/>
                <a:gd name="T56" fmla="*/ 32 w 118"/>
                <a:gd name="T57" fmla="*/ 92 h 120"/>
                <a:gd name="T58" fmla="*/ 33 w 118"/>
                <a:gd name="T59" fmla="*/ 26 h 120"/>
                <a:gd name="T60" fmla="*/ 37 w 118"/>
                <a:gd name="T61" fmla="*/ 23 h 120"/>
                <a:gd name="T62" fmla="*/ 45 w 118"/>
                <a:gd name="T63" fmla="*/ 22 h 120"/>
                <a:gd name="T64" fmla="*/ 55 w 118"/>
                <a:gd name="T65" fmla="*/ 22 h 120"/>
                <a:gd name="T66" fmla="*/ 76 w 118"/>
                <a:gd name="T67" fmla="*/ 27 h 120"/>
                <a:gd name="T68" fmla="*/ 85 w 118"/>
                <a:gd name="T69" fmla="*/ 44 h 120"/>
                <a:gd name="T70" fmla="*/ 84 w 118"/>
                <a:gd name="T71" fmla="*/ 52 h 120"/>
                <a:gd name="T72" fmla="*/ 79 w 118"/>
                <a:gd name="T73" fmla="*/ 60 h 120"/>
                <a:gd name="T74" fmla="*/ 71 w 118"/>
                <a:gd name="T75" fmla="*/ 64 h 120"/>
                <a:gd name="T76" fmla="*/ 88 w 118"/>
                <a:gd name="T77" fmla="*/ 92 h 120"/>
                <a:gd name="T78" fmla="*/ 88 w 118"/>
                <a:gd name="T79" fmla="*/ 94 h 120"/>
                <a:gd name="T80" fmla="*/ 85 w 118"/>
                <a:gd name="T81" fmla="*/ 95 h 120"/>
                <a:gd name="T82" fmla="*/ 70 w 118"/>
                <a:gd name="T83" fmla="*/ 40 h 120"/>
                <a:gd name="T84" fmla="*/ 65 w 118"/>
                <a:gd name="T85" fmla="*/ 37 h 120"/>
                <a:gd name="T86" fmla="*/ 57 w 118"/>
                <a:gd name="T87" fmla="*/ 34 h 120"/>
                <a:gd name="T88" fmla="*/ 47 w 118"/>
                <a:gd name="T89" fmla="*/ 55 h 120"/>
                <a:gd name="T90" fmla="*/ 52 w 118"/>
                <a:gd name="T91" fmla="*/ 55 h 120"/>
                <a:gd name="T92" fmla="*/ 57 w 118"/>
                <a:gd name="T93" fmla="*/ 55 h 120"/>
                <a:gd name="T94" fmla="*/ 65 w 118"/>
                <a:gd name="T95" fmla="*/ 54 h 120"/>
                <a:gd name="T96" fmla="*/ 70 w 118"/>
                <a:gd name="T97" fmla="*/ 49 h 120"/>
                <a:gd name="T98" fmla="*/ 70 w 118"/>
                <a:gd name="T99" fmla="*/ 4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8" h="120">
                  <a:moveTo>
                    <a:pt x="58" y="120"/>
                  </a:moveTo>
                  <a:lnTo>
                    <a:pt x="39" y="116"/>
                  </a:lnTo>
                  <a:lnTo>
                    <a:pt x="23" y="107"/>
                  </a:lnTo>
                  <a:lnTo>
                    <a:pt x="11" y="95"/>
                  </a:lnTo>
                  <a:lnTo>
                    <a:pt x="2" y="79"/>
                  </a:lnTo>
                  <a:lnTo>
                    <a:pt x="0" y="59"/>
                  </a:lnTo>
                  <a:lnTo>
                    <a:pt x="2" y="40"/>
                  </a:lnTo>
                  <a:lnTo>
                    <a:pt x="11" y="24"/>
                  </a:lnTo>
                  <a:lnTo>
                    <a:pt x="23" y="12"/>
                  </a:lnTo>
                  <a:lnTo>
                    <a:pt x="39" y="3"/>
                  </a:lnTo>
                  <a:lnTo>
                    <a:pt x="58" y="0"/>
                  </a:lnTo>
                  <a:lnTo>
                    <a:pt x="78" y="3"/>
                  </a:lnTo>
                  <a:lnTo>
                    <a:pt x="94" y="12"/>
                  </a:lnTo>
                  <a:lnTo>
                    <a:pt x="106" y="24"/>
                  </a:lnTo>
                  <a:lnTo>
                    <a:pt x="115" y="40"/>
                  </a:lnTo>
                  <a:lnTo>
                    <a:pt x="118" y="59"/>
                  </a:lnTo>
                  <a:lnTo>
                    <a:pt x="115" y="79"/>
                  </a:lnTo>
                  <a:lnTo>
                    <a:pt x="106" y="95"/>
                  </a:lnTo>
                  <a:lnTo>
                    <a:pt x="94" y="107"/>
                  </a:lnTo>
                  <a:lnTo>
                    <a:pt x="78" y="116"/>
                  </a:lnTo>
                  <a:lnTo>
                    <a:pt x="58" y="120"/>
                  </a:lnTo>
                  <a:close/>
                  <a:moveTo>
                    <a:pt x="58" y="10"/>
                  </a:moveTo>
                  <a:lnTo>
                    <a:pt x="43" y="13"/>
                  </a:lnTo>
                  <a:lnTo>
                    <a:pt x="29" y="19"/>
                  </a:lnTo>
                  <a:lnTo>
                    <a:pt x="20" y="31"/>
                  </a:lnTo>
                  <a:lnTo>
                    <a:pt x="12" y="44"/>
                  </a:lnTo>
                  <a:lnTo>
                    <a:pt x="10" y="59"/>
                  </a:lnTo>
                  <a:lnTo>
                    <a:pt x="12" y="75"/>
                  </a:lnTo>
                  <a:lnTo>
                    <a:pt x="20" y="89"/>
                  </a:lnTo>
                  <a:lnTo>
                    <a:pt x="29" y="100"/>
                  </a:lnTo>
                  <a:lnTo>
                    <a:pt x="43" y="106"/>
                  </a:lnTo>
                  <a:lnTo>
                    <a:pt x="58" y="108"/>
                  </a:lnTo>
                  <a:lnTo>
                    <a:pt x="74" y="106"/>
                  </a:lnTo>
                  <a:lnTo>
                    <a:pt x="88" y="100"/>
                  </a:lnTo>
                  <a:lnTo>
                    <a:pt x="99" y="89"/>
                  </a:lnTo>
                  <a:lnTo>
                    <a:pt x="106" y="75"/>
                  </a:lnTo>
                  <a:lnTo>
                    <a:pt x="109" y="59"/>
                  </a:lnTo>
                  <a:lnTo>
                    <a:pt x="106" y="44"/>
                  </a:lnTo>
                  <a:lnTo>
                    <a:pt x="99" y="31"/>
                  </a:lnTo>
                  <a:lnTo>
                    <a:pt x="88" y="19"/>
                  </a:lnTo>
                  <a:lnTo>
                    <a:pt x="74" y="13"/>
                  </a:lnTo>
                  <a:lnTo>
                    <a:pt x="58" y="10"/>
                  </a:lnTo>
                  <a:close/>
                  <a:moveTo>
                    <a:pt x="85" y="95"/>
                  </a:moveTo>
                  <a:lnTo>
                    <a:pt x="74" y="95"/>
                  </a:lnTo>
                  <a:lnTo>
                    <a:pt x="73" y="95"/>
                  </a:lnTo>
                  <a:lnTo>
                    <a:pt x="71" y="94"/>
                  </a:lnTo>
                  <a:lnTo>
                    <a:pt x="57" y="68"/>
                  </a:lnTo>
                  <a:lnTo>
                    <a:pt x="55" y="68"/>
                  </a:lnTo>
                  <a:lnTo>
                    <a:pt x="54" y="66"/>
                  </a:lnTo>
                  <a:lnTo>
                    <a:pt x="48" y="66"/>
                  </a:lnTo>
                  <a:lnTo>
                    <a:pt x="48" y="92"/>
                  </a:lnTo>
                  <a:lnTo>
                    <a:pt x="47" y="94"/>
                  </a:lnTo>
                  <a:lnTo>
                    <a:pt x="47" y="95"/>
                  </a:lnTo>
                  <a:lnTo>
                    <a:pt x="45" y="95"/>
                  </a:lnTo>
                  <a:lnTo>
                    <a:pt x="34" y="95"/>
                  </a:lnTo>
                  <a:lnTo>
                    <a:pt x="33" y="95"/>
                  </a:lnTo>
                  <a:lnTo>
                    <a:pt x="33" y="94"/>
                  </a:lnTo>
                  <a:lnTo>
                    <a:pt x="32" y="92"/>
                  </a:lnTo>
                  <a:lnTo>
                    <a:pt x="32" y="28"/>
                  </a:lnTo>
                  <a:lnTo>
                    <a:pt x="33" y="26"/>
                  </a:lnTo>
                  <a:lnTo>
                    <a:pt x="34" y="23"/>
                  </a:lnTo>
                  <a:lnTo>
                    <a:pt x="37" y="23"/>
                  </a:lnTo>
                  <a:lnTo>
                    <a:pt x="41" y="22"/>
                  </a:lnTo>
                  <a:lnTo>
                    <a:pt x="45" y="22"/>
                  </a:lnTo>
                  <a:lnTo>
                    <a:pt x="50" y="22"/>
                  </a:lnTo>
                  <a:lnTo>
                    <a:pt x="55" y="22"/>
                  </a:lnTo>
                  <a:lnTo>
                    <a:pt x="68" y="23"/>
                  </a:lnTo>
                  <a:lnTo>
                    <a:pt x="76" y="27"/>
                  </a:lnTo>
                  <a:lnTo>
                    <a:pt x="83" y="33"/>
                  </a:lnTo>
                  <a:lnTo>
                    <a:pt x="85" y="44"/>
                  </a:lnTo>
                  <a:lnTo>
                    <a:pt x="85" y="45"/>
                  </a:lnTo>
                  <a:lnTo>
                    <a:pt x="84" y="52"/>
                  </a:lnTo>
                  <a:lnTo>
                    <a:pt x="83" y="56"/>
                  </a:lnTo>
                  <a:lnTo>
                    <a:pt x="79" y="60"/>
                  </a:lnTo>
                  <a:lnTo>
                    <a:pt x="75" y="63"/>
                  </a:lnTo>
                  <a:lnTo>
                    <a:pt x="71" y="64"/>
                  </a:lnTo>
                  <a:lnTo>
                    <a:pt x="86" y="91"/>
                  </a:lnTo>
                  <a:lnTo>
                    <a:pt x="88" y="92"/>
                  </a:lnTo>
                  <a:lnTo>
                    <a:pt x="88" y="92"/>
                  </a:lnTo>
                  <a:lnTo>
                    <a:pt x="88" y="94"/>
                  </a:lnTo>
                  <a:lnTo>
                    <a:pt x="86" y="95"/>
                  </a:lnTo>
                  <a:lnTo>
                    <a:pt x="85" y="95"/>
                  </a:lnTo>
                  <a:close/>
                  <a:moveTo>
                    <a:pt x="70" y="44"/>
                  </a:moveTo>
                  <a:lnTo>
                    <a:pt x="70" y="40"/>
                  </a:lnTo>
                  <a:lnTo>
                    <a:pt x="68" y="38"/>
                  </a:lnTo>
                  <a:lnTo>
                    <a:pt x="65" y="37"/>
                  </a:lnTo>
                  <a:lnTo>
                    <a:pt x="62" y="35"/>
                  </a:lnTo>
                  <a:lnTo>
                    <a:pt x="57" y="34"/>
                  </a:lnTo>
                  <a:lnTo>
                    <a:pt x="47" y="34"/>
                  </a:lnTo>
                  <a:lnTo>
                    <a:pt x="47" y="55"/>
                  </a:lnTo>
                  <a:lnTo>
                    <a:pt x="49" y="55"/>
                  </a:lnTo>
                  <a:lnTo>
                    <a:pt x="52" y="55"/>
                  </a:lnTo>
                  <a:lnTo>
                    <a:pt x="54" y="55"/>
                  </a:lnTo>
                  <a:lnTo>
                    <a:pt x="57" y="55"/>
                  </a:lnTo>
                  <a:lnTo>
                    <a:pt x="62" y="55"/>
                  </a:lnTo>
                  <a:lnTo>
                    <a:pt x="65" y="54"/>
                  </a:lnTo>
                  <a:lnTo>
                    <a:pt x="68" y="52"/>
                  </a:lnTo>
                  <a:lnTo>
                    <a:pt x="70" y="49"/>
                  </a:lnTo>
                  <a:lnTo>
                    <a:pt x="70" y="45"/>
                  </a:lnTo>
                  <a:lnTo>
                    <a:pt x="70" y="4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Tree>
    <p:extLst>
      <p:ext uri="{BB962C8B-B14F-4D97-AF65-F5344CB8AC3E}">
        <p14:creationId xmlns:p14="http://schemas.microsoft.com/office/powerpoint/2010/main" val="351449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Title Slide ALT 2">
    <p:bg>
      <p:bgPr>
        <a:solidFill>
          <a:schemeClr val="tx1"/>
        </a:solidFill>
        <a:effectLst/>
      </p:bgPr>
    </p:bg>
    <p:spTree>
      <p:nvGrpSpPr>
        <p:cNvPr id="1" name=""/>
        <p:cNvGrpSpPr/>
        <p:nvPr/>
      </p:nvGrpSpPr>
      <p:grpSpPr>
        <a:xfrm>
          <a:off x="0" y="0"/>
          <a:ext cx="0" cy="0"/>
          <a:chOff x="0" y="0"/>
          <a:chExt cx="0" cy="0"/>
        </a:xfrm>
      </p:grpSpPr>
      <p:pic>
        <p:nvPicPr>
          <p:cNvPr id="18" name="Picture 8" descr="PPTCovers-03.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1770063"/>
            <a:ext cx="8342313" cy="290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itle 1"/>
          <p:cNvSpPr>
            <a:spLocks noGrp="1"/>
          </p:cNvSpPr>
          <p:nvPr>
            <p:ph type="ctrTitle" hasCustomPrompt="1"/>
          </p:nvPr>
        </p:nvSpPr>
        <p:spPr>
          <a:xfrm>
            <a:off x="353960" y="2728876"/>
            <a:ext cx="6685937" cy="1086586"/>
          </a:xfrm>
        </p:spPr>
        <p:txBody>
          <a:bodyPr anchor="t" anchorCtr="0">
            <a:normAutofit/>
          </a:bodyPr>
          <a:lstStyle>
            <a:lvl1pPr algn="l">
              <a:defRPr sz="3600" b="0">
                <a:solidFill>
                  <a:schemeClr val="tx1"/>
                </a:solidFill>
              </a:defRPr>
            </a:lvl1pPr>
          </a:lstStyle>
          <a:p>
            <a:r>
              <a:rPr lang="en-US" dirty="0" smtClean="0"/>
              <a:t>Click to edit title</a:t>
            </a:r>
            <a:endParaRPr lang="en-US" dirty="0"/>
          </a:p>
        </p:txBody>
      </p:sp>
      <p:sp>
        <p:nvSpPr>
          <p:cNvPr id="21" name="Text Placeholder 8"/>
          <p:cNvSpPr>
            <a:spLocks noGrp="1"/>
          </p:cNvSpPr>
          <p:nvPr>
            <p:ph type="body" sz="quarter" idx="13" hasCustomPrompt="1"/>
          </p:nvPr>
        </p:nvSpPr>
        <p:spPr>
          <a:xfrm>
            <a:off x="353960" y="3815462"/>
            <a:ext cx="3883743" cy="858139"/>
          </a:xfrm>
        </p:spPr>
        <p:txBody>
          <a:bodyPr>
            <a:normAutofit/>
          </a:bodyPr>
          <a:lstStyle>
            <a:lvl1pPr marL="0" indent="0" algn="l">
              <a:buNone/>
              <a:defRPr sz="2000">
                <a:solidFill>
                  <a:schemeClr val="tx1"/>
                </a:solidFill>
              </a:defRPr>
            </a:lvl1pPr>
            <a:lvl2pPr marL="0" indent="0" algn="l">
              <a:buNone/>
              <a:defRPr sz="1800">
                <a:solidFill>
                  <a:schemeClr val="tx1"/>
                </a:solidFill>
              </a:defRPr>
            </a:lvl2pPr>
            <a:lvl3pPr marL="0" indent="0" algn="l">
              <a:buNone/>
              <a:defRPr sz="1600">
                <a:solidFill>
                  <a:schemeClr val="tx1"/>
                </a:solidFill>
              </a:defRPr>
            </a:lvl3pPr>
            <a:lvl4pPr marL="0" indent="0" algn="l">
              <a:buNone/>
              <a:defRPr sz="1400">
                <a:solidFill>
                  <a:schemeClr val="tx1"/>
                </a:solidFill>
              </a:defRPr>
            </a:lvl4pPr>
            <a:lvl5pPr marL="0" indent="0" algn="l">
              <a:buNone/>
              <a:defRPr sz="1400">
                <a:solidFill>
                  <a:schemeClr val="tx1"/>
                </a:solidFill>
              </a:defRPr>
            </a:lvl5pPr>
          </a:lstStyle>
          <a:p>
            <a:pPr lvl="0"/>
            <a:r>
              <a:rPr lang="en-US" dirty="0" smtClean="0"/>
              <a:t>Click to edit subtitle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2" name="Group 6"/>
          <p:cNvGrpSpPr>
            <a:grpSpLocks noChangeAspect="1"/>
          </p:cNvGrpSpPr>
          <p:nvPr userDrawn="1"/>
        </p:nvGrpSpPr>
        <p:grpSpPr bwMode="auto">
          <a:xfrm>
            <a:off x="7813964" y="134495"/>
            <a:ext cx="1205345" cy="909917"/>
            <a:chOff x="248" y="2908"/>
            <a:chExt cx="816" cy="616"/>
          </a:xfrm>
          <a:solidFill>
            <a:srgbClr val="0071C5"/>
          </a:solidFill>
        </p:grpSpPr>
        <p:sp>
          <p:nvSpPr>
            <p:cNvPr id="25" name="AutoShape 5"/>
            <p:cNvSpPr>
              <a:spLocks noChangeAspect="1" noChangeArrowheads="1" noTextEdit="1"/>
            </p:cNvSpPr>
            <p:nvPr userDrawn="1"/>
          </p:nvSpPr>
          <p:spPr bwMode="auto">
            <a:xfrm>
              <a:off x="248" y="2908"/>
              <a:ext cx="816" cy="6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6" name="Freeform 25"/>
            <p:cNvSpPr>
              <a:spLocks noEditPoints="1"/>
            </p:cNvSpPr>
            <p:nvPr userDrawn="1"/>
          </p:nvSpPr>
          <p:spPr bwMode="auto">
            <a:xfrm>
              <a:off x="365" y="3027"/>
              <a:ext cx="576" cy="380"/>
            </a:xfrm>
            <a:custGeom>
              <a:avLst/>
              <a:gdLst>
                <a:gd name="T0" fmla="*/ 1225 w 2881"/>
                <a:gd name="T1" fmla="*/ 1703 h 1899"/>
                <a:gd name="T2" fmla="*/ 1013 w 2881"/>
                <a:gd name="T3" fmla="*/ 1706 h 1899"/>
                <a:gd name="T4" fmla="*/ 810 w 2881"/>
                <a:gd name="T5" fmla="*/ 1691 h 1899"/>
                <a:gd name="T6" fmla="*/ 621 w 2881"/>
                <a:gd name="T7" fmla="*/ 1658 h 1899"/>
                <a:gd name="T8" fmla="*/ 453 w 2881"/>
                <a:gd name="T9" fmla="*/ 1601 h 1899"/>
                <a:gd name="T10" fmla="*/ 312 w 2881"/>
                <a:gd name="T11" fmla="*/ 1521 h 1899"/>
                <a:gd name="T12" fmla="*/ 203 w 2881"/>
                <a:gd name="T13" fmla="*/ 1411 h 1899"/>
                <a:gd name="T14" fmla="*/ 135 w 2881"/>
                <a:gd name="T15" fmla="*/ 1271 h 1899"/>
                <a:gd name="T16" fmla="*/ 114 w 2881"/>
                <a:gd name="T17" fmla="*/ 1086 h 1899"/>
                <a:gd name="T18" fmla="*/ 152 w 2881"/>
                <a:gd name="T19" fmla="*/ 891 h 1899"/>
                <a:gd name="T20" fmla="*/ 239 w 2881"/>
                <a:gd name="T21" fmla="*/ 718 h 1899"/>
                <a:gd name="T22" fmla="*/ 314 w 2881"/>
                <a:gd name="T23" fmla="*/ 544 h 1899"/>
                <a:gd name="T24" fmla="*/ 167 w 2881"/>
                <a:gd name="T25" fmla="*/ 699 h 1899"/>
                <a:gd name="T26" fmla="*/ 62 w 2881"/>
                <a:gd name="T27" fmla="*/ 869 h 1899"/>
                <a:gd name="T28" fmla="*/ 6 w 2881"/>
                <a:gd name="T29" fmla="*/ 1057 h 1899"/>
                <a:gd name="T30" fmla="*/ 6 w 2881"/>
                <a:gd name="T31" fmla="*/ 1260 h 1899"/>
                <a:gd name="T32" fmla="*/ 63 w 2881"/>
                <a:gd name="T33" fmla="*/ 1453 h 1899"/>
                <a:gd name="T34" fmla="*/ 178 w 2881"/>
                <a:gd name="T35" fmla="*/ 1610 h 1899"/>
                <a:gd name="T36" fmla="*/ 350 w 2881"/>
                <a:gd name="T37" fmla="*/ 1736 h 1899"/>
                <a:gd name="T38" fmla="*/ 574 w 2881"/>
                <a:gd name="T39" fmla="*/ 1829 h 1899"/>
                <a:gd name="T40" fmla="*/ 846 w 2881"/>
                <a:gd name="T41" fmla="*/ 1884 h 1899"/>
                <a:gd name="T42" fmla="*/ 1165 w 2881"/>
                <a:gd name="T43" fmla="*/ 1899 h 1899"/>
                <a:gd name="T44" fmla="*/ 1488 w 2881"/>
                <a:gd name="T45" fmla="*/ 1874 h 1899"/>
                <a:gd name="T46" fmla="*/ 1765 w 2881"/>
                <a:gd name="T47" fmla="*/ 1825 h 1899"/>
                <a:gd name="T48" fmla="*/ 2048 w 2881"/>
                <a:gd name="T49" fmla="*/ 1747 h 1899"/>
                <a:gd name="T50" fmla="*/ 2313 w 2881"/>
                <a:gd name="T51" fmla="*/ 1643 h 1899"/>
                <a:gd name="T52" fmla="*/ 2319 w 2881"/>
                <a:gd name="T53" fmla="*/ 1424 h 1899"/>
                <a:gd name="T54" fmla="*/ 2061 w 2881"/>
                <a:gd name="T55" fmla="*/ 1536 h 1899"/>
                <a:gd name="T56" fmla="*/ 1766 w 2881"/>
                <a:gd name="T57" fmla="*/ 1623 h 1899"/>
                <a:gd name="T58" fmla="*/ 1465 w 2881"/>
                <a:gd name="T59" fmla="*/ 1682 h 1899"/>
                <a:gd name="T60" fmla="*/ 2852 w 2881"/>
                <a:gd name="T61" fmla="*/ 481 h 1899"/>
                <a:gd name="T62" fmla="*/ 2771 w 2881"/>
                <a:gd name="T63" fmla="*/ 326 h 1899"/>
                <a:gd name="T64" fmla="*/ 2642 w 2881"/>
                <a:gd name="T65" fmla="*/ 203 h 1899"/>
                <a:gd name="T66" fmla="*/ 2474 w 2881"/>
                <a:gd name="T67" fmla="*/ 108 h 1899"/>
                <a:gd name="T68" fmla="*/ 2272 w 2881"/>
                <a:gd name="T69" fmla="*/ 43 h 1899"/>
                <a:gd name="T70" fmla="*/ 2046 w 2881"/>
                <a:gd name="T71" fmla="*/ 7 h 1899"/>
                <a:gd name="T72" fmla="*/ 1801 w 2881"/>
                <a:gd name="T73" fmla="*/ 1 h 1899"/>
                <a:gd name="T74" fmla="*/ 1545 w 2881"/>
                <a:gd name="T75" fmla="*/ 22 h 1899"/>
                <a:gd name="T76" fmla="*/ 1285 w 2881"/>
                <a:gd name="T77" fmla="*/ 72 h 1899"/>
                <a:gd name="T78" fmla="*/ 1028 w 2881"/>
                <a:gd name="T79" fmla="*/ 150 h 1899"/>
                <a:gd name="T80" fmla="*/ 782 w 2881"/>
                <a:gd name="T81" fmla="*/ 255 h 1899"/>
                <a:gd name="T82" fmla="*/ 627 w 2881"/>
                <a:gd name="T83" fmla="*/ 396 h 1899"/>
                <a:gd name="T84" fmla="*/ 867 w 2881"/>
                <a:gd name="T85" fmla="*/ 288 h 1899"/>
                <a:gd name="T86" fmla="*/ 1118 w 2881"/>
                <a:gd name="T87" fmla="*/ 204 h 1899"/>
                <a:gd name="T88" fmla="*/ 1373 w 2881"/>
                <a:gd name="T89" fmla="*/ 143 h 1899"/>
                <a:gd name="T90" fmla="*/ 1625 w 2881"/>
                <a:gd name="T91" fmla="*/ 109 h 1899"/>
                <a:gd name="T92" fmla="*/ 1869 w 2881"/>
                <a:gd name="T93" fmla="*/ 99 h 1899"/>
                <a:gd name="T94" fmla="*/ 2095 w 2881"/>
                <a:gd name="T95" fmla="*/ 117 h 1899"/>
                <a:gd name="T96" fmla="*/ 2298 w 2881"/>
                <a:gd name="T97" fmla="*/ 163 h 1899"/>
                <a:gd name="T98" fmla="*/ 2470 w 2881"/>
                <a:gd name="T99" fmla="*/ 237 h 1899"/>
                <a:gd name="T100" fmla="*/ 2605 w 2881"/>
                <a:gd name="T101" fmla="*/ 341 h 1899"/>
                <a:gd name="T102" fmla="*/ 2695 w 2881"/>
                <a:gd name="T103" fmla="*/ 475 h 1899"/>
                <a:gd name="T104" fmla="*/ 2733 w 2881"/>
                <a:gd name="T105" fmla="*/ 637 h 1899"/>
                <a:gd name="T106" fmla="*/ 2710 w 2881"/>
                <a:gd name="T107" fmla="*/ 800 h 1899"/>
                <a:gd name="T108" fmla="*/ 2630 w 2881"/>
                <a:gd name="T109" fmla="*/ 951 h 1899"/>
                <a:gd name="T110" fmla="*/ 2500 w 2881"/>
                <a:gd name="T111" fmla="*/ 1078 h 1899"/>
                <a:gd name="T112" fmla="*/ 2493 w 2881"/>
                <a:gd name="T113" fmla="*/ 1251 h 1899"/>
                <a:gd name="T114" fmla="*/ 2626 w 2881"/>
                <a:gd name="T115" fmla="*/ 1168 h 1899"/>
                <a:gd name="T116" fmla="*/ 2742 w 2881"/>
                <a:gd name="T117" fmla="*/ 1050 h 1899"/>
                <a:gd name="T118" fmla="*/ 2830 w 2881"/>
                <a:gd name="T119" fmla="*/ 903 h 1899"/>
                <a:gd name="T120" fmla="*/ 2877 w 2881"/>
                <a:gd name="T121" fmla="*/ 731 h 1899"/>
                <a:gd name="T122" fmla="*/ 2867 w 2881"/>
                <a:gd name="T123" fmla="*/ 539 h 1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81" h="1899">
                  <a:moveTo>
                    <a:pt x="1368" y="1693"/>
                  </a:moveTo>
                  <a:lnTo>
                    <a:pt x="1296" y="1699"/>
                  </a:lnTo>
                  <a:lnTo>
                    <a:pt x="1225" y="1703"/>
                  </a:lnTo>
                  <a:lnTo>
                    <a:pt x="1154" y="1706"/>
                  </a:lnTo>
                  <a:lnTo>
                    <a:pt x="1084" y="1706"/>
                  </a:lnTo>
                  <a:lnTo>
                    <a:pt x="1013" y="1706"/>
                  </a:lnTo>
                  <a:lnTo>
                    <a:pt x="945" y="1704"/>
                  </a:lnTo>
                  <a:lnTo>
                    <a:pt x="877" y="1699"/>
                  </a:lnTo>
                  <a:lnTo>
                    <a:pt x="810" y="1691"/>
                  </a:lnTo>
                  <a:lnTo>
                    <a:pt x="745" y="1683"/>
                  </a:lnTo>
                  <a:lnTo>
                    <a:pt x="682" y="1672"/>
                  </a:lnTo>
                  <a:lnTo>
                    <a:pt x="621" y="1658"/>
                  </a:lnTo>
                  <a:lnTo>
                    <a:pt x="563" y="1642"/>
                  </a:lnTo>
                  <a:lnTo>
                    <a:pt x="506" y="1623"/>
                  </a:lnTo>
                  <a:lnTo>
                    <a:pt x="453" y="1601"/>
                  </a:lnTo>
                  <a:lnTo>
                    <a:pt x="402" y="1578"/>
                  </a:lnTo>
                  <a:lnTo>
                    <a:pt x="355" y="1550"/>
                  </a:lnTo>
                  <a:lnTo>
                    <a:pt x="312" y="1521"/>
                  </a:lnTo>
                  <a:lnTo>
                    <a:pt x="271" y="1487"/>
                  </a:lnTo>
                  <a:lnTo>
                    <a:pt x="235" y="1450"/>
                  </a:lnTo>
                  <a:lnTo>
                    <a:pt x="203" y="1411"/>
                  </a:lnTo>
                  <a:lnTo>
                    <a:pt x="176" y="1369"/>
                  </a:lnTo>
                  <a:lnTo>
                    <a:pt x="154" y="1322"/>
                  </a:lnTo>
                  <a:lnTo>
                    <a:pt x="135" y="1271"/>
                  </a:lnTo>
                  <a:lnTo>
                    <a:pt x="121" y="1218"/>
                  </a:lnTo>
                  <a:lnTo>
                    <a:pt x="114" y="1152"/>
                  </a:lnTo>
                  <a:lnTo>
                    <a:pt x="114" y="1086"/>
                  </a:lnTo>
                  <a:lnTo>
                    <a:pt x="120" y="1020"/>
                  </a:lnTo>
                  <a:lnTo>
                    <a:pt x="134" y="955"/>
                  </a:lnTo>
                  <a:lnTo>
                    <a:pt x="152" y="891"/>
                  </a:lnTo>
                  <a:lnTo>
                    <a:pt x="177" y="831"/>
                  </a:lnTo>
                  <a:lnTo>
                    <a:pt x="207" y="773"/>
                  </a:lnTo>
                  <a:lnTo>
                    <a:pt x="239" y="718"/>
                  </a:lnTo>
                  <a:lnTo>
                    <a:pt x="275" y="668"/>
                  </a:lnTo>
                  <a:lnTo>
                    <a:pt x="314" y="622"/>
                  </a:lnTo>
                  <a:lnTo>
                    <a:pt x="314" y="544"/>
                  </a:lnTo>
                  <a:lnTo>
                    <a:pt x="261" y="593"/>
                  </a:lnTo>
                  <a:lnTo>
                    <a:pt x="212" y="645"/>
                  </a:lnTo>
                  <a:lnTo>
                    <a:pt x="167" y="699"/>
                  </a:lnTo>
                  <a:lnTo>
                    <a:pt x="128" y="753"/>
                  </a:lnTo>
                  <a:lnTo>
                    <a:pt x="92" y="810"/>
                  </a:lnTo>
                  <a:lnTo>
                    <a:pt x="62" y="869"/>
                  </a:lnTo>
                  <a:lnTo>
                    <a:pt x="39" y="930"/>
                  </a:lnTo>
                  <a:lnTo>
                    <a:pt x="19" y="992"/>
                  </a:lnTo>
                  <a:lnTo>
                    <a:pt x="6" y="1057"/>
                  </a:lnTo>
                  <a:lnTo>
                    <a:pt x="0" y="1123"/>
                  </a:lnTo>
                  <a:lnTo>
                    <a:pt x="0" y="1191"/>
                  </a:lnTo>
                  <a:lnTo>
                    <a:pt x="6" y="1260"/>
                  </a:lnTo>
                  <a:lnTo>
                    <a:pt x="20" y="1332"/>
                  </a:lnTo>
                  <a:lnTo>
                    <a:pt x="39" y="1393"/>
                  </a:lnTo>
                  <a:lnTo>
                    <a:pt x="63" y="1453"/>
                  </a:lnTo>
                  <a:lnTo>
                    <a:pt x="95" y="1508"/>
                  </a:lnTo>
                  <a:lnTo>
                    <a:pt x="134" y="1560"/>
                  </a:lnTo>
                  <a:lnTo>
                    <a:pt x="178" y="1610"/>
                  </a:lnTo>
                  <a:lnTo>
                    <a:pt x="230" y="1656"/>
                  </a:lnTo>
                  <a:lnTo>
                    <a:pt x="287" y="1698"/>
                  </a:lnTo>
                  <a:lnTo>
                    <a:pt x="350" y="1736"/>
                  </a:lnTo>
                  <a:lnTo>
                    <a:pt x="418" y="1771"/>
                  </a:lnTo>
                  <a:lnTo>
                    <a:pt x="494" y="1801"/>
                  </a:lnTo>
                  <a:lnTo>
                    <a:pt x="574" y="1829"/>
                  </a:lnTo>
                  <a:lnTo>
                    <a:pt x="659" y="1851"/>
                  </a:lnTo>
                  <a:lnTo>
                    <a:pt x="750" y="1869"/>
                  </a:lnTo>
                  <a:lnTo>
                    <a:pt x="846" y="1884"/>
                  </a:lnTo>
                  <a:lnTo>
                    <a:pt x="948" y="1893"/>
                  </a:lnTo>
                  <a:lnTo>
                    <a:pt x="1054" y="1898"/>
                  </a:lnTo>
                  <a:lnTo>
                    <a:pt x="1165" y="1899"/>
                  </a:lnTo>
                  <a:lnTo>
                    <a:pt x="1281" y="1894"/>
                  </a:lnTo>
                  <a:lnTo>
                    <a:pt x="1401" y="1884"/>
                  </a:lnTo>
                  <a:lnTo>
                    <a:pt x="1488" y="1874"/>
                  </a:lnTo>
                  <a:lnTo>
                    <a:pt x="1578" y="1862"/>
                  </a:lnTo>
                  <a:lnTo>
                    <a:pt x="1670" y="1845"/>
                  </a:lnTo>
                  <a:lnTo>
                    <a:pt x="1765" y="1825"/>
                  </a:lnTo>
                  <a:lnTo>
                    <a:pt x="1860" y="1803"/>
                  </a:lnTo>
                  <a:lnTo>
                    <a:pt x="1954" y="1777"/>
                  </a:lnTo>
                  <a:lnTo>
                    <a:pt x="2048" y="1747"/>
                  </a:lnTo>
                  <a:lnTo>
                    <a:pt x="2140" y="1715"/>
                  </a:lnTo>
                  <a:lnTo>
                    <a:pt x="2229" y="1680"/>
                  </a:lnTo>
                  <a:lnTo>
                    <a:pt x="2313" y="1643"/>
                  </a:lnTo>
                  <a:lnTo>
                    <a:pt x="2392" y="1602"/>
                  </a:lnTo>
                  <a:lnTo>
                    <a:pt x="2392" y="1384"/>
                  </a:lnTo>
                  <a:lnTo>
                    <a:pt x="2319" y="1424"/>
                  </a:lnTo>
                  <a:lnTo>
                    <a:pt x="2239" y="1464"/>
                  </a:lnTo>
                  <a:lnTo>
                    <a:pt x="2152" y="1501"/>
                  </a:lnTo>
                  <a:lnTo>
                    <a:pt x="2061" y="1536"/>
                  </a:lnTo>
                  <a:lnTo>
                    <a:pt x="1964" y="1568"/>
                  </a:lnTo>
                  <a:lnTo>
                    <a:pt x="1866" y="1597"/>
                  </a:lnTo>
                  <a:lnTo>
                    <a:pt x="1766" y="1623"/>
                  </a:lnTo>
                  <a:lnTo>
                    <a:pt x="1665" y="1647"/>
                  </a:lnTo>
                  <a:lnTo>
                    <a:pt x="1565" y="1667"/>
                  </a:lnTo>
                  <a:lnTo>
                    <a:pt x="1465" y="1682"/>
                  </a:lnTo>
                  <a:lnTo>
                    <a:pt x="1368" y="1693"/>
                  </a:lnTo>
                  <a:close/>
                  <a:moveTo>
                    <a:pt x="2867" y="539"/>
                  </a:moveTo>
                  <a:lnTo>
                    <a:pt x="2852" y="481"/>
                  </a:lnTo>
                  <a:lnTo>
                    <a:pt x="2831" y="427"/>
                  </a:lnTo>
                  <a:lnTo>
                    <a:pt x="2804" y="375"/>
                  </a:lnTo>
                  <a:lnTo>
                    <a:pt x="2771" y="326"/>
                  </a:lnTo>
                  <a:lnTo>
                    <a:pt x="2732" y="282"/>
                  </a:lnTo>
                  <a:lnTo>
                    <a:pt x="2690" y="240"/>
                  </a:lnTo>
                  <a:lnTo>
                    <a:pt x="2642" y="203"/>
                  </a:lnTo>
                  <a:lnTo>
                    <a:pt x="2590" y="168"/>
                  </a:lnTo>
                  <a:lnTo>
                    <a:pt x="2534" y="136"/>
                  </a:lnTo>
                  <a:lnTo>
                    <a:pt x="2474" y="108"/>
                  </a:lnTo>
                  <a:lnTo>
                    <a:pt x="2409" y="83"/>
                  </a:lnTo>
                  <a:lnTo>
                    <a:pt x="2343" y="62"/>
                  </a:lnTo>
                  <a:lnTo>
                    <a:pt x="2272" y="43"/>
                  </a:lnTo>
                  <a:lnTo>
                    <a:pt x="2199" y="28"/>
                  </a:lnTo>
                  <a:lnTo>
                    <a:pt x="2124" y="16"/>
                  </a:lnTo>
                  <a:lnTo>
                    <a:pt x="2046" y="7"/>
                  </a:lnTo>
                  <a:lnTo>
                    <a:pt x="1965" y="2"/>
                  </a:lnTo>
                  <a:lnTo>
                    <a:pt x="1884" y="0"/>
                  </a:lnTo>
                  <a:lnTo>
                    <a:pt x="1801" y="1"/>
                  </a:lnTo>
                  <a:lnTo>
                    <a:pt x="1717" y="5"/>
                  </a:lnTo>
                  <a:lnTo>
                    <a:pt x="1630" y="12"/>
                  </a:lnTo>
                  <a:lnTo>
                    <a:pt x="1545" y="22"/>
                  </a:lnTo>
                  <a:lnTo>
                    <a:pt x="1458" y="36"/>
                  </a:lnTo>
                  <a:lnTo>
                    <a:pt x="1372" y="52"/>
                  </a:lnTo>
                  <a:lnTo>
                    <a:pt x="1285" y="72"/>
                  </a:lnTo>
                  <a:lnTo>
                    <a:pt x="1199" y="95"/>
                  </a:lnTo>
                  <a:lnTo>
                    <a:pt x="1113" y="121"/>
                  </a:lnTo>
                  <a:lnTo>
                    <a:pt x="1028" y="150"/>
                  </a:lnTo>
                  <a:lnTo>
                    <a:pt x="944" y="182"/>
                  </a:lnTo>
                  <a:lnTo>
                    <a:pt x="862" y="218"/>
                  </a:lnTo>
                  <a:lnTo>
                    <a:pt x="782" y="255"/>
                  </a:lnTo>
                  <a:lnTo>
                    <a:pt x="704" y="297"/>
                  </a:lnTo>
                  <a:lnTo>
                    <a:pt x="627" y="340"/>
                  </a:lnTo>
                  <a:lnTo>
                    <a:pt x="627" y="396"/>
                  </a:lnTo>
                  <a:lnTo>
                    <a:pt x="705" y="357"/>
                  </a:lnTo>
                  <a:lnTo>
                    <a:pt x="786" y="321"/>
                  </a:lnTo>
                  <a:lnTo>
                    <a:pt x="867" y="288"/>
                  </a:lnTo>
                  <a:lnTo>
                    <a:pt x="950" y="257"/>
                  </a:lnTo>
                  <a:lnTo>
                    <a:pt x="1033" y="229"/>
                  </a:lnTo>
                  <a:lnTo>
                    <a:pt x="1118" y="204"/>
                  </a:lnTo>
                  <a:lnTo>
                    <a:pt x="1202" y="180"/>
                  </a:lnTo>
                  <a:lnTo>
                    <a:pt x="1288" y="161"/>
                  </a:lnTo>
                  <a:lnTo>
                    <a:pt x="1373" y="143"/>
                  </a:lnTo>
                  <a:lnTo>
                    <a:pt x="1458" y="129"/>
                  </a:lnTo>
                  <a:lnTo>
                    <a:pt x="1542" y="117"/>
                  </a:lnTo>
                  <a:lnTo>
                    <a:pt x="1625" y="109"/>
                  </a:lnTo>
                  <a:lnTo>
                    <a:pt x="1708" y="103"/>
                  </a:lnTo>
                  <a:lnTo>
                    <a:pt x="1789" y="100"/>
                  </a:lnTo>
                  <a:lnTo>
                    <a:pt x="1869" y="99"/>
                  </a:lnTo>
                  <a:lnTo>
                    <a:pt x="1946" y="103"/>
                  </a:lnTo>
                  <a:lnTo>
                    <a:pt x="2022" y="109"/>
                  </a:lnTo>
                  <a:lnTo>
                    <a:pt x="2095" y="117"/>
                  </a:lnTo>
                  <a:lnTo>
                    <a:pt x="2166" y="130"/>
                  </a:lnTo>
                  <a:lnTo>
                    <a:pt x="2233" y="145"/>
                  </a:lnTo>
                  <a:lnTo>
                    <a:pt x="2298" y="163"/>
                  </a:lnTo>
                  <a:lnTo>
                    <a:pt x="2359" y="184"/>
                  </a:lnTo>
                  <a:lnTo>
                    <a:pt x="2417" y="209"/>
                  </a:lnTo>
                  <a:lnTo>
                    <a:pt x="2470" y="237"/>
                  </a:lnTo>
                  <a:lnTo>
                    <a:pt x="2519" y="268"/>
                  </a:lnTo>
                  <a:lnTo>
                    <a:pt x="2564" y="303"/>
                  </a:lnTo>
                  <a:lnTo>
                    <a:pt x="2605" y="341"/>
                  </a:lnTo>
                  <a:lnTo>
                    <a:pt x="2639" y="382"/>
                  </a:lnTo>
                  <a:lnTo>
                    <a:pt x="2670" y="427"/>
                  </a:lnTo>
                  <a:lnTo>
                    <a:pt x="2695" y="475"/>
                  </a:lnTo>
                  <a:lnTo>
                    <a:pt x="2714" y="527"/>
                  </a:lnTo>
                  <a:lnTo>
                    <a:pt x="2727" y="582"/>
                  </a:lnTo>
                  <a:lnTo>
                    <a:pt x="2733" y="637"/>
                  </a:lnTo>
                  <a:lnTo>
                    <a:pt x="2732" y="692"/>
                  </a:lnTo>
                  <a:lnTo>
                    <a:pt x="2724" y="747"/>
                  </a:lnTo>
                  <a:lnTo>
                    <a:pt x="2710" y="800"/>
                  </a:lnTo>
                  <a:lnTo>
                    <a:pt x="2689" y="852"/>
                  </a:lnTo>
                  <a:lnTo>
                    <a:pt x="2662" y="903"/>
                  </a:lnTo>
                  <a:lnTo>
                    <a:pt x="2630" y="951"/>
                  </a:lnTo>
                  <a:lnTo>
                    <a:pt x="2591" y="997"/>
                  </a:lnTo>
                  <a:lnTo>
                    <a:pt x="2548" y="1039"/>
                  </a:lnTo>
                  <a:lnTo>
                    <a:pt x="2500" y="1078"/>
                  </a:lnTo>
                  <a:lnTo>
                    <a:pt x="2448" y="1113"/>
                  </a:lnTo>
                  <a:lnTo>
                    <a:pt x="2448" y="1270"/>
                  </a:lnTo>
                  <a:lnTo>
                    <a:pt x="2493" y="1251"/>
                  </a:lnTo>
                  <a:lnTo>
                    <a:pt x="2538" y="1228"/>
                  </a:lnTo>
                  <a:lnTo>
                    <a:pt x="2583" y="1199"/>
                  </a:lnTo>
                  <a:lnTo>
                    <a:pt x="2626" y="1168"/>
                  </a:lnTo>
                  <a:lnTo>
                    <a:pt x="2667" y="1133"/>
                  </a:lnTo>
                  <a:lnTo>
                    <a:pt x="2706" y="1093"/>
                  </a:lnTo>
                  <a:lnTo>
                    <a:pt x="2742" y="1050"/>
                  </a:lnTo>
                  <a:lnTo>
                    <a:pt x="2775" y="1004"/>
                  </a:lnTo>
                  <a:lnTo>
                    <a:pt x="2805" y="955"/>
                  </a:lnTo>
                  <a:lnTo>
                    <a:pt x="2830" y="903"/>
                  </a:lnTo>
                  <a:lnTo>
                    <a:pt x="2851" y="847"/>
                  </a:lnTo>
                  <a:lnTo>
                    <a:pt x="2867" y="790"/>
                  </a:lnTo>
                  <a:lnTo>
                    <a:pt x="2877" y="731"/>
                  </a:lnTo>
                  <a:lnTo>
                    <a:pt x="2881" y="669"/>
                  </a:lnTo>
                  <a:lnTo>
                    <a:pt x="2877" y="605"/>
                  </a:lnTo>
                  <a:lnTo>
                    <a:pt x="2867" y="5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7" name="Freeform 26"/>
            <p:cNvSpPr>
              <a:spLocks/>
            </p:cNvSpPr>
            <p:nvPr userDrawn="1"/>
          </p:nvSpPr>
          <p:spPr bwMode="auto">
            <a:xfrm>
              <a:off x="805" y="3116"/>
              <a:ext cx="29" cy="164"/>
            </a:xfrm>
            <a:custGeom>
              <a:avLst/>
              <a:gdLst>
                <a:gd name="T0" fmla="*/ 149 w 149"/>
                <a:gd name="T1" fmla="*/ 0 h 822"/>
                <a:gd name="T2" fmla="*/ 0 w 149"/>
                <a:gd name="T3" fmla="*/ 0 h 822"/>
                <a:gd name="T4" fmla="*/ 0 w 149"/>
                <a:gd name="T5" fmla="*/ 665 h 822"/>
                <a:gd name="T6" fmla="*/ 1 w 149"/>
                <a:gd name="T7" fmla="*/ 691 h 822"/>
                <a:gd name="T8" fmla="*/ 6 w 149"/>
                <a:gd name="T9" fmla="*/ 714 h 822"/>
                <a:gd name="T10" fmla="*/ 13 w 149"/>
                <a:gd name="T11" fmla="*/ 738 h 822"/>
                <a:gd name="T12" fmla="*/ 26 w 149"/>
                <a:gd name="T13" fmla="*/ 759 h 822"/>
                <a:gd name="T14" fmla="*/ 40 w 149"/>
                <a:gd name="T15" fmla="*/ 777 h 822"/>
                <a:gd name="T16" fmla="*/ 60 w 149"/>
                <a:gd name="T17" fmla="*/ 793 h 822"/>
                <a:gd name="T18" fmla="*/ 85 w 149"/>
                <a:gd name="T19" fmla="*/ 806 h 822"/>
                <a:gd name="T20" fmla="*/ 115 w 149"/>
                <a:gd name="T21" fmla="*/ 816 h 822"/>
                <a:gd name="T22" fmla="*/ 149 w 149"/>
                <a:gd name="T23" fmla="*/ 822 h 822"/>
                <a:gd name="T24" fmla="*/ 149 w 149"/>
                <a:gd name="T25" fmla="*/ 0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 h="822">
                  <a:moveTo>
                    <a:pt x="149" y="0"/>
                  </a:moveTo>
                  <a:lnTo>
                    <a:pt x="0" y="0"/>
                  </a:lnTo>
                  <a:lnTo>
                    <a:pt x="0" y="665"/>
                  </a:lnTo>
                  <a:lnTo>
                    <a:pt x="1" y="691"/>
                  </a:lnTo>
                  <a:lnTo>
                    <a:pt x="6" y="714"/>
                  </a:lnTo>
                  <a:lnTo>
                    <a:pt x="13" y="738"/>
                  </a:lnTo>
                  <a:lnTo>
                    <a:pt x="26" y="759"/>
                  </a:lnTo>
                  <a:lnTo>
                    <a:pt x="40" y="777"/>
                  </a:lnTo>
                  <a:lnTo>
                    <a:pt x="60" y="793"/>
                  </a:lnTo>
                  <a:lnTo>
                    <a:pt x="85" y="806"/>
                  </a:lnTo>
                  <a:lnTo>
                    <a:pt x="115" y="816"/>
                  </a:lnTo>
                  <a:lnTo>
                    <a:pt x="149" y="822"/>
                  </a:lnTo>
                  <a:lnTo>
                    <a:pt x="1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8" name="Freeform 27"/>
            <p:cNvSpPr>
              <a:spLocks/>
            </p:cNvSpPr>
            <p:nvPr userDrawn="1"/>
          </p:nvSpPr>
          <p:spPr bwMode="auto">
            <a:xfrm>
              <a:off x="449" y="3164"/>
              <a:ext cx="30" cy="118"/>
            </a:xfrm>
            <a:custGeom>
              <a:avLst/>
              <a:gdLst>
                <a:gd name="T0" fmla="*/ 150 w 150"/>
                <a:gd name="T1" fmla="*/ 0 h 590"/>
                <a:gd name="T2" fmla="*/ 0 w 150"/>
                <a:gd name="T3" fmla="*/ 0 h 590"/>
                <a:gd name="T4" fmla="*/ 0 w 150"/>
                <a:gd name="T5" fmla="*/ 434 h 590"/>
                <a:gd name="T6" fmla="*/ 2 w 150"/>
                <a:gd name="T7" fmla="*/ 460 h 590"/>
                <a:gd name="T8" fmla="*/ 5 w 150"/>
                <a:gd name="T9" fmla="*/ 484 h 590"/>
                <a:gd name="T10" fmla="*/ 14 w 150"/>
                <a:gd name="T11" fmla="*/ 507 h 590"/>
                <a:gd name="T12" fmla="*/ 25 w 150"/>
                <a:gd name="T13" fmla="*/ 528 h 590"/>
                <a:gd name="T14" fmla="*/ 41 w 150"/>
                <a:gd name="T15" fmla="*/ 547 h 590"/>
                <a:gd name="T16" fmla="*/ 61 w 150"/>
                <a:gd name="T17" fmla="*/ 563 h 590"/>
                <a:gd name="T18" fmla="*/ 86 w 150"/>
                <a:gd name="T19" fmla="*/ 575 h 590"/>
                <a:gd name="T20" fmla="*/ 115 w 150"/>
                <a:gd name="T21" fmla="*/ 585 h 590"/>
                <a:gd name="T22" fmla="*/ 150 w 150"/>
                <a:gd name="T23" fmla="*/ 590 h 590"/>
                <a:gd name="T24" fmla="*/ 150 w 150"/>
                <a:gd name="T25"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0" h="590">
                  <a:moveTo>
                    <a:pt x="150" y="0"/>
                  </a:moveTo>
                  <a:lnTo>
                    <a:pt x="0" y="0"/>
                  </a:lnTo>
                  <a:lnTo>
                    <a:pt x="0" y="434"/>
                  </a:lnTo>
                  <a:lnTo>
                    <a:pt x="2" y="460"/>
                  </a:lnTo>
                  <a:lnTo>
                    <a:pt x="5" y="484"/>
                  </a:lnTo>
                  <a:lnTo>
                    <a:pt x="14" y="507"/>
                  </a:lnTo>
                  <a:lnTo>
                    <a:pt x="25" y="528"/>
                  </a:lnTo>
                  <a:lnTo>
                    <a:pt x="41" y="547"/>
                  </a:lnTo>
                  <a:lnTo>
                    <a:pt x="61" y="563"/>
                  </a:lnTo>
                  <a:lnTo>
                    <a:pt x="86" y="575"/>
                  </a:lnTo>
                  <a:lnTo>
                    <a:pt x="115" y="585"/>
                  </a:lnTo>
                  <a:lnTo>
                    <a:pt x="150" y="590"/>
                  </a:lnTo>
                  <a:lnTo>
                    <a:pt x="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9" name="Rectangle 28"/>
            <p:cNvSpPr>
              <a:spLocks noChangeArrowheads="1"/>
            </p:cNvSpPr>
            <p:nvPr userDrawn="1"/>
          </p:nvSpPr>
          <p:spPr bwMode="auto">
            <a:xfrm>
              <a:off x="449" y="3120"/>
              <a:ext cx="30" cy="2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0" name="Freeform 29"/>
            <p:cNvSpPr>
              <a:spLocks/>
            </p:cNvSpPr>
            <p:nvPr userDrawn="1"/>
          </p:nvSpPr>
          <p:spPr bwMode="auto">
            <a:xfrm>
              <a:off x="623" y="3133"/>
              <a:ext cx="52" cy="148"/>
            </a:xfrm>
            <a:custGeom>
              <a:avLst/>
              <a:gdLst>
                <a:gd name="T0" fmla="*/ 172 w 260"/>
                <a:gd name="T1" fmla="*/ 743 h 743"/>
                <a:gd name="T2" fmla="*/ 139 w 260"/>
                <a:gd name="T3" fmla="*/ 740 h 743"/>
                <a:gd name="T4" fmla="*/ 108 w 260"/>
                <a:gd name="T5" fmla="*/ 733 h 743"/>
                <a:gd name="T6" fmla="*/ 82 w 260"/>
                <a:gd name="T7" fmla="*/ 722 h 743"/>
                <a:gd name="T8" fmla="*/ 59 w 260"/>
                <a:gd name="T9" fmla="*/ 708 h 743"/>
                <a:gd name="T10" fmla="*/ 41 w 260"/>
                <a:gd name="T11" fmla="*/ 691 h 743"/>
                <a:gd name="T12" fmla="*/ 26 w 260"/>
                <a:gd name="T13" fmla="*/ 670 h 743"/>
                <a:gd name="T14" fmla="*/ 15 w 260"/>
                <a:gd name="T15" fmla="*/ 649 h 743"/>
                <a:gd name="T16" fmla="*/ 6 w 260"/>
                <a:gd name="T17" fmla="*/ 625 h 743"/>
                <a:gd name="T18" fmla="*/ 3 w 260"/>
                <a:gd name="T19" fmla="*/ 601 h 743"/>
                <a:gd name="T20" fmla="*/ 0 w 260"/>
                <a:gd name="T21" fmla="*/ 576 h 743"/>
                <a:gd name="T22" fmla="*/ 0 w 260"/>
                <a:gd name="T23" fmla="*/ 0 h 743"/>
                <a:gd name="T24" fmla="*/ 149 w 260"/>
                <a:gd name="T25" fmla="*/ 0 h 743"/>
                <a:gd name="T26" fmla="*/ 149 w 260"/>
                <a:gd name="T27" fmla="*/ 159 h 743"/>
                <a:gd name="T28" fmla="*/ 260 w 260"/>
                <a:gd name="T29" fmla="*/ 159 h 743"/>
                <a:gd name="T30" fmla="*/ 260 w 260"/>
                <a:gd name="T31" fmla="*/ 278 h 743"/>
                <a:gd name="T32" fmla="*/ 149 w 260"/>
                <a:gd name="T33" fmla="*/ 278 h 743"/>
                <a:gd name="T34" fmla="*/ 149 w 260"/>
                <a:gd name="T35" fmla="*/ 567 h 743"/>
                <a:gd name="T36" fmla="*/ 151 w 260"/>
                <a:gd name="T37" fmla="*/ 586 h 743"/>
                <a:gd name="T38" fmla="*/ 156 w 260"/>
                <a:gd name="T39" fmla="*/ 599 h 743"/>
                <a:gd name="T40" fmla="*/ 166 w 260"/>
                <a:gd name="T41" fmla="*/ 611 h 743"/>
                <a:gd name="T42" fmla="*/ 181 w 260"/>
                <a:gd name="T43" fmla="*/ 617 h 743"/>
                <a:gd name="T44" fmla="*/ 199 w 260"/>
                <a:gd name="T45" fmla="*/ 619 h 743"/>
                <a:gd name="T46" fmla="*/ 260 w 260"/>
                <a:gd name="T47" fmla="*/ 619 h 743"/>
                <a:gd name="T48" fmla="*/ 260 w 260"/>
                <a:gd name="T49" fmla="*/ 743 h 743"/>
                <a:gd name="T50" fmla="*/ 172 w 260"/>
                <a:gd name="T51" fmla="*/ 7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743">
                  <a:moveTo>
                    <a:pt x="172" y="743"/>
                  </a:moveTo>
                  <a:lnTo>
                    <a:pt x="139" y="740"/>
                  </a:lnTo>
                  <a:lnTo>
                    <a:pt x="108" y="733"/>
                  </a:lnTo>
                  <a:lnTo>
                    <a:pt x="82" y="722"/>
                  </a:lnTo>
                  <a:lnTo>
                    <a:pt x="59" y="708"/>
                  </a:lnTo>
                  <a:lnTo>
                    <a:pt x="41" y="691"/>
                  </a:lnTo>
                  <a:lnTo>
                    <a:pt x="26" y="670"/>
                  </a:lnTo>
                  <a:lnTo>
                    <a:pt x="15" y="649"/>
                  </a:lnTo>
                  <a:lnTo>
                    <a:pt x="6" y="625"/>
                  </a:lnTo>
                  <a:lnTo>
                    <a:pt x="3" y="601"/>
                  </a:lnTo>
                  <a:lnTo>
                    <a:pt x="0" y="576"/>
                  </a:lnTo>
                  <a:lnTo>
                    <a:pt x="0" y="0"/>
                  </a:lnTo>
                  <a:lnTo>
                    <a:pt x="149" y="0"/>
                  </a:lnTo>
                  <a:lnTo>
                    <a:pt x="149" y="159"/>
                  </a:lnTo>
                  <a:lnTo>
                    <a:pt x="260" y="159"/>
                  </a:lnTo>
                  <a:lnTo>
                    <a:pt x="260" y="278"/>
                  </a:lnTo>
                  <a:lnTo>
                    <a:pt x="149" y="278"/>
                  </a:lnTo>
                  <a:lnTo>
                    <a:pt x="149" y="567"/>
                  </a:lnTo>
                  <a:lnTo>
                    <a:pt x="151" y="586"/>
                  </a:lnTo>
                  <a:lnTo>
                    <a:pt x="156" y="599"/>
                  </a:lnTo>
                  <a:lnTo>
                    <a:pt x="166" y="611"/>
                  </a:lnTo>
                  <a:lnTo>
                    <a:pt x="181" y="617"/>
                  </a:lnTo>
                  <a:lnTo>
                    <a:pt x="199" y="619"/>
                  </a:lnTo>
                  <a:lnTo>
                    <a:pt x="260" y="619"/>
                  </a:lnTo>
                  <a:lnTo>
                    <a:pt x="260" y="743"/>
                  </a:lnTo>
                  <a:lnTo>
                    <a:pt x="172" y="74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1" name="Freeform 30"/>
            <p:cNvSpPr>
              <a:spLocks noEditPoints="1"/>
            </p:cNvSpPr>
            <p:nvPr userDrawn="1"/>
          </p:nvSpPr>
          <p:spPr bwMode="auto">
            <a:xfrm>
              <a:off x="683" y="3162"/>
              <a:ext cx="104" cy="121"/>
            </a:xfrm>
            <a:custGeom>
              <a:avLst/>
              <a:gdLst>
                <a:gd name="T0" fmla="*/ 150 w 523"/>
                <a:gd name="T1" fmla="*/ 375 h 604"/>
                <a:gd name="T2" fmla="*/ 167 w 523"/>
                <a:gd name="T3" fmla="*/ 423 h 604"/>
                <a:gd name="T4" fmla="*/ 200 w 523"/>
                <a:gd name="T5" fmla="*/ 458 h 604"/>
                <a:gd name="T6" fmla="*/ 250 w 523"/>
                <a:gd name="T7" fmla="*/ 476 h 604"/>
                <a:gd name="T8" fmla="*/ 309 w 523"/>
                <a:gd name="T9" fmla="*/ 478 h 604"/>
                <a:gd name="T10" fmla="*/ 357 w 523"/>
                <a:gd name="T11" fmla="*/ 465 h 604"/>
                <a:gd name="T12" fmla="*/ 396 w 523"/>
                <a:gd name="T13" fmla="*/ 440 h 604"/>
                <a:gd name="T14" fmla="*/ 506 w 523"/>
                <a:gd name="T15" fmla="*/ 511 h 604"/>
                <a:gd name="T16" fmla="*/ 461 w 523"/>
                <a:gd name="T17" fmla="*/ 549 h 604"/>
                <a:gd name="T18" fmla="*/ 411 w 523"/>
                <a:gd name="T19" fmla="*/ 579 h 604"/>
                <a:gd name="T20" fmla="*/ 351 w 523"/>
                <a:gd name="T21" fmla="*/ 598 h 604"/>
                <a:gd name="T22" fmla="*/ 278 w 523"/>
                <a:gd name="T23" fmla="*/ 604 h 604"/>
                <a:gd name="T24" fmla="*/ 218 w 523"/>
                <a:gd name="T25" fmla="*/ 599 h 604"/>
                <a:gd name="T26" fmla="*/ 161 w 523"/>
                <a:gd name="T27" fmla="*/ 584 h 604"/>
                <a:gd name="T28" fmla="*/ 109 w 523"/>
                <a:gd name="T29" fmla="*/ 555 h 604"/>
                <a:gd name="T30" fmla="*/ 65 w 523"/>
                <a:gd name="T31" fmla="*/ 515 h 604"/>
                <a:gd name="T32" fmla="*/ 31 w 523"/>
                <a:gd name="T33" fmla="*/ 460 h 604"/>
                <a:gd name="T34" fmla="*/ 9 w 523"/>
                <a:gd name="T35" fmla="*/ 389 h 604"/>
                <a:gd name="T36" fmla="*/ 0 w 523"/>
                <a:gd name="T37" fmla="*/ 301 h 604"/>
                <a:gd name="T38" fmla="*/ 10 w 523"/>
                <a:gd name="T39" fmla="*/ 212 h 604"/>
                <a:gd name="T40" fmla="*/ 37 w 523"/>
                <a:gd name="T41" fmla="*/ 138 h 604"/>
                <a:gd name="T42" fmla="*/ 79 w 523"/>
                <a:gd name="T43" fmla="*/ 78 h 604"/>
                <a:gd name="T44" fmla="*/ 135 w 523"/>
                <a:gd name="T45" fmla="*/ 35 h 604"/>
                <a:gd name="T46" fmla="*/ 200 w 523"/>
                <a:gd name="T47" fmla="*/ 9 h 604"/>
                <a:gd name="T48" fmla="*/ 275 w 523"/>
                <a:gd name="T49" fmla="*/ 0 h 604"/>
                <a:gd name="T50" fmla="*/ 354 w 523"/>
                <a:gd name="T51" fmla="*/ 11 h 604"/>
                <a:gd name="T52" fmla="*/ 419 w 523"/>
                <a:gd name="T53" fmla="*/ 46 h 604"/>
                <a:gd name="T54" fmla="*/ 469 w 523"/>
                <a:gd name="T55" fmla="*/ 99 h 604"/>
                <a:gd name="T56" fmla="*/ 503 w 523"/>
                <a:gd name="T57" fmla="*/ 168 h 604"/>
                <a:gd name="T58" fmla="*/ 521 w 523"/>
                <a:gd name="T59" fmla="*/ 250 h 604"/>
                <a:gd name="T60" fmla="*/ 523 w 523"/>
                <a:gd name="T61" fmla="*/ 348 h 604"/>
                <a:gd name="T62" fmla="*/ 268 w 523"/>
                <a:gd name="T63" fmla="*/ 123 h 604"/>
                <a:gd name="T64" fmla="*/ 214 w 523"/>
                <a:gd name="T65" fmla="*/ 134 h 604"/>
                <a:gd name="T66" fmla="*/ 174 w 523"/>
                <a:gd name="T67" fmla="*/ 164 h 604"/>
                <a:gd name="T68" fmla="*/ 155 w 523"/>
                <a:gd name="T69" fmla="*/ 203 h 604"/>
                <a:gd name="T70" fmla="*/ 147 w 523"/>
                <a:gd name="T71" fmla="*/ 248 h 604"/>
                <a:gd name="T72" fmla="*/ 373 w 523"/>
                <a:gd name="T73" fmla="*/ 227 h 604"/>
                <a:gd name="T74" fmla="*/ 364 w 523"/>
                <a:gd name="T75" fmla="*/ 187 h 604"/>
                <a:gd name="T76" fmla="*/ 344 w 523"/>
                <a:gd name="T77" fmla="*/ 154 h 604"/>
                <a:gd name="T78" fmla="*/ 312 w 523"/>
                <a:gd name="T79" fmla="*/ 130 h 604"/>
                <a:gd name="T80" fmla="*/ 268 w 523"/>
                <a:gd name="T81" fmla="*/ 123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23" h="604">
                  <a:moveTo>
                    <a:pt x="147" y="348"/>
                  </a:moveTo>
                  <a:lnTo>
                    <a:pt x="150" y="375"/>
                  </a:lnTo>
                  <a:lnTo>
                    <a:pt x="157" y="401"/>
                  </a:lnTo>
                  <a:lnTo>
                    <a:pt x="167" y="423"/>
                  </a:lnTo>
                  <a:lnTo>
                    <a:pt x="182" y="442"/>
                  </a:lnTo>
                  <a:lnTo>
                    <a:pt x="200" y="458"/>
                  </a:lnTo>
                  <a:lnTo>
                    <a:pt x="223" y="469"/>
                  </a:lnTo>
                  <a:lnTo>
                    <a:pt x="250" y="476"/>
                  </a:lnTo>
                  <a:lnTo>
                    <a:pt x="279" y="479"/>
                  </a:lnTo>
                  <a:lnTo>
                    <a:pt x="309" y="478"/>
                  </a:lnTo>
                  <a:lnTo>
                    <a:pt x="335" y="473"/>
                  </a:lnTo>
                  <a:lnTo>
                    <a:pt x="357" y="465"/>
                  </a:lnTo>
                  <a:lnTo>
                    <a:pt x="377" y="455"/>
                  </a:lnTo>
                  <a:lnTo>
                    <a:pt x="396" y="440"/>
                  </a:lnTo>
                  <a:lnTo>
                    <a:pt x="414" y="423"/>
                  </a:lnTo>
                  <a:lnTo>
                    <a:pt x="506" y="511"/>
                  </a:lnTo>
                  <a:lnTo>
                    <a:pt x="484" y="532"/>
                  </a:lnTo>
                  <a:lnTo>
                    <a:pt x="461" y="549"/>
                  </a:lnTo>
                  <a:lnTo>
                    <a:pt x="437" y="565"/>
                  </a:lnTo>
                  <a:lnTo>
                    <a:pt x="411" y="579"/>
                  </a:lnTo>
                  <a:lnTo>
                    <a:pt x="382" y="590"/>
                  </a:lnTo>
                  <a:lnTo>
                    <a:pt x="351" y="598"/>
                  </a:lnTo>
                  <a:lnTo>
                    <a:pt x="317" y="602"/>
                  </a:lnTo>
                  <a:lnTo>
                    <a:pt x="278" y="604"/>
                  </a:lnTo>
                  <a:lnTo>
                    <a:pt x="247" y="602"/>
                  </a:lnTo>
                  <a:lnTo>
                    <a:pt x="218" y="599"/>
                  </a:lnTo>
                  <a:lnTo>
                    <a:pt x="189" y="593"/>
                  </a:lnTo>
                  <a:lnTo>
                    <a:pt x="161" y="584"/>
                  </a:lnTo>
                  <a:lnTo>
                    <a:pt x="135" y="572"/>
                  </a:lnTo>
                  <a:lnTo>
                    <a:pt x="109" y="555"/>
                  </a:lnTo>
                  <a:lnTo>
                    <a:pt x="87" y="537"/>
                  </a:lnTo>
                  <a:lnTo>
                    <a:pt x="65" y="515"/>
                  </a:lnTo>
                  <a:lnTo>
                    <a:pt x="47" y="489"/>
                  </a:lnTo>
                  <a:lnTo>
                    <a:pt x="31" y="460"/>
                  </a:lnTo>
                  <a:lnTo>
                    <a:pt x="19" y="427"/>
                  </a:lnTo>
                  <a:lnTo>
                    <a:pt x="9" y="389"/>
                  </a:lnTo>
                  <a:lnTo>
                    <a:pt x="2" y="348"/>
                  </a:lnTo>
                  <a:lnTo>
                    <a:pt x="0" y="301"/>
                  </a:lnTo>
                  <a:lnTo>
                    <a:pt x="2" y="255"/>
                  </a:lnTo>
                  <a:lnTo>
                    <a:pt x="10" y="212"/>
                  </a:lnTo>
                  <a:lnTo>
                    <a:pt x="21" y="173"/>
                  </a:lnTo>
                  <a:lnTo>
                    <a:pt x="37" y="138"/>
                  </a:lnTo>
                  <a:lnTo>
                    <a:pt x="57" y="107"/>
                  </a:lnTo>
                  <a:lnTo>
                    <a:pt x="79" y="78"/>
                  </a:lnTo>
                  <a:lnTo>
                    <a:pt x="105" y="55"/>
                  </a:lnTo>
                  <a:lnTo>
                    <a:pt x="135" y="35"/>
                  </a:lnTo>
                  <a:lnTo>
                    <a:pt x="166" y="20"/>
                  </a:lnTo>
                  <a:lnTo>
                    <a:pt x="200" y="9"/>
                  </a:lnTo>
                  <a:lnTo>
                    <a:pt x="236" y="3"/>
                  </a:lnTo>
                  <a:lnTo>
                    <a:pt x="275" y="0"/>
                  </a:lnTo>
                  <a:lnTo>
                    <a:pt x="315" y="3"/>
                  </a:lnTo>
                  <a:lnTo>
                    <a:pt x="354" y="11"/>
                  </a:lnTo>
                  <a:lnTo>
                    <a:pt x="388" y="26"/>
                  </a:lnTo>
                  <a:lnTo>
                    <a:pt x="419" y="46"/>
                  </a:lnTo>
                  <a:lnTo>
                    <a:pt x="446" y="71"/>
                  </a:lnTo>
                  <a:lnTo>
                    <a:pt x="469" y="99"/>
                  </a:lnTo>
                  <a:lnTo>
                    <a:pt x="488" y="133"/>
                  </a:lnTo>
                  <a:lnTo>
                    <a:pt x="503" y="168"/>
                  </a:lnTo>
                  <a:lnTo>
                    <a:pt x="514" y="208"/>
                  </a:lnTo>
                  <a:lnTo>
                    <a:pt x="521" y="250"/>
                  </a:lnTo>
                  <a:lnTo>
                    <a:pt x="523" y="295"/>
                  </a:lnTo>
                  <a:lnTo>
                    <a:pt x="523" y="348"/>
                  </a:lnTo>
                  <a:lnTo>
                    <a:pt x="147" y="348"/>
                  </a:lnTo>
                  <a:close/>
                  <a:moveTo>
                    <a:pt x="268" y="123"/>
                  </a:moveTo>
                  <a:lnTo>
                    <a:pt x="239" y="125"/>
                  </a:lnTo>
                  <a:lnTo>
                    <a:pt x="214" y="134"/>
                  </a:lnTo>
                  <a:lnTo>
                    <a:pt x="192" y="146"/>
                  </a:lnTo>
                  <a:lnTo>
                    <a:pt x="174" y="164"/>
                  </a:lnTo>
                  <a:lnTo>
                    <a:pt x="162" y="183"/>
                  </a:lnTo>
                  <a:lnTo>
                    <a:pt x="155" y="203"/>
                  </a:lnTo>
                  <a:lnTo>
                    <a:pt x="150" y="224"/>
                  </a:lnTo>
                  <a:lnTo>
                    <a:pt x="147" y="248"/>
                  </a:lnTo>
                  <a:lnTo>
                    <a:pt x="376" y="248"/>
                  </a:lnTo>
                  <a:lnTo>
                    <a:pt x="373" y="227"/>
                  </a:lnTo>
                  <a:lnTo>
                    <a:pt x="370" y="206"/>
                  </a:lnTo>
                  <a:lnTo>
                    <a:pt x="364" y="187"/>
                  </a:lnTo>
                  <a:lnTo>
                    <a:pt x="355" y="168"/>
                  </a:lnTo>
                  <a:lnTo>
                    <a:pt x="344" y="154"/>
                  </a:lnTo>
                  <a:lnTo>
                    <a:pt x="329" y="140"/>
                  </a:lnTo>
                  <a:lnTo>
                    <a:pt x="312" y="130"/>
                  </a:lnTo>
                  <a:lnTo>
                    <a:pt x="292" y="124"/>
                  </a:lnTo>
                  <a:lnTo>
                    <a:pt x="268" y="12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2" name="Freeform 31"/>
            <p:cNvSpPr>
              <a:spLocks/>
            </p:cNvSpPr>
            <p:nvPr userDrawn="1"/>
          </p:nvSpPr>
          <p:spPr bwMode="auto">
            <a:xfrm>
              <a:off x="505" y="3164"/>
              <a:ext cx="96" cy="117"/>
            </a:xfrm>
            <a:custGeom>
              <a:avLst/>
              <a:gdLst>
                <a:gd name="T0" fmla="*/ 270 w 480"/>
                <a:gd name="T1" fmla="*/ 119 h 585"/>
                <a:gd name="T2" fmla="*/ 290 w 480"/>
                <a:gd name="T3" fmla="*/ 121 h 585"/>
                <a:gd name="T4" fmla="*/ 306 w 480"/>
                <a:gd name="T5" fmla="*/ 126 h 585"/>
                <a:gd name="T6" fmla="*/ 317 w 480"/>
                <a:gd name="T7" fmla="*/ 135 h 585"/>
                <a:gd name="T8" fmla="*/ 325 w 480"/>
                <a:gd name="T9" fmla="*/ 146 h 585"/>
                <a:gd name="T10" fmla="*/ 330 w 480"/>
                <a:gd name="T11" fmla="*/ 160 h 585"/>
                <a:gd name="T12" fmla="*/ 332 w 480"/>
                <a:gd name="T13" fmla="*/ 176 h 585"/>
                <a:gd name="T14" fmla="*/ 332 w 480"/>
                <a:gd name="T15" fmla="*/ 585 h 585"/>
                <a:gd name="T16" fmla="*/ 480 w 480"/>
                <a:gd name="T17" fmla="*/ 585 h 585"/>
                <a:gd name="T18" fmla="*/ 480 w 480"/>
                <a:gd name="T19" fmla="*/ 175 h 585"/>
                <a:gd name="T20" fmla="*/ 479 w 480"/>
                <a:gd name="T21" fmla="*/ 152 h 585"/>
                <a:gd name="T22" fmla="*/ 475 w 480"/>
                <a:gd name="T23" fmla="*/ 129 h 585"/>
                <a:gd name="T24" fmla="*/ 469 w 480"/>
                <a:gd name="T25" fmla="*/ 107 h 585"/>
                <a:gd name="T26" fmla="*/ 460 w 480"/>
                <a:gd name="T27" fmla="*/ 86 h 585"/>
                <a:gd name="T28" fmla="*/ 448 w 480"/>
                <a:gd name="T29" fmla="*/ 66 h 585"/>
                <a:gd name="T30" fmla="*/ 433 w 480"/>
                <a:gd name="T31" fmla="*/ 47 h 585"/>
                <a:gd name="T32" fmla="*/ 416 w 480"/>
                <a:gd name="T33" fmla="*/ 31 h 585"/>
                <a:gd name="T34" fmla="*/ 393 w 480"/>
                <a:gd name="T35" fmla="*/ 19 h 585"/>
                <a:gd name="T36" fmla="*/ 369 w 480"/>
                <a:gd name="T37" fmla="*/ 9 h 585"/>
                <a:gd name="T38" fmla="*/ 339 w 480"/>
                <a:gd name="T39" fmla="*/ 3 h 585"/>
                <a:gd name="T40" fmla="*/ 306 w 480"/>
                <a:gd name="T41" fmla="*/ 0 h 585"/>
                <a:gd name="T42" fmla="*/ 0 w 480"/>
                <a:gd name="T43" fmla="*/ 0 h 585"/>
                <a:gd name="T44" fmla="*/ 0 w 480"/>
                <a:gd name="T45" fmla="*/ 585 h 585"/>
                <a:gd name="T46" fmla="*/ 147 w 480"/>
                <a:gd name="T47" fmla="*/ 585 h 585"/>
                <a:gd name="T48" fmla="*/ 147 w 480"/>
                <a:gd name="T49" fmla="*/ 119 h 585"/>
                <a:gd name="T50" fmla="*/ 270 w 480"/>
                <a:gd name="T51" fmla="*/ 119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0" h="585">
                  <a:moveTo>
                    <a:pt x="270" y="119"/>
                  </a:moveTo>
                  <a:lnTo>
                    <a:pt x="290" y="121"/>
                  </a:lnTo>
                  <a:lnTo>
                    <a:pt x="306" y="126"/>
                  </a:lnTo>
                  <a:lnTo>
                    <a:pt x="317" y="135"/>
                  </a:lnTo>
                  <a:lnTo>
                    <a:pt x="325" y="146"/>
                  </a:lnTo>
                  <a:lnTo>
                    <a:pt x="330" y="160"/>
                  </a:lnTo>
                  <a:lnTo>
                    <a:pt x="332" y="176"/>
                  </a:lnTo>
                  <a:lnTo>
                    <a:pt x="332" y="585"/>
                  </a:lnTo>
                  <a:lnTo>
                    <a:pt x="480" y="585"/>
                  </a:lnTo>
                  <a:lnTo>
                    <a:pt x="480" y="175"/>
                  </a:lnTo>
                  <a:lnTo>
                    <a:pt x="479" y="152"/>
                  </a:lnTo>
                  <a:lnTo>
                    <a:pt x="475" y="129"/>
                  </a:lnTo>
                  <a:lnTo>
                    <a:pt x="469" y="107"/>
                  </a:lnTo>
                  <a:lnTo>
                    <a:pt x="460" y="86"/>
                  </a:lnTo>
                  <a:lnTo>
                    <a:pt x="448" y="66"/>
                  </a:lnTo>
                  <a:lnTo>
                    <a:pt x="433" y="47"/>
                  </a:lnTo>
                  <a:lnTo>
                    <a:pt x="416" y="31"/>
                  </a:lnTo>
                  <a:lnTo>
                    <a:pt x="393" y="19"/>
                  </a:lnTo>
                  <a:lnTo>
                    <a:pt x="369" y="9"/>
                  </a:lnTo>
                  <a:lnTo>
                    <a:pt x="339" y="3"/>
                  </a:lnTo>
                  <a:lnTo>
                    <a:pt x="306" y="0"/>
                  </a:lnTo>
                  <a:lnTo>
                    <a:pt x="0" y="0"/>
                  </a:lnTo>
                  <a:lnTo>
                    <a:pt x="0" y="585"/>
                  </a:lnTo>
                  <a:lnTo>
                    <a:pt x="147" y="585"/>
                  </a:lnTo>
                  <a:lnTo>
                    <a:pt x="147" y="119"/>
                  </a:lnTo>
                  <a:lnTo>
                    <a:pt x="270" y="11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3" name="Freeform 32"/>
            <p:cNvSpPr>
              <a:spLocks noEditPoints="1"/>
            </p:cNvSpPr>
            <p:nvPr userDrawn="1"/>
          </p:nvSpPr>
          <p:spPr bwMode="auto">
            <a:xfrm>
              <a:off x="855" y="3116"/>
              <a:ext cx="23" cy="24"/>
            </a:xfrm>
            <a:custGeom>
              <a:avLst/>
              <a:gdLst>
                <a:gd name="T0" fmla="*/ 39 w 118"/>
                <a:gd name="T1" fmla="*/ 116 h 120"/>
                <a:gd name="T2" fmla="*/ 11 w 118"/>
                <a:gd name="T3" fmla="*/ 95 h 120"/>
                <a:gd name="T4" fmla="*/ 0 w 118"/>
                <a:gd name="T5" fmla="*/ 59 h 120"/>
                <a:gd name="T6" fmla="*/ 11 w 118"/>
                <a:gd name="T7" fmla="*/ 24 h 120"/>
                <a:gd name="T8" fmla="*/ 39 w 118"/>
                <a:gd name="T9" fmla="*/ 3 h 120"/>
                <a:gd name="T10" fmla="*/ 78 w 118"/>
                <a:gd name="T11" fmla="*/ 3 h 120"/>
                <a:gd name="T12" fmla="*/ 106 w 118"/>
                <a:gd name="T13" fmla="*/ 24 h 120"/>
                <a:gd name="T14" fmla="*/ 118 w 118"/>
                <a:gd name="T15" fmla="*/ 59 h 120"/>
                <a:gd name="T16" fmla="*/ 106 w 118"/>
                <a:gd name="T17" fmla="*/ 95 h 120"/>
                <a:gd name="T18" fmla="*/ 78 w 118"/>
                <a:gd name="T19" fmla="*/ 116 h 120"/>
                <a:gd name="T20" fmla="*/ 58 w 118"/>
                <a:gd name="T21" fmla="*/ 10 h 120"/>
                <a:gd name="T22" fmla="*/ 29 w 118"/>
                <a:gd name="T23" fmla="*/ 19 h 120"/>
                <a:gd name="T24" fmla="*/ 12 w 118"/>
                <a:gd name="T25" fmla="*/ 44 h 120"/>
                <a:gd name="T26" fmla="*/ 12 w 118"/>
                <a:gd name="T27" fmla="*/ 75 h 120"/>
                <a:gd name="T28" fmla="*/ 29 w 118"/>
                <a:gd name="T29" fmla="*/ 100 h 120"/>
                <a:gd name="T30" fmla="*/ 58 w 118"/>
                <a:gd name="T31" fmla="*/ 108 h 120"/>
                <a:gd name="T32" fmla="*/ 88 w 118"/>
                <a:gd name="T33" fmla="*/ 100 h 120"/>
                <a:gd name="T34" fmla="*/ 106 w 118"/>
                <a:gd name="T35" fmla="*/ 75 h 120"/>
                <a:gd name="T36" fmla="*/ 106 w 118"/>
                <a:gd name="T37" fmla="*/ 44 h 120"/>
                <a:gd name="T38" fmla="*/ 88 w 118"/>
                <a:gd name="T39" fmla="*/ 19 h 120"/>
                <a:gd name="T40" fmla="*/ 58 w 118"/>
                <a:gd name="T41" fmla="*/ 10 h 120"/>
                <a:gd name="T42" fmla="*/ 74 w 118"/>
                <a:gd name="T43" fmla="*/ 95 h 120"/>
                <a:gd name="T44" fmla="*/ 71 w 118"/>
                <a:gd name="T45" fmla="*/ 94 h 120"/>
                <a:gd name="T46" fmla="*/ 55 w 118"/>
                <a:gd name="T47" fmla="*/ 68 h 120"/>
                <a:gd name="T48" fmla="*/ 48 w 118"/>
                <a:gd name="T49" fmla="*/ 66 h 120"/>
                <a:gd name="T50" fmla="*/ 47 w 118"/>
                <a:gd name="T51" fmla="*/ 94 h 120"/>
                <a:gd name="T52" fmla="*/ 45 w 118"/>
                <a:gd name="T53" fmla="*/ 95 h 120"/>
                <a:gd name="T54" fmla="*/ 33 w 118"/>
                <a:gd name="T55" fmla="*/ 95 h 120"/>
                <a:gd name="T56" fmla="*/ 32 w 118"/>
                <a:gd name="T57" fmla="*/ 92 h 120"/>
                <a:gd name="T58" fmla="*/ 33 w 118"/>
                <a:gd name="T59" fmla="*/ 26 h 120"/>
                <a:gd name="T60" fmla="*/ 37 w 118"/>
                <a:gd name="T61" fmla="*/ 23 h 120"/>
                <a:gd name="T62" fmla="*/ 45 w 118"/>
                <a:gd name="T63" fmla="*/ 22 h 120"/>
                <a:gd name="T64" fmla="*/ 55 w 118"/>
                <a:gd name="T65" fmla="*/ 22 h 120"/>
                <a:gd name="T66" fmla="*/ 76 w 118"/>
                <a:gd name="T67" fmla="*/ 27 h 120"/>
                <a:gd name="T68" fmla="*/ 85 w 118"/>
                <a:gd name="T69" fmla="*/ 44 h 120"/>
                <a:gd name="T70" fmla="*/ 84 w 118"/>
                <a:gd name="T71" fmla="*/ 52 h 120"/>
                <a:gd name="T72" fmla="*/ 79 w 118"/>
                <a:gd name="T73" fmla="*/ 60 h 120"/>
                <a:gd name="T74" fmla="*/ 71 w 118"/>
                <a:gd name="T75" fmla="*/ 64 h 120"/>
                <a:gd name="T76" fmla="*/ 88 w 118"/>
                <a:gd name="T77" fmla="*/ 92 h 120"/>
                <a:gd name="T78" fmla="*/ 88 w 118"/>
                <a:gd name="T79" fmla="*/ 94 h 120"/>
                <a:gd name="T80" fmla="*/ 85 w 118"/>
                <a:gd name="T81" fmla="*/ 95 h 120"/>
                <a:gd name="T82" fmla="*/ 70 w 118"/>
                <a:gd name="T83" fmla="*/ 40 h 120"/>
                <a:gd name="T84" fmla="*/ 65 w 118"/>
                <a:gd name="T85" fmla="*/ 37 h 120"/>
                <a:gd name="T86" fmla="*/ 57 w 118"/>
                <a:gd name="T87" fmla="*/ 34 h 120"/>
                <a:gd name="T88" fmla="*/ 47 w 118"/>
                <a:gd name="T89" fmla="*/ 55 h 120"/>
                <a:gd name="T90" fmla="*/ 52 w 118"/>
                <a:gd name="T91" fmla="*/ 55 h 120"/>
                <a:gd name="T92" fmla="*/ 57 w 118"/>
                <a:gd name="T93" fmla="*/ 55 h 120"/>
                <a:gd name="T94" fmla="*/ 65 w 118"/>
                <a:gd name="T95" fmla="*/ 54 h 120"/>
                <a:gd name="T96" fmla="*/ 70 w 118"/>
                <a:gd name="T97" fmla="*/ 49 h 120"/>
                <a:gd name="T98" fmla="*/ 70 w 118"/>
                <a:gd name="T99" fmla="*/ 4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8" h="120">
                  <a:moveTo>
                    <a:pt x="58" y="120"/>
                  </a:moveTo>
                  <a:lnTo>
                    <a:pt x="39" y="116"/>
                  </a:lnTo>
                  <a:lnTo>
                    <a:pt x="23" y="107"/>
                  </a:lnTo>
                  <a:lnTo>
                    <a:pt x="11" y="95"/>
                  </a:lnTo>
                  <a:lnTo>
                    <a:pt x="2" y="79"/>
                  </a:lnTo>
                  <a:lnTo>
                    <a:pt x="0" y="59"/>
                  </a:lnTo>
                  <a:lnTo>
                    <a:pt x="2" y="40"/>
                  </a:lnTo>
                  <a:lnTo>
                    <a:pt x="11" y="24"/>
                  </a:lnTo>
                  <a:lnTo>
                    <a:pt x="23" y="12"/>
                  </a:lnTo>
                  <a:lnTo>
                    <a:pt x="39" y="3"/>
                  </a:lnTo>
                  <a:lnTo>
                    <a:pt x="58" y="0"/>
                  </a:lnTo>
                  <a:lnTo>
                    <a:pt x="78" y="3"/>
                  </a:lnTo>
                  <a:lnTo>
                    <a:pt x="94" y="12"/>
                  </a:lnTo>
                  <a:lnTo>
                    <a:pt x="106" y="24"/>
                  </a:lnTo>
                  <a:lnTo>
                    <a:pt x="115" y="40"/>
                  </a:lnTo>
                  <a:lnTo>
                    <a:pt x="118" y="59"/>
                  </a:lnTo>
                  <a:lnTo>
                    <a:pt x="115" y="79"/>
                  </a:lnTo>
                  <a:lnTo>
                    <a:pt x="106" y="95"/>
                  </a:lnTo>
                  <a:lnTo>
                    <a:pt x="94" y="107"/>
                  </a:lnTo>
                  <a:lnTo>
                    <a:pt x="78" y="116"/>
                  </a:lnTo>
                  <a:lnTo>
                    <a:pt x="58" y="120"/>
                  </a:lnTo>
                  <a:close/>
                  <a:moveTo>
                    <a:pt x="58" y="10"/>
                  </a:moveTo>
                  <a:lnTo>
                    <a:pt x="43" y="13"/>
                  </a:lnTo>
                  <a:lnTo>
                    <a:pt x="29" y="19"/>
                  </a:lnTo>
                  <a:lnTo>
                    <a:pt x="20" y="31"/>
                  </a:lnTo>
                  <a:lnTo>
                    <a:pt x="12" y="44"/>
                  </a:lnTo>
                  <a:lnTo>
                    <a:pt x="10" y="59"/>
                  </a:lnTo>
                  <a:lnTo>
                    <a:pt x="12" y="75"/>
                  </a:lnTo>
                  <a:lnTo>
                    <a:pt x="20" y="89"/>
                  </a:lnTo>
                  <a:lnTo>
                    <a:pt x="29" y="100"/>
                  </a:lnTo>
                  <a:lnTo>
                    <a:pt x="43" y="106"/>
                  </a:lnTo>
                  <a:lnTo>
                    <a:pt x="58" y="108"/>
                  </a:lnTo>
                  <a:lnTo>
                    <a:pt x="74" y="106"/>
                  </a:lnTo>
                  <a:lnTo>
                    <a:pt x="88" y="100"/>
                  </a:lnTo>
                  <a:lnTo>
                    <a:pt x="99" y="89"/>
                  </a:lnTo>
                  <a:lnTo>
                    <a:pt x="106" y="75"/>
                  </a:lnTo>
                  <a:lnTo>
                    <a:pt x="109" y="59"/>
                  </a:lnTo>
                  <a:lnTo>
                    <a:pt x="106" y="44"/>
                  </a:lnTo>
                  <a:lnTo>
                    <a:pt x="99" y="31"/>
                  </a:lnTo>
                  <a:lnTo>
                    <a:pt x="88" y="19"/>
                  </a:lnTo>
                  <a:lnTo>
                    <a:pt x="74" y="13"/>
                  </a:lnTo>
                  <a:lnTo>
                    <a:pt x="58" y="10"/>
                  </a:lnTo>
                  <a:close/>
                  <a:moveTo>
                    <a:pt x="85" y="95"/>
                  </a:moveTo>
                  <a:lnTo>
                    <a:pt x="74" y="95"/>
                  </a:lnTo>
                  <a:lnTo>
                    <a:pt x="73" y="95"/>
                  </a:lnTo>
                  <a:lnTo>
                    <a:pt x="71" y="94"/>
                  </a:lnTo>
                  <a:lnTo>
                    <a:pt x="57" y="68"/>
                  </a:lnTo>
                  <a:lnTo>
                    <a:pt x="55" y="68"/>
                  </a:lnTo>
                  <a:lnTo>
                    <a:pt x="54" y="66"/>
                  </a:lnTo>
                  <a:lnTo>
                    <a:pt x="48" y="66"/>
                  </a:lnTo>
                  <a:lnTo>
                    <a:pt x="48" y="92"/>
                  </a:lnTo>
                  <a:lnTo>
                    <a:pt x="47" y="94"/>
                  </a:lnTo>
                  <a:lnTo>
                    <a:pt x="47" y="95"/>
                  </a:lnTo>
                  <a:lnTo>
                    <a:pt x="45" y="95"/>
                  </a:lnTo>
                  <a:lnTo>
                    <a:pt x="34" y="95"/>
                  </a:lnTo>
                  <a:lnTo>
                    <a:pt x="33" y="95"/>
                  </a:lnTo>
                  <a:lnTo>
                    <a:pt x="33" y="94"/>
                  </a:lnTo>
                  <a:lnTo>
                    <a:pt x="32" y="92"/>
                  </a:lnTo>
                  <a:lnTo>
                    <a:pt x="32" y="28"/>
                  </a:lnTo>
                  <a:lnTo>
                    <a:pt x="33" y="26"/>
                  </a:lnTo>
                  <a:lnTo>
                    <a:pt x="34" y="23"/>
                  </a:lnTo>
                  <a:lnTo>
                    <a:pt x="37" y="23"/>
                  </a:lnTo>
                  <a:lnTo>
                    <a:pt x="41" y="22"/>
                  </a:lnTo>
                  <a:lnTo>
                    <a:pt x="45" y="22"/>
                  </a:lnTo>
                  <a:lnTo>
                    <a:pt x="50" y="22"/>
                  </a:lnTo>
                  <a:lnTo>
                    <a:pt x="55" y="22"/>
                  </a:lnTo>
                  <a:lnTo>
                    <a:pt x="68" y="23"/>
                  </a:lnTo>
                  <a:lnTo>
                    <a:pt x="76" y="27"/>
                  </a:lnTo>
                  <a:lnTo>
                    <a:pt x="83" y="33"/>
                  </a:lnTo>
                  <a:lnTo>
                    <a:pt x="85" y="44"/>
                  </a:lnTo>
                  <a:lnTo>
                    <a:pt x="85" y="45"/>
                  </a:lnTo>
                  <a:lnTo>
                    <a:pt x="84" y="52"/>
                  </a:lnTo>
                  <a:lnTo>
                    <a:pt x="83" y="56"/>
                  </a:lnTo>
                  <a:lnTo>
                    <a:pt x="79" y="60"/>
                  </a:lnTo>
                  <a:lnTo>
                    <a:pt x="75" y="63"/>
                  </a:lnTo>
                  <a:lnTo>
                    <a:pt x="71" y="64"/>
                  </a:lnTo>
                  <a:lnTo>
                    <a:pt x="86" y="91"/>
                  </a:lnTo>
                  <a:lnTo>
                    <a:pt x="88" y="92"/>
                  </a:lnTo>
                  <a:lnTo>
                    <a:pt x="88" y="92"/>
                  </a:lnTo>
                  <a:lnTo>
                    <a:pt x="88" y="94"/>
                  </a:lnTo>
                  <a:lnTo>
                    <a:pt x="86" y="95"/>
                  </a:lnTo>
                  <a:lnTo>
                    <a:pt x="85" y="95"/>
                  </a:lnTo>
                  <a:close/>
                  <a:moveTo>
                    <a:pt x="70" y="44"/>
                  </a:moveTo>
                  <a:lnTo>
                    <a:pt x="70" y="40"/>
                  </a:lnTo>
                  <a:lnTo>
                    <a:pt x="68" y="38"/>
                  </a:lnTo>
                  <a:lnTo>
                    <a:pt x="65" y="37"/>
                  </a:lnTo>
                  <a:lnTo>
                    <a:pt x="62" y="35"/>
                  </a:lnTo>
                  <a:lnTo>
                    <a:pt x="57" y="34"/>
                  </a:lnTo>
                  <a:lnTo>
                    <a:pt x="47" y="34"/>
                  </a:lnTo>
                  <a:lnTo>
                    <a:pt x="47" y="55"/>
                  </a:lnTo>
                  <a:lnTo>
                    <a:pt x="49" y="55"/>
                  </a:lnTo>
                  <a:lnTo>
                    <a:pt x="52" y="55"/>
                  </a:lnTo>
                  <a:lnTo>
                    <a:pt x="54" y="55"/>
                  </a:lnTo>
                  <a:lnTo>
                    <a:pt x="57" y="55"/>
                  </a:lnTo>
                  <a:lnTo>
                    <a:pt x="62" y="55"/>
                  </a:lnTo>
                  <a:lnTo>
                    <a:pt x="65" y="54"/>
                  </a:lnTo>
                  <a:lnTo>
                    <a:pt x="68" y="52"/>
                  </a:lnTo>
                  <a:lnTo>
                    <a:pt x="70" y="49"/>
                  </a:lnTo>
                  <a:lnTo>
                    <a:pt x="70" y="45"/>
                  </a:lnTo>
                  <a:lnTo>
                    <a:pt x="70" y="4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Tree>
    <p:extLst>
      <p:ext uri="{BB962C8B-B14F-4D97-AF65-F5344CB8AC3E}">
        <p14:creationId xmlns:p14="http://schemas.microsoft.com/office/powerpoint/2010/main" val="18823270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3907155" y="6430487"/>
            <a:ext cx="1333500" cy="304271"/>
          </a:xfrm>
          <a:prstGeom prst="rect">
            <a:avLst/>
          </a:prstGeom>
        </p:spPr>
        <p:txBody>
          <a:bodyPr lIns="63811" tIns="31905" rIns="63811" bIns="31905"/>
          <a:lstStyle>
            <a:lvl1pPr algn="ctr">
              <a:defRPr sz="1300"/>
            </a:lvl1pPr>
          </a:lstStyle>
          <a:p>
            <a:fld id="{DCADD69C-00B1-4E80-8369-4307FF6F4101}"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5547406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8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a:t>
            </a:r>
            <a:endParaRPr lang="en-US" dirty="0"/>
          </a:p>
        </p:txBody>
      </p:sp>
      <p:sp>
        <p:nvSpPr>
          <p:cNvPr id="5" name="Slide Number Placeholder 4"/>
          <p:cNvSpPr>
            <a:spLocks noGrp="1"/>
          </p:cNvSpPr>
          <p:nvPr>
            <p:ph type="sldNum" sz="quarter" idx="12"/>
          </p:nvPr>
        </p:nvSpPr>
        <p:spPr>
          <a:xfrm>
            <a:off x="0" y="6613525"/>
            <a:ext cx="425768" cy="190500"/>
          </a:xfrm>
          <a:prstGeom prst="rect">
            <a:avLst/>
          </a:prstGeom>
        </p:spPr>
        <p:txBody>
          <a:bodyPr/>
          <a:lstStyle>
            <a:lvl1pPr>
              <a:defRPr>
                <a:solidFill>
                  <a:schemeClr val="tx1"/>
                </a:solidFill>
              </a:defRPr>
            </a:lvl1pPr>
          </a:lstStyle>
          <a:p>
            <a:fld id="{FD44707B-D922-47D5-BD24-D96E91B70543}" type="slidenum">
              <a:rPr lang="en-US" smtClean="0">
                <a:solidFill>
                  <a:srgbClr val="061922"/>
                </a:solidFill>
              </a:rPr>
              <a:pPr/>
              <a:t>‹#›</a:t>
            </a:fld>
            <a:endParaRPr lang="en-US" dirty="0">
              <a:solidFill>
                <a:srgbClr val="061922"/>
              </a:solidFill>
            </a:endParaRPr>
          </a:p>
        </p:txBody>
      </p:sp>
      <p:sp>
        <p:nvSpPr>
          <p:cNvPr id="7" name="Text Placeholder 7"/>
          <p:cNvSpPr>
            <a:spLocks noGrp="1"/>
          </p:cNvSpPr>
          <p:nvPr>
            <p:ph type="body" sz="quarter" idx="13" hasCustomPrompt="1"/>
          </p:nvPr>
        </p:nvSpPr>
        <p:spPr>
          <a:xfrm>
            <a:off x="381000" y="6562725"/>
            <a:ext cx="8008988" cy="295275"/>
          </a:xfrm>
        </p:spPr>
        <p:txBody>
          <a:bodyPr wrap="square" anchor="t" anchorCtr="0">
            <a:normAutofit/>
          </a:bodyPr>
          <a:lstStyle>
            <a:lvl1pPr marL="0" indent="0">
              <a:lnSpc>
                <a:spcPct val="80000"/>
              </a:lnSpc>
              <a:spcBef>
                <a:spcPts val="200"/>
              </a:spcBef>
              <a:buFont typeface="Arial" pitchFamily="34" charset="0"/>
              <a:buNone/>
              <a:defRPr sz="900">
                <a:solidFill>
                  <a:schemeClr val="tx1"/>
                </a:solidFill>
                <a:latin typeface="+mn-lt"/>
              </a:defRPr>
            </a:lvl1pPr>
            <a:lvl2pPr marL="171450" indent="-114300">
              <a:defRPr sz="900"/>
            </a:lvl2pPr>
            <a:lvl3pPr marL="342900" indent="-114300">
              <a:defRPr sz="900"/>
            </a:lvl3pPr>
            <a:lvl4pPr marL="514350" indent="-114300">
              <a:defRPr sz="900"/>
            </a:lvl4pPr>
            <a:lvl5pPr marL="685800" indent="-114300">
              <a:defRPr sz="900"/>
            </a:lvl5pPr>
          </a:lstStyle>
          <a:p>
            <a:pPr lvl="0"/>
            <a:r>
              <a:rPr lang="en-US" dirty="0" smtClean="0"/>
              <a:t>Click to edit footnote</a:t>
            </a:r>
            <a:endParaRPr lang="en-US" dirty="0"/>
          </a:p>
        </p:txBody>
      </p:sp>
    </p:spTree>
    <p:extLst>
      <p:ext uri="{BB962C8B-B14F-4D97-AF65-F5344CB8AC3E}">
        <p14:creationId xmlns:p14="http://schemas.microsoft.com/office/powerpoint/2010/main" val="2009150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3499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14727A5-8F8A-41F0-9630-D75C94E31D43}"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283577712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3625" cy="601663"/>
          </a:xfrm>
        </p:spPr>
        <p:txBody>
          <a:bodyPr/>
          <a:lstStyle>
            <a:lvl1pPr>
              <a:defRPr sz="2000"/>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234950" y="6667500"/>
            <a:ext cx="360363" cy="190500"/>
          </a:xfrm>
          <a:prstGeom prst="rect">
            <a:avLst/>
          </a:prstGeom>
        </p:spPr>
        <p:txBody>
          <a:bodyPr/>
          <a:lstStyle/>
          <a:p>
            <a:fld id="{691006C0-E588-4518-819B-62174F4ADA6A}"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842107720"/>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436076" cy="461665"/>
          </a:xfrm>
        </p:spPr>
        <p:txBody>
          <a:bodyPr>
            <a:spAutoFit/>
          </a:bodyPr>
          <a:lstStyle/>
          <a:p>
            <a:r>
              <a:rPr lang="en-US" dirty="0" smtClean="0"/>
              <a:t>Click to edit title</a:t>
            </a:r>
            <a:endParaRPr lang="en-US" dirty="0"/>
          </a:p>
        </p:txBody>
      </p:sp>
      <p:sp>
        <p:nvSpPr>
          <p:cNvPr id="5" name="Slide Number Placeholder 4"/>
          <p:cNvSpPr>
            <a:spLocks noGrp="1"/>
          </p:cNvSpPr>
          <p:nvPr>
            <p:ph type="sldNum" sz="quarter" idx="12"/>
          </p:nvPr>
        </p:nvSpPr>
        <p:spPr/>
        <p:txBody>
          <a:bodyPr/>
          <a:lstStyle/>
          <a:p>
            <a:fld id="{FD44707B-D922-47D5-BD24-D96E91B70543}" type="slidenum">
              <a:rPr lang="en-US" smtClean="0"/>
              <a:pPr/>
              <a:t>‹#›</a:t>
            </a:fld>
            <a:endParaRPr lang="en-US" dirty="0"/>
          </a:p>
        </p:txBody>
      </p:sp>
      <p:sp>
        <p:nvSpPr>
          <p:cNvPr id="8" name="Content Placeholder 2"/>
          <p:cNvSpPr>
            <a:spLocks noGrp="1"/>
          </p:cNvSpPr>
          <p:nvPr>
            <p:ph idx="14" hasCustomPrompt="1"/>
          </p:nvPr>
        </p:nvSpPr>
        <p:spPr>
          <a:xfrm>
            <a:off x="381000" y="1317625"/>
            <a:ext cx="4141838" cy="4866658"/>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5" hasCustomPrompt="1"/>
          </p:nvPr>
        </p:nvSpPr>
        <p:spPr>
          <a:xfrm>
            <a:off x="4648200" y="1327665"/>
            <a:ext cx="4141838" cy="4866658"/>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7"/>
          <p:cNvSpPr>
            <a:spLocks noGrp="1"/>
          </p:cNvSpPr>
          <p:nvPr>
            <p:ph type="body" sz="quarter" idx="13" hasCustomPrompt="1"/>
          </p:nvPr>
        </p:nvSpPr>
        <p:spPr>
          <a:xfrm>
            <a:off x="353962" y="6353174"/>
            <a:ext cx="8008988" cy="295275"/>
          </a:xfrm>
        </p:spPr>
        <p:txBody>
          <a:bodyPr wrap="square" anchor="t" anchorCtr="0">
            <a:normAutofit/>
          </a:bodyPr>
          <a:lstStyle>
            <a:lvl1pPr marL="0" indent="0">
              <a:lnSpc>
                <a:spcPct val="80000"/>
              </a:lnSpc>
              <a:spcBef>
                <a:spcPts val="200"/>
              </a:spcBef>
              <a:buFont typeface="Arial" pitchFamily="34" charset="0"/>
              <a:buNone/>
              <a:defRPr sz="900">
                <a:solidFill>
                  <a:srgbClr val="FFFFFF"/>
                </a:solidFill>
                <a:latin typeface="+mn-lt"/>
              </a:defRPr>
            </a:lvl1pPr>
            <a:lvl2pPr marL="171450" indent="-114300">
              <a:defRPr sz="900"/>
            </a:lvl2pPr>
            <a:lvl3pPr marL="342900" indent="-114300">
              <a:defRPr sz="900"/>
            </a:lvl3pPr>
            <a:lvl4pPr marL="514350" indent="-114300">
              <a:defRPr sz="900"/>
            </a:lvl4pPr>
            <a:lvl5pPr marL="685800" indent="-114300">
              <a:defRPr sz="900"/>
            </a:lvl5pPr>
          </a:lstStyle>
          <a:p>
            <a:pPr lvl="0"/>
            <a:r>
              <a:rPr lang="en-US" dirty="0" smtClean="0"/>
              <a:t>Click to edit footnote</a:t>
            </a:r>
            <a:endParaRPr lang="en-US" dirty="0"/>
          </a:p>
        </p:txBody>
      </p:sp>
    </p:spTree>
    <p:extLst>
      <p:ext uri="{BB962C8B-B14F-4D97-AF65-F5344CB8AC3E}">
        <p14:creationId xmlns:p14="http://schemas.microsoft.com/office/powerpoint/2010/main" val="1463792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28600"/>
            <a:ext cx="8436076" cy="461665"/>
          </a:xfrm>
        </p:spPr>
        <p:txBody>
          <a:bodyPr>
            <a:spAutoFit/>
          </a:bodyPr>
          <a:lstStyle/>
          <a:p>
            <a:r>
              <a:rPr lang="en-US" dirty="0" smtClean="0"/>
              <a:t>Click to edit title</a:t>
            </a:r>
            <a:endParaRPr lang="en-US" dirty="0"/>
          </a:p>
        </p:txBody>
      </p:sp>
      <p:sp>
        <p:nvSpPr>
          <p:cNvPr id="5" name="Slide Number Placeholder 4"/>
          <p:cNvSpPr>
            <a:spLocks noGrp="1"/>
          </p:cNvSpPr>
          <p:nvPr>
            <p:ph type="sldNum" sz="quarter" idx="12"/>
          </p:nvPr>
        </p:nvSpPr>
        <p:spPr/>
        <p:txBody>
          <a:bodyPr/>
          <a:lstStyle/>
          <a:p>
            <a:fld id="{FD44707B-D922-47D5-BD24-D96E91B70543}" type="slidenum">
              <a:rPr lang="en-US" smtClean="0"/>
              <a:pPr/>
              <a:t>‹#›</a:t>
            </a:fld>
            <a:endParaRPr lang="en-US" dirty="0"/>
          </a:p>
        </p:txBody>
      </p:sp>
      <p:sp>
        <p:nvSpPr>
          <p:cNvPr id="8" name="Content Placeholder 2"/>
          <p:cNvSpPr>
            <a:spLocks noGrp="1"/>
          </p:cNvSpPr>
          <p:nvPr>
            <p:ph idx="14" hasCustomPrompt="1"/>
          </p:nvPr>
        </p:nvSpPr>
        <p:spPr>
          <a:xfrm>
            <a:off x="381000" y="1317625"/>
            <a:ext cx="2709278" cy="4866658"/>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5" hasCustomPrompt="1"/>
          </p:nvPr>
        </p:nvSpPr>
        <p:spPr>
          <a:xfrm>
            <a:off x="3230880" y="1327665"/>
            <a:ext cx="2709278" cy="4866658"/>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6" hasCustomPrompt="1"/>
          </p:nvPr>
        </p:nvSpPr>
        <p:spPr>
          <a:xfrm>
            <a:off x="6080760" y="1327665"/>
            <a:ext cx="2709278" cy="4866658"/>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7"/>
          <p:cNvSpPr>
            <a:spLocks noGrp="1"/>
          </p:cNvSpPr>
          <p:nvPr>
            <p:ph type="body" sz="quarter" idx="13" hasCustomPrompt="1"/>
          </p:nvPr>
        </p:nvSpPr>
        <p:spPr>
          <a:xfrm>
            <a:off x="353962" y="6353174"/>
            <a:ext cx="8008988" cy="295275"/>
          </a:xfrm>
        </p:spPr>
        <p:txBody>
          <a:bodyPr wrap="square" anchor="t" anchorCtr="0">
            <a:normAutofit/>
          </a:bodyPr>
          <a:lstStyle>
            <a:lvl1pPr marL="0" indent="0">
              <a:lnSpc>
                <a:spcPct val="80000"/>
              </a:lnSpc>
              <a:spcBef>
                <a:spcPts val="200"/>
              </a:spcBef>
              <a:buFont typeface="Arial" pitchFamily="34" charset="0"/>
              <a:buNone/>
              <a:defRPr sz="900">
                <a:solidFill>
                  <a:srgbClr val="FFFFFF"/>
                </a:solidFill>
                <a:latin typeface="+mn-lt"/>
              </a:defRPr>
            </a:lvl1pPr>
            <a:lvl2pPr marL="171450" indent="-114300">
              <a:defRPr sz="900"/>
            </a:lvl2pPr>
            <a:lvl3pPr marL="342900" indent="-114300">
              <a:defRPr sz="900"/>
            </a:lvl3pPr>
            <a:lvl4pPr marL="514350" indent="-114300">
              <a:defRPr sz="900"/>
            </a:lvl4pPr>
            <a:lvl5pPr marL="685800" indent="-114300">
              <a:defRPr sz="900"/>
            </a:lvl5pPr>
          </a:lstStyle>
          <a:p>
            <a:pPr lvl="0"/>
            <a:r>
              <a:rPr lang="en-US" dirty="0" smtClean="0"/>
              <a:t>Click to edit footnote</a:t>
            </a:r>
            <a:endParaRPr lang="en-US" dirty="0"/>
          </a:p>
        </p:txBody>
      </p:sp>
    </p:spTree>
    <p:extLst>
      <p:ext uri="{BB962C8B-B14F-4D97-AF65-F5344CB8AC3E}">
        <p14:creationId xmlns:p14="http://schemas.microsoft.com/office/powerpoint/2010/main" val="49503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a:t>
            </a:r>
            <a:endParaRPr lang="en-US" dirty="0"/>
          </a:p>
        </p:txBody>
      </p:sp>
      <p:sp>
        <p:nvSpPr>
          <p:cNvPr id="5" name="Slide Number Placeholder 4"/>
          <p:cNvSpPr>
            <a:spLocks noGrp="1"/>
          </p:cNvSpPr>
          <p:nvPr>
            <p:ph type="sldNum" sz="quarter" idx="12"/>
          </p:nvPr>
        </p:nvSpPr>
        <p:spPr/>
        <p:txBody>
          <a:bodyPr/>
          <a:lstStyle/>
          <a:p>
            <a:fld id="{FD44707B-D922-47D5-BD24-D96E91B70543}" type="slidenum">
              <a:rPr lang="en-US" smtClean="0"/>
              <a:pPr/>
              <a:t>‹#›</a:t>
            </a:fld>
            <a:endParaRPr lang="en-US" dirty="0"/>
          </a:p>
        </p:txBody>
      </p:sp>
      <p:sp>
        <p:nvSpPr>
          <p:cNvPr id="7" name="Text Placeholder 7"/>
          <p:cNvSpPr>
            <a:spLocks noGrp="1"/>
          </p:cNvSpPr>
          <p:nvPr>
            <p:ph type="body" sz="quarter" idx="13" hasCustomPrompt="1"/>
          </p:nvPr>
        </p:nvSpPr>
        <p:spPr>
          <a:xfrm>
            <a:off x="353962" y="6353174"/>
            <a:ext cx="8008988" cy="295275"/>
          </a:xfrm>
        </p:spPr>
        <p:txBody>
          <a:bodyPr wrap="square" anchor="t" anchorCtr="0">
            <a:normAutofit/>
          </a:bodyPr>
          <a:lstStyle>
            <a:lvl1pPr marL="0" indent="0">
              <a:lnSpc>
                <a:spcPct val="80000"/>
              </a:lnSpc>
              <a:spcBef>
                <a:spcPts val="200"/>
              </a:spcBef>
              <a:buFont typeface="Arial" pitchFamily="34" charset="0"/>
              <a:buNone/>
              <a:defRPr sz="900">
                <a:solidFill>
                  <a:srgbClr val="FFFFFF"/>
                </a:solidFill>
                <a:latin typeface="+mn-lt"/>
              </a:defRPr>
            </a:lvl1pPr>
            <a:lvl2pPr marL="171450" indent="-114300">
              <a:defRPr sz="900"/>
            </a:lvl2pPr>
            <a:lvl3pPr marL="342900" indent="-114300">
              <a:defRPr sz="900"/>
            </a:lvl3pPr>
            <a:lvl4pPr marL="514350" indent="-114300">
              <a:defRPr sz="900"/>
            </a:lvl4pPr>
            <a:lvl5pPr marL="685800" indent="-114300">
              <a:defRPr sz="900"/>
            </a:lvl5pPr>
          </a:lstStyle>
          <a:p>
            <a:pPr lvl="0"/>
            <a:r>
              <a:rPr lang="en-US" dirty="0" smtClean="0"/>
              <a:t>Click to edit footnote</a:t>
            </a:r>
            <a:endParaRPr lang="en-US" dirty="0"/>
          </a:p>
        </p:txBody>
      </p:sp>
    </p:spTree>
    <p:extLst>
      <p:ext uri="{BB962C8B-B14F-4D97-AF65-F5344CB8AC3E}">
        <p14:creationId xmlns:p14="http://schemas.microsoft.com/office/powerpoint/2010/main" val="834256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D44707B-D922-47D5-BD24-D96E91B70543}" type="slidenum">
              <a:rPr lang="en-US" smtClean="0"/>
              <a:pPr/>
              <a:t>‹#›</a:t>
            </a:fld>
            <a:endParaRPr lang="en-US" dirty="0"/>
          </a:p>
        </p:txBody>
      </p:sp>
      <p:sp>
        <p:nvSpPr>
          <p:cNvPr id="2" name="Rectangle 1"/>
          <p:cNvSpPr/>
          <p:nvPr userDrawn="1"/>
        </p:nvSpPr>
        <p:spPr bwMode="auto">
          <a:xfrm>
            <a:off x="-103909" y="-103909"/>
            <a:ext cx="4759036" cy="1589809"/>
          </a:xfrm>
          <a:prstGeom prst="rect">
            <a:avLst/>
          </a:prstGeom>
          <a:ln>
            <a:noFill/>
            <a:headEnd type="none" w="sm" len="sm"/>
            <a:tailEnd type="none" w="sm" len="sm"/>
          </a:ln>
        </p:spPr>
        <p:style>
          <a:lnRef idx="2">
            <a:schemeClr val="accent3"/>
          </a:lnRef>
          <a:fillRef idx="1">
            <a:schemeClr val="lt1"/>
          </a:fillRef>
          <a:effectRef idx="0">
            <a:schemeClr val="accent3"/>
          </a:effectRef>
          <a:fontRef idx="minor">
            <a:schemeClr val="dk1"/>
          </a:fontRef>
        </p:style>
        <p:txBody>
          <a:bodyPr lIns="91431" tIns="45716" rIns="91431" bIns="45716" rtlCol="0" anchor="ctr"/>
          <a:lstStyle/>
          <a:p>
            <a:pPr marL="0" indent="0" algn="ctr" fontAlgn="auto">
              <a:lnSpc>
                <a:spcPct val="100000"/>
              </a:lnSpc>
              <a:spcBef>
                <a:spcPts val="0"/>
              </a:spcBef>
              <a:spcAft>
                <a:spcPts val="0"/>
              </a:spcAft>
              <a:buClrTx/>
            </a:pPr>
            <a:endParaRPr lang="en-US" sz="2000" kern="0" dirty="0" smtClean="0">
              <a:solidFill>
                <a:schemeClr val="bg1"/>
              </a:solidFill>
            </a:endParaRPr>
          </a:p>
        </p:txBody>
      </p:sp>
    </p:spTree>
    <p:extLst>
      <p:ext uri="{BB962C8B-B14F-4D97-AF65-F5344CB8AC3E}">
        <p14:creationId xmlns:p14="http://schemas.microsoft.com/office/powerpoint/2010/main" val="166581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a:gsLst>
            <a:gs pos="5000">
              <a:srgbClr val="00AEEF"/>
            </a:gs>
            <a:gs pos="95000">
              <a:srgbClr val="0071C5"/>
            </a:gs>
          </a:gsLst>
          <a:lin ang="16200000" scaled="0"/>
        </a:grad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381000" y="2438401"/>
            <a:ext cx="6685937" cy="1514474"/>
          </a:xfrm>
        </p:spPr>
        <p:txBody>
          <a:bodyPr anchor="ctr" anchorCtr="0">
            <a:normAutofit/>
          </a:bodyPr>
          <a:lstStyle>
            <a:lvl1pPr algn="l">
              <a:defRPr sz="3800" b="0">
                <a:solidFill>
                  <a:schemeClr val="bg1"/>
                </a:solidFill>
              </a:defRPr>
            </a:lvl1pPr>
          </a:lstStyle>
          <a:p>
            <a:r>
              <a:rPr lang="en-US" smtClean="0"/>
              <a:t>Click to edit Master title style</a:t>
            </a:r>
            <a:endParaRPr lang="en-US" dirty="0"/>
          </a:p>
        </p:txBody>
      </p:sp>
      <p:grpSp>
        <p:nvGrpSpPr>
          <p:cNvPr id="2" name="Group 29"/>
          <p:cNvGrpSpPr>
            <a:grpSpLocks noChangeAspect="1"/>
          </p:cNvGrpSpPr>
          <p:nvPr/>
        </p:nvGrpSpPr>
        <p:grpSpPr bwMode="auto">
          <a:xfrm>
            <a:off x="7818462" y="132554"/>
            <a:ext cx="1188720" cy="897366"/>
            <a:chOff x="248" y="2908"/>
            <a:chExt cx="816" cy="616"/>
          </a:xfrm>
          <a:solidFill>
            <a:srgbClr val="FFFFFF"/>
          </a:solidFill>
        </p:grpSpPr>
        <p:sp>
          <p:nvSpPr>
            <p:cNvPr id="31" name="AutoShape 5"/>
            <p:cNvSpPr>
              <a:spLocks noChangeAspect="1" noChangeArrowheads="1" noTextEdit="1"/>
            </p:cNvSpPr>
            <p:nvPr userDrawn="1"/>
          </p:nvSpPr>
          <p:spPr bwMode="auto">
            <a:xfrm>
              <a:off x="248" y="2908"/>
              <a:ext cx="816" cy="6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32" name="Freeform 31"/>
            <p:cNvSpPr>
              <a:spLocks noEditPoints="1"/>
            </p:cNvSpPr>
            <p:nvPr userDrawn="1"/>
          </p:nvSpPr>
          <p:spPr bwMode="auto">
            <a:xfrm>
              <a:off x="365" y="3027"/>
              <a:ext cx="576" cy="380"/>
            </a:xfrm>
            <a:custGeom>
              <a:avLst/>
              <a:gdLst>
                <a:gd name="T0" fmla="*/ 1225 w 2881"/>
                <a:gd name="T1" fmla="*/ 1703 h 1899"/>
                <a:gd name="T2" fmla="*/ 1013 w 2881"/>
                <a:gd name="T3" fmla="*/ 1706 h 1899"/>
                <a:gd name="T4" fmla="*/ 810 w 2881"/>
                <a:gd name="T5" fmla="*/ 1691 h 1899"/>
                <a:gd name="T6" fmla="*/ 621 w 2881"/>
                <a:gd name="T7" fmla="*/ 1658 h 1899"/>
                <a:gd name="T8" fmla="*/ 453 w 2881"/>
                <a:gd name="T9" fmla="*/ 1601 h 1899"/>
                <a:gd name="T10" fmla="*/ 312 w 2881"/>
                <a:gd name="T11" fmla="*/ 1521 h 1899"/>
                <a:gd name="T12" fmla="*/ 203 w 2881"/>
                <a:gd name="T13" fmla="*/ 1411 h 1899"/>
                <a:gd name="T14" fmla="*/ 135 w 2881"/>
                <a:gd name="T15" fmla="*/ 1271 h 1899"/>
                <a:gd name="T16" fmla="*/ 114 w 2881"/>
                <a:gd name="T17" fmla="*/ 1086 h 1899"/>
                <a:gd name="T18" fmla="*/ 152 w 2881"/>
                <a:gd name="T19" fmla="*/ 891 h 1899"/>
                <a:gd name="T20" fmla="*/ 239 w 2881"/>
                <a:gd name="T21" fmla="*/ 718 h 1899"/>
                <a:gd name="T22" fmla="*/ 314 w 2881"/>
                <a:gd name="T23" fmla="*/ 544 h 1899"/>
                <a:gd name="T24" fmla="*/ 167 w 2881"/>
                <a:gd name="T25" fmla="*/ 699 h 1899"/>
                <a:gd name="T26" fmla="*/ 62 w 2881"/>
                <a:gd name="T27" fmla="*/ 869 h 1899"/>
                <a:gd name="T28" fmla="*/ 6 w 2881"/>
                <a:gd name="T29" fmla="*/ 1057 h 1899"/>
                <a:gd name="T30" fmla="*/ 6 w 2881"/>
                <a:gd name="T31" fmla="*/ 1260 h 1899"/>
                <a:gd name="T32" fmla="*/ 63 w 2881"/>
                <a:gd name="T33" fmla="*/ 1453 h 1899"/>
                <a:gd name="T34" fmla="*/ 178 w 2881"/>
                <a:gd name="T35" fmla="*/ 1610 h 1899"/>
                <a:gd name="T36" fmla="*/ 350 w 2881"/>
                <a:gd name="T37" fmla="*/ 1736 h 1899"/>
                <a:gd name="T38" fmla="*/ 574 w 2881"/>
                <a:gd name="T39" fmla="*/ 1829 h 1899"/>
                <a:gd name="T40" fmla="*/ 846 w 2881"/>
                <a:gd name="T41" fmla="*/ 1884 h 1899"/>
                <a:gd name="T42" fmla="*/ 1165 w 2881"/>
                <a:gd name="T43" fmla="*/ 1899 h 1899"/>
                <a:gd name="T44" fmla="*/ 1488 w 2881"/>
                <a:gd name="T45" fmla="*/ 1874 h 1899"/>
                <a:gd name="T46" fmla="*/ 1765 w 2881"/>
                <a:gd name="T47" fmla="*/ 1825 h 1899"/>
                <a:gd name="T48" fmla="*/ 2048 w 2881"/>
                <a:gd name="T49" fmla="*/ 1747 h 1899"/>
                <a:gd name="T50" fmla="*/ 2313 w 2881"/>
                <a:gd name="T51" fmla="*/ 1643 h 1899"/>
                <a:gd name="T52" fmla="*/ 2319 w 2881"/>
                <a:gd name="T53" fmla="*/ 1424 h 1899"/>
                <a:gd name="T54" fmla="*/ 2061 w 2881"/>
                <a:gd name="T55" fmla="*/ 1536 h 1899"/>
                <a:gd name="T56" fmla="*/ 1766 w 2881"/>
                <a:gd name="T57" fmla="*/ 1623 h 1899"/>
                <a:gd name="T58" fmla="*/ 1465 w 2881"/>
                <a:gd name="T59" fmla="*/ 1682 h 1899"/>
                <a:gd name="T60" fmla="*/ 2852 w 2881"/>
                <a:gd name="T61" fmla="*/ 481 h 1899"/>
                <a:gd name="T62" fmla="*/ 2771 w 2881"/>
                <a:gd name="T63" fmla="*/ 326 h 1899"/>
                <a:gd name="T64" fmla="*/ 2642 w 2881"/>
                <a:gd name="T65" fmla="*/ 203 h 1899"/>
                <a:gd name="T66" fmla="*/ 2474 w 2881"/>
                <a:gd name="T67" fmla="*/ 108 h 1899"/>
                <a:gd name="T68" fmla="*/ 2272 w 2881"/>
                <a:gd name="T69" fmla="*/ 43 h 1899"/>
                <a:gd name="T70" fmla="*/ 2046 w 2881"/>
                <a:gd name="T71" fmla="*/ 7 h 1899"/>
                <a:gd name="T72" fmla="*/ 1801 w 2881"/>
                <a:gd name="T73" fmla="*/ 1 h 1899"/>
                <a:gd name="T74" fmla="*/ 1545 w 2881"/>
                <a:gd name="T75" fmla="*/ 22 h 1899"/>
                <a:gd name="T76" fmla="*/ 1285 w 2881"/>
                <a:gd name="T77" fmla="*/ 72 h 1899"/>
                <a:gd name="T78" fmla="*/ 1028 w 2881"/>
                <a:gd name="T79" fmla="*/ 150 h 1899"/>
                <a:gd name="T80" fmla="*/ 782 w 2881"/>
                <a:gd name="T81" fmla="*/ 255 h 1899"/>
                <a:gd name="T82" fmla="*/ 627 w 2881"/>
                <a:gd name="T83" fmla="*/ 396 h 1899"/>
                <a:gd name="T84" fmla="*/ 867 w 2881"/>
                <a:gd name="T85" fmla="*/ 288 h 1899"/>
                <a:gd name="T86" fmla="*/ 1118 w 2881"/>
                <a:gd name="T87" fmla="*/ 204 h 1899"/>
                <a:gd name="T88" fmla="*/ 1373 w 2881"/>
                <a:gd name="T89" fmla="*/ 143 h 1899"/>
                <a:gd name="T90" fmla="*/ 1625 w 2881"/>
                <a:gd name="T91" fmla="*/ 109 h 1899"/>
                <a:gd name="T92" fmla="*/ 1869 w 2881"/>
                <a:gd name="T93" fmla="*/ 99 h 1899"/>
                <a:gd name="T94" fmla="*/ 2095 w 2881"/>
                <a:gd name="T95" fmla="*/ 117 h 1899"/>
                <a:gd name="T96" fmla="*/ 2298 w 2881"/>
                <a:gd name="T97" fmla="*/ 163 h 1899"/>
                <a:gd name="T98" fmla="*/ 2470 w 2881"/>
                <a:gd name="T99" fmla="*/ 237 h 1899"/>
                <a:gd name="T100" fmla="*/ 2605 w 2881"/>
                <a:gd name="T101" fmla="*/ 341 h 1899"/>
                <a:gd name="T102" fmla="*/ 2695 w 2881"/>
                <a:gd name="T103" fmla="*/ 475 h 1899"/>
                <a:gd name="T104" fmla="*/ 2733 w 2881"/>
                <a:gd name="T105" fmla="*/ 637 h 1899"/>
                <a:gd name="T106" fmla="*/ 2710 w 2881"/>
                <a:gd name="T107" fmla="*/ 800 h 1899"/>
                <a:gd name="T108" fmla="*/ 2630 w 2881"/>
                <a:gd name="T109" fmla="*/ 951 h 1899"/>
                <a:gd name="T110" fmla="*/ 2500 w 2881"/>
                <a:gd name="T111" fmla="*/ 1078 h 1899"/>
                <a:gd name="T112" fmla="*/ 2493 w 2881"/>
                <a:gd name="T113" fmla="*/ 1251 h 1899"/>
                <a:gd name="T114" fmla="*/ 2626 w 2881"/>
                <a:gd name="T115" fmla="*/ 1168 h 1899"/>
                <a:gd name="T116" fmla="*/ 2742 w 2881"/>
                <a:gd name="T117" fmla="*/ 1050 h 1899"/>
                <a:gd name="T118" fmla="*/ 2830 w 2881"/>
                <a:gd name="T119" fmla="*/ 903 h 1899"/>
                <a:gd name="T120" fmla="*/ 2877 w 2881"/>
                <a:gd name="T121" fmla="*/ 731 h 1899"/>
                <a:gd name="T122" fmla="*/ 2867 w 2881"/>
                <a:gd name="T123" fmla="*/ 539 h 1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81" h="1899">
                  <a:moveTo>
                    <a:pt x="1368" y="1693"/>
                  </a:moveTo>
                  <a:lnTo>
                    <a:pt x="1296" y="1699"/>
                  </a:lnTo>
                  <a:lnTo>
                    <a:pt x="1225" y="1703"/>
                  </a:lnTo>
                  <a:lnTo>
                    <a:pt x="1154" y="1706"/>
                  </a:lnTo>
                  <a:lnTo>
                    <a:pt x="1084" y="1706"/>
                  </a:lnTo>
                  <a:lnTo>
                    <a:pt x="1013" y="1706"/>
                  </a:lnTo>
                  <a:lnTo>
                    <a:pt x="945" y="1704"/>
                  </a:lnTo>
                  <a:lnTo>
                    <a:pt x="877" y="1699"/>
                  </a:lnTo>
                  <a:lnTo>
                    <a:pt x="810" y="1691"/>
                  </a:lnTo>
                  <a:lnTo>
                    <a:pt x="745" y="1683"/>
                  </a:lnTo>
                  <a:lnTo>
                    <a:pt x="682" y="1672"/>
                  </a:lnTo>
                  <a:lnTo>
                    <a:pt x="621" y="1658"/>
                  </a:lnTo>
                  <a:lnTo>
                    <a:pt x="563" y="1642"/>
                  </a:lnTo>
                  <a:lnTo>
                    <a:pt x="506" y="1623"/>
                  </a:lnTo>
                  <a:lnTo>
                    <a:pt x="453" y="1601"/>
                  </a:lnTo>
                  <a:lnTo>
                    <a:pt x="402" y="1578"/>
                  </a:lnTo>
                  <a:lnTo>
                    <a:pt x="355" y="1550"/>
                  </a:lnTo>
                  <a:lnTo>
                    <a:pt x="312" y="1521"/>
                  </a:lnTo>
                  <a:lnTo>
                    <a:pt x="271" y="1487"/>
                  </a:lnTo>
                  <a:lnTo>
                    <a:pt x="235" y="1450"/>
                  </a:lnTo>
                  <a:lnTo>
                    <a:pt x="203" y="1411"/>
                  </a:lnTo>
                  <a:lnTo>
                    <a:pt x="176" y="1369"/>
                  </a:lnTo>
                  <a:lnTo>
                    <a:pt x="154" y="1322"/>
                  </a:lnTo>
                  <a:lnTo>
                    <a:pt x="135" y="1271"/>
                  </a:lnTo>
                  <a:lnTo>
                    <a:pt x="121" y="1218"/>
                  </a:lnTo>
                  <a:lnTo>
                    <a:pt x="114" y="1152"/>
                  </a:lnTo>
                  <a:lnTo>
                    <a:pt x="114" y="1086"/>
                  </a:lnTo>
                  <a:lnTo>
                    <a:pt x="120" y="1020"/>
                  </a:lnTo>
                  <a:lnTo>
                    <a:pt x="134" y="955"/>
                  </a:lnTo>
                  <a:lnTo>
                    <a:pt x="152" y="891"/>
                  </a:lnTo>
                  <a:lnTo>
                    <a:pt x="177" y="831"/>
                  </a:lnTo>
                  <a:lnTo>
                    <a:pt x="207" y="773"/>
                  </a:lnTo>
                  <a:lnTo>
                    <a:pt x="239" y="718"/>
                  </a:lnTo>
                  <a:lnTo>
                    <a:pt x="275" y="668"/>
                  </a:lnTo>
                  <a:lnTo>
                    <a:pt x="314" y="622"/>
                  </a:lnTo>
                  <a:lnTo>
                    <a:pt x="314" y="544"/>
                  </a:lnTo>
                  <a:lnTo>
                    <a:pt x="261" y="593"/>
                  </a:lnTo>
                  <a:lnTo>
                    <a:pt x="212" y="645"/>
                  </a:lnTo>
                  <a:lnTo>
                    <a:pt x="167" y="699"/>
                  </a:lnTo>
                  <a:lnTo>
                    <a:pt x="128" y="753"/>
                  </a:lnTo>
                  <a:lnTo>
                    <a:pt x="92" y="810"/>
                  </a:lnTo>
                  <a:lnTo>
                    <a:pt x="62" y="869"/>
                  </a:lnTo>
                  <a:lnTo>
                    <a:pt x="39" y="930"/>
                  </a:lnTo>
                  <a:lnTo>
                    <a:pt x="19" y="992"/>
                  </a:lnTo>
                  <a:lnTo>
                    <a:pt x="6" y="1057"/>
                  </a:lnTo>
                  <a:lnTo>
                    <a:pt x="0" y="1123"/>
                  </a:lnTo>
                  <a:lnTo>
                    <a:pt x="0" y="1191"/>
                  </a:lnTo>
                  <a:lnTo>
                    <a:pt x="6" y="1260"/>
                  </a:lnTo>
                  <a:lnTo>
                    <a:pt x="20" y="1332"/>
                  </a:lnTo>
                  <a:lnTo>
                    <a:pt x="39" y="1393"/>
                  </a:lnTo>
                  <a:lnTo>
                    <a:pt x="63" y="1453"/>
                  </a:lnTo>
                  <a:lnTo>
                    <a:pt x="95" y="1508"/>
                  </a:lnTo>
                  <a:lnTo>
                    <a:pt x="134" y="1560"/>
                  </a:lnTo>
                  <a:lnTo>
                    <a:pt x="178" y="1610"/>
                  </a:lnTo>
                  <a:lnTo>
                    <a:pt x="230" y="1656"/>
                  </a:lnTo>
                  <a:lnTo>
                    <a:pt x="287" y="1698"/>
                  </a:lnTo>
                  <a:lnTo>
                    <a:pt x="350" y="1736"/>
                  </a:lnTo>
                  <a:lnTo>
                    <a:pt x="418" y="1771"/>
                  </a:lnTo>
                  <a:lnTo>
                    <a:pt x="494" y="1801"/>
                  </a:lnTo>
                  <a:lnTo>
                    <a:pt x="574" y="1829"/>
                  </a:lnTo>
                  <a:lnTo>
                    <a:pt x="659" y="1851"/>
                  </a:lnTo>
                  <a:lnTo>
                    <a:pt x="750" y="1869"/>
                  </a:lnTo>
                  <a:lnTo>
                    <a:pt x="846" y="1884"/>
                  </a:lnTo>
                  <a:lnTo>
                    <a:pt x="948" y="1893"/>
                  </a:lnTo>
                  <a:lnTo>
                    <a:pt x="1054" y="1898"/>
                  </a:lnTo>
                  <a:lnTo>
                    <a:pt x="1165" y="1899"/>
                  </a:lnTo>
                  <a:lnTo>
                    <a:pt x="1281" y="1894"/>
                  </a:lnTo>
                  <a:lnTo>
                    <a:pt x="1401" y="1884"/>
                  </a:lnTo>
                  <a:lnTo>
                    <a:pt x="1488" y="1874"/>
                  </a:lnTo>
                  <a:lnTo>
                    <a:pt x="1578" y="1862"/>
                  </a:lnTo>
                  <a:lnTo>
                    <a:pt x="1670" y="1845"/>
                  </a:lnTo>
                  <a:lnTo>
                    <a:pt x="1765" y="1825"/>
                  </a:lnTo>
                  <a:lnTo>
                    <a:pt x="1860" y="1803"/>
                  </a:lnTo>
                  <a:lnTo>
                    <a:pt x="1954" y="1777"/>
                  </a:lnTo>
                  <a:lnTo>
                    <a:pt x="2048" y="1747"/>
                  </a:lnTo>
                  <a:lnTo>
                    <a:pt x="2140" y="1715"/>
                  </a:lnTo>
                  <a:lnTo>
                    <a:pt x="2229" y="1680"/>
                  </a:lnTo>
                  <a:lnTo>
                    <a:pt x="2313" y="1643"/>
                  </a:lnTo>
                  <a:lnTo>
                    <a:pt x="2392" y="1602"/>
                  </a:lnTo>
                  <a:lnTo>
                    <a:pt x="2392" y="1384"/>
                  </a:lnTo>
                  <a:lnTo>
                    <a:pt x="2319" y="1424"/>
                  </a:lnTo>
                  <a:lnTo>
                    <a:pt x="2239" y="1464"/>
                  </a:lnTo>
                  <a:lnTo>
                    <a:pt x="2152" y="1501"/>
                  </a:lnTo>
                  <a:lnTo>
                    <a:pt x="2061" y="1536"/>
                  </a:lnTo>
                  <a:lnTo>
                    <a:pt x="1964" y="1568"/>
                  </a:lnTo>
                  <a:lnTo>
                    <a:pt x="1866" y="1597"/>
                  </a:lnTo>
                  <a:lnTo>
                    <a:pt x="1766" y="1623"/>
                  </a:lnTo>
                  <a:lnTo>
                    <a:pt x="1665" y="1647"/>
                  </a:lnTo>
                  <a:lnTo>
                    <a:pt x="1565" y="1667"/>
                  </a:lnTo>
                  <a:lnTo>
                    <a:pt x="1465" y="1682"/>
                  </a:lnTo>
                  <a:lnTo>
                    <a:pt x="1368" y="1693"/>
                  </a:lnTo>
                  <a:close/>
                  <a:moveTo>
                    <a:pt x="2867" y="539"/>
                  </a:moveTo>
                  <a:lnTo>
                    <a:pt x="2852" y="481"/>
                  </a:lnTo>
                  <a:lnTo>
                    <a:pt x="2831" y="427"/>
                  </a:lnTo>
                  <a:lnTo>
                    <a:pt x="2804" y="375"/>
                  </a:lnTo>
                  <a:lnTo>
                    <a:pt x="2771" y="326"/>
                  </a:lnTo>
                  <a:lnTo>
                    <a:pt x="2732" y="282"/>
                  </a:lnTo>
                  <a:lnTo>
                    <a:pt x="2690" y="240"/>
                  </a:lnTo>
                  <a:lnTo>
                    <a:pt x="2642" y="203"/>
                  </a:lnTo>
                  <a:lnTo>
                    <a:pt x="2590" y="168"/>
                  </a:lnTo>
                  <a:lnTo>
                    <a:pt x="2534" y="136"/>
                  </a:lnTo>
                  <a:lnTo>
                    <a:pt x="2474" y="108"/>
                  </a:lnTo>
                  <a:lnTo>
                    <a:pt x="2409" y="83"/>
                  </a:lnTo>
                  <a:lnTo>
                    <a:pt x="2343" y="62"/>
                  </a:lnTo>
                  <a:lnTo>
                    <a:pt x="2272" y="43"/>
                  </a:lnTo>
                  <a:lnTo>
                    <a:pt x="2199" y="28"/>
                  </a:lnTo>
                  <a:lnTo>
                    <a:pt x="2124" y="16"/>
                  </a:lnTo>
                  <a:lnTo>
                    <a:pt x="2046" y="7"/>
                  </a:lnTo>
                  <a:lnTo>
                    <a:pt x="1965" y="2"/>
                  </a:lnTo>
                  <a:lnTo>
                    <a:pt x="1884" y="0"/>
                  </a:lnTo>
                  <a:lnTo>
                    <a:pt x="1801" y="1"/>
                  </a:lnTo>
                  <a:lnTo>
                    <a:pt x="1717" y="5"/>
                  </a:lnTo>
                  <a:lnTo>
                    <a:pt x="1630" y="12"/>
                  </a:lnTo>
                  <a:lnTo>
                    <a:pt x="1545" y="22"/>
                  </a:lnTo>
                  <a:lnTo>
                    <a:pt x="1458" y="36"/>
                  </a:lnTo>
                  <a:lnTo>
                    <a:pt x="1372" y="52"/>
                  </a:lnTo>
                  <a:lnTo>
                    <a:pt x="1285" y="72"/>
                  </a:lnTo>
                  <a:lnTo>
                    <a:pt x="1199" y="95"/>
                  </a:lnTo>
                  <a:lnTo>
                    <a:pt x="1113" y="121"/>
                  </a:lnTo>
                  <a:lnTo>
                    <a:pt x="1028" y="150"/>
                  </a:lnTo>
                  <a:lnTo>
                    <a:pt x="944" y="182"/>
                  </a:lnTo>
                  <a:lnTo>
                    <a:pt x="862" y="218"/>
                  </a:lnTo>
                  <a:lnTo>
                    <a:pt x="782" y="255"/>
                  </a:lnTo>
                  <a:lnTo>
                    <a:pt x="704" y="297"/>
                  </a:lnTo>
                  <a:lnTo>
                    <a:pt x="627" y="340"/>
                  </a:lnTo>
                  <a:lnTo>
                    <a:pt x="627" y="396"/>
                  </a:lnTo>
                  <a:lnTo>
                    <a:pt x="705" y="357"/>
                  </a:lnTo>
                  <a:lnTo>
                    <a:pt x="786" y="321"/>
                  </a:lnTo>
                  <a:lnTo>
                    <a:pt x="867" y="288"/>
                  </a:lnTo>
                  <a:lnTo>
                    <a:pt x="950" y="257"/>
                  </a:lnTo>
                  <a:lnTo>
                    <a:pt x="1033" y="229"/>
                  </a:lnTo>
                  <a:lnTo>
                    <a:pt x="1118" y="204"/>
                  </a:lnTo>
                  <a:lnTo>
                    <a:pt x="1202" y="180"/>
                  </a:lnTo>
                  <a:lnTo>
                    <a:pt x="1288" y="161"/>
                  </a:lnTo>
                  <a:lnTo>
                    <a:pt x="1373" y="143"/>
                  </a:lnTo>
                  <a:lnTo>
                    <a:pt x="1458" y="129"/>
                  </a:lnTo>
                  <a:lnTo>
                    <a:pt x="1542" y="117"/>
                  </a:lnTo>
                  <a:lnTo>
                    <a:pt x="1625" y="109"/>
                  </a:lnTo>
                  <a:lnTo>
                    <a:pt x="1708" y="103"/>
                  </a:lnTo>
                  <a:lnTo>
                    <a:pt x="1789" y="100"/>
                  </a:lnTo>
                  <a:lnTo>
                    <a:pt x="1869" y="99"/>
                  </a:lnTo>
                  <a:lnTo>
                    <a:pt x="1946" y="103"/>
                  </a:lnTo>
                  <a:lnTo>
                    <a:pt x="2022" y="109"/>
                  </a:lnTo>
                  <a:lnTo>
                    <a:pt x="2095" y="117"/>
                  </a:lnTo>
                  <a:lnTo>
                    <a:pt x="2166" y="130"/>
                  </a:lnTo>
                  <a:lnTo>
                    <a:pt x="2233" y="145"/>
                  </a:lnTo>
                  <a:lnTo>
                    <a:pt x="2298" y="163"/>
                  </a:lnTo>
                  <a:lnTo>
                    <a:pt x="2359" y="184"/>
                  </a:lnTo>
                  <a:lnTo>
                    <a:pt x="2417" y="209"/>
                  </a:lnTo>
                  <a:lnTo>
                    <a:pt x="2470" y="237"/>
                  </a:lnTo>
                  <a:lnTo>
                    <a:pt x="2519" y="268"/>
                  </a:lnTo>
                  <a:lnTo>
                    <a:pt x="2564" y="303"/>
                  </a:lnTo>
                  <a:lnTo>
                    <a:pt x="2605" y="341"/>
                  </a:lnTo>
                  <a:lnTo>
                    <a:pt x="2639" y="382"/>
                  </a:lnTo>
                  <a:lnTo>
                    <a:pt x="2670" y="427"/>
                  </a:lnTo>
                  <a:lnTo>
                    <a:pt x="2695" y="475"/>
                  </a:lnTo>
                  <a:lnTo>
                    <a:pt x="2714" y="527"/>
                  </a:lnTo>
                  <a:lnTo>
                    <a:pt x="2727" y="582"/>
                  </a:lnTo>
                  <a:lnTo>
                    <a:pt x="2733" y="637"/>
                  </a:lnTo>
                  <a:lnTo>
                    <a:pt x="2732" y="692"/>
                  </a:lnTo>
                  <a:lnTo>
                    <a:pt x="2724" y="747"/>
                  </a:lnTo>
                  <a:lnTo>
                    <a:pt x="2710" y="800"/>
                  </a:lnTo>
                  <a:lnTo>
                    <a:pt x="2689" y="852"/>
                  </a:lnTo>
                  <a:lnTo>
                    <a:pt x="2662" y="903"/>
                  </a:lnTo>
                  <a:lnTo>
                    <a:pt x="2630" y="951"/>
                  </a:lnTo>
                  <a:lnTo>
                    <a:pt x="2591" y="997"/>
                  </a:lnTo>
                  <a:lnTo>
                    <a:pt x="2548" y="1039"/>
                  </a:lnTo>
                  <a:lnTo>
                    <a:pt x="2500" y="1078"/>
                  </a:lnTo>
                  <a:lnTo>
                    <a:pt x="2448" y="1113"/>
                  </a:lnTo>
                  <a:lnTo>
                    <a:pt x="2448" y="1270"/>
                  </a:lnTo>
                  <a:lnTo>
                    <a:pt x="2493" y="1251"/>
                  </a:lnTo>
                  <a:lnTo>
                    <a:pt x="2538" y="1228"/>
                  </a:lnTo>
                  <a:lnTo>
                    <a:pt x="2583" y="1199"/>
                  </a:lnTo>
                  <a:lnTo>
                    <a:pt x="2626" y="1168"/>
                  </a:lnTo>
                  <a:lnTo>
                    <a:pt x="2667" y="1133"/>
                  </a:lnTo>
                  <a:lnTo>
                    <a:pt x="2706" y="1093"/>
                  </a:lnTo>
                  <a:lnTo>
                    <a:pt x="2742" y="1050"/>
                  </a:lnTo>
                  <a:lnTo>
                    <a:pt x="2775" y="1004"/>
                  </a:lnTo>
                  <a:lnTo>
                    <a:pt x="2805" y="955"/>
                  </a:lnTo>
                  <a:lnTo>
                    <a:pt x="2830" y="903"/>
                  </a:lnTo>
                  <a:lnTo>
                    <a:pt x="2851" y="847"/>
                  </a:lnTo>
                  <a:lnTo>
                    <a:pt x="2867" y="790"/>
                  </a:lnTo>
                  <a:lnTo>
                    <a:pt x="2877" y="731"/>
                  </a:lnTo>
                  <a:lnTo>
                    <a:pt x="2881" y="669"/>
                  </a:lnTo>
                  <a:lnTo>
                    <a:pt x="2877" y="605"/>
                  </a:lnTo>
                  <a:lnTo>
                    <a:pt x="2867" y="5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33" name="Freeform 32"/>
            <p:cNvSpPr>
              <a:spLocks/>
            </p:cNvSpPr>
            <p:nvPr userDrawn="1"/>
          </p:nvSpPr>
          <p:spPr bwMode="auto">
            <a:xfrm>
              <a:off x="805" y="3116"/>
              <a:ext cx="29" cy="164"/>
            </a:xfrm>
            <a:custGeom>
              <a:avLst/>
              <a:gdLst>
                <a:gd name="T0" fmla="*/ 149 w 149"/>
                <a:gd name="T1" fmla="*/ 0 h 822"/>
                <a:gd name="T2" fmla="*/ 0 w 149"/>
                <a:gd name="T3" fmla="*/ 0 h 822"/>
                <a:gd name="T4" fmla="*/ 0 w 149"/>
                <a:gd name="T5" fmla="*/ 665 h 822"/>
                <a:gd name="T6" fmla="*/ 1 w 149"/>
                <a:gd name="T7" fmla="*/ 691 h 822"/>
                <a:gd name="T8" fmla="*/ 6 w 149"/>
                <a:gd name="T9" fmla="*/ 714 h 822"/>
                <a:gd name="T10" fmla="*/ 13 w 149"/>
                <a:gd name="T11" fmla="*/ 738 h 822"/>
                <a:gd name="T12" fmla="*/ 26 w 149"/>
                <a:gd name="T13" fmla="*/ 759 h 822"/>
                <a:gd name="T14" fmla="*/ 40 w 149"/>
                <a:gd name="T15" fmla="*/ 777 h 822"/>
                <a:gd name="T16" fmla="*/ 60 w 149"/>
                <a:gd name="T17" fmla="*/ 793 h 822"/>
                <a:gd name="T18" fmla="*/ 85 w 149"/>
                <a:gd name="T19" fmla="*/ 806 h 822"/>
                <a:gd name="T20" fmla="*/ 115 w 149"/>
                <a:gd name="T21" fmla="*/ 816 h 822"/>
                <a:gd name="T22" fmla="*/ 149 w 149"/>
                <a:gd name="T23" fmla="*/ 822 h 822"/>
                <a:gd name="T24" fmla="*/ 149 w 149"/>
                <a:gd name="T25" fmla="*/ 0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 h="822">
                  <a:moveTo>
                    <a:pt x="149" y="0"/>
                  </a:moveTo>
                  <a:lnTo>
                    <a:pt x="0" y="0"/>
                  </a:lnTo>
                  <a:lnTo>
                    <a:pt x="0" y="665"/>
                  </a:lnTo>
                  <a:lnTo>
                    <a:pt x="1" y="691"/>
                  </a:lnTo>
                  <a:lnTo>
                    <a:pt x="6" y="714"/>
                  </a:lnTo>
                  <a:lnTo>
                    <a:pt x="13" y="738"/>
                  </a:lnTo>
                  <a:lnTo>
                    <a:pt x="26" y="759"/>
                  </a:lnTo>
                  <a:lnTo>
                    <a:pt x="40" y="777"/>
                  </a:lnTo>
                  <a:lnTo>
                    <a:pt x="60" y="793"/>
                  </a:lnTo>
                  <a:lnTo>
                    <a:pt x="85" y="806"/>
                  </a:lnTo>
                  <a:lnTo>
                    <a:pt x="115" y="816"/>
                  </a:lnTo>
                  <a:lnTo>
                    <a:pt x="149" y="822"/>
                  </a:lnTo>
                  <a:lnTo>
                    <a:pt x="1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34" name="Freeform 33"/>
            <p:cNvSpPr>
              <a:spLocks/>
            </p:cNvSpPr>
            <p:nvPr userDrawn="1"/>
          </p:nvSpPr>
          <p:spPr bwMode="auto">
            <a:xfrm>
              <a:off x="449" y="3164"/>
              <a:ext cx="30" cy="118"/>
            </a:xfrm>
            <a:custGeom>
              <a:avLst/>
              <a:gdLst>
                <a:gd name="T0" fmla="*/ 150 w 150"/>
                <a:gd name="T1" fmla="*/ 0 h 590"/>
                <a:gd name="T2" fmla="*/ 0 w 150"/>
                <a:gd name="T3" fmla="*/ 0 h 590"/>
                <a:gd name="T4" fmla="*/ 0 w 150"/>
                <a:gd name="T5" fmla="*/ 434 h 590"/>
                <a:gd name="T6" fmla="*/ 2 w 150"/>
                <a:gd name="T7" fmla="*/ 460 h 590"/>
                <a:gd name="T8" fmla="*/ 5 w 150"/>
                <a:gd name="T9" fmla="*/ 484 h 590"/>
                <a:gd name="T10" fmla="*/ 14 w 150"/>
                <a:gd name="T11" fmla="*/ 507 h 590"/>
                <a:gd name="T12" fmla="*/ 25 w 150"/>
                <a:gd name="T13" fmla="*/ 528 h 590"/>
                <a:gd name="T14" fmla="*/ 41 w 150"/>
                <a:gd name="T15" fmla="*/ 547 h 590"/>
                <a:gd name="T16" fmla="*/ 61 w 150"/>
                <a:gd name="T17" fmla="*/ 563 h 590"/>
                <a:gd name="T18" fmla="*/ 86 w 150"/>
                <a:gd name="T19" fmla="*/ 575 h 590"/>
                <a:gd name="T20" fmla="*/ 115 w 150"/>
                <a:gd name="T21" fmla="*/ 585 h 590"/>
                <a:gd name="T22" fmla="*/ 150 w 150"/>
                <a:gd name="T23" fmla="*/ 590 h 590"/>
                <a:gd name="T24" fmla="*/ 150 w 150"/>
                <a:gd name="T25"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0" h="590">
                  <a:moveTo>
                    <a:pt x="150" y="0"/>
                  </a:moveTo>
                  <a:lnTo>
                    <a:pt x="0" y="0"/>
                  </a:lnTo>
                  <a:lnTo>
                    <a:pt x="0" y="434"/>
                  </a:lnTo>
                  <a:lnTo>
                    <a:pt x="2" y="460"/>
                  </a:lnTo>
                  <a:lnTo>
                    <a:pt x="5" y="484"/>
                  </a:lnTo>
                  <a:lnTo>
                    <a:pt x="14" y="507"/>
                  </a:lnTo>
                  <a:lnTo>
                    <a:pt x="25" y="528"/>
                  </a:lnTo>
                  <a:lnTo>
                    <a:pt x="41" y="547"/>
                  </a:lnTo>
                  <a:lnTo>
                    <a:pt x="61" y="563"/>
                  </a:lnTo>
                  <a:lnTo>
                    <a:pt x="86" y="575"/>
                  </a:lnTo>
                  <a:lnTo>
                    <a:pt x="115" y="585"/>
                  </a:lnTo>
                  <a:lnTo>
                    <a:pt x="150" y="590"/>
                  </a:lnTo>
                  <a:lnTo>
                    <a:pt x="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35" name="Rectangle 34"/>
            <p:cNvSpPr>
              <a:spLocks noChangeArrowheads="1"/>
            </p:cNvSpPr>
            <p:nvPr userDrawn="1"/>
          </p:nvSpPr>
          <p:spPr bwMode="auto">
            <a:xfrm>
              <a:off x="449" y="3120"/>
              <a:ext cx="30" cy="2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36" name="Freeform 35"/>
            <p:cNvSpPr>
              <a:spLocks/>
            </p:cNvSpPr>
            <p:nvPr userDrawn="1"/>
          </p:nvSpPr>
          <p:spPr bwMode="auto">
            <a:xfrm>
              <a:off x="623" y="3133"/>
              <a:ext cx="52" cy="148"/>
            </a:xfrm>
            <a:custGeom>
              <a:avLst/>
              <a:gdLst>
                <a:gd name="T0" fmla="*/ 172 w 260"/>
                <a:gd name="T1" fmla="*/ 743 h 743"/>
                <a:gd name="T2" fmla="*/ 139 w 260"/>
                <a:gd name="T3" fmla="*/ 740 h 743"/>
                <a:gd name="T4" fmla="*/ 108 w 260"/>
                <a:gd name="T5" fmla="*/ 733 h 743"/>
                <a:gd name="T6" fmla="*/ 82 w 260"/>
                <a:gd name="T7" fmla="*/ 722 h 743"/>
                <a:gd name="T8" fmla="*/ 59 w 260"/>
                <a:gd name="T9" fmla="*/ 708 h 743"/>
                <a:gd name="T10" fmla="*/ 41 w 260"/>
                <a:gd name="T11" fmla="*/ 691 h 743"/>
                <a:gd name="T12" fmla="*/ 26 w 260"/>
                <a:gd name="T13" fmla="*/ 670 h 743"/>
                <a:gd name="T14" fmla="*/ 15 w 260"/>
                <a:gd name="T15" fmla="*/ 649 h 743"/>
                <a:gd name="T16" fmla="*/ 6 w 260"/>
                <a:gd name="T17" fmla="*/ 625 h 743"/>
                <a:gd name="T18" fmla="*/ 3 w 260"/>
                <a:gd name="T19" fmla="*/ 601 h 743"/>
                <a:gd name="T20" fmla="*/ 0 w 260"/>
                <a:gd name="T21" fmla="*/ 576 h 743"/>
                <a:gd name="T22" fmla="*/ 0 w 260"/>
                <a:gd name="T23" fmla="*/ 0 h 743"/>
                <a:gd name="T24" fmla="*/ 149 w 260"/>
                <a:gd name="T25" fmla="*/ 0 h 743"/>
                <a:gd name="T26" fmla="*/ 149 w 260"/>
                <a:gd name="T27" fmla="*/ 159 h 743"/>
                <a:gd name="T28" fmla="*/ 260 w 260"/>
                <a:gd name="T29" fmla="*/ 159 h 743"/>
                <a:gd name="T30" fmla="*/ 260 w 260"/>
                <a:gd name="T31" fmla="*/ 278 h 743"/>
                <a:gd name="T32" fmla="*/ 149 w 260"/>
                <a:gd name="T33" fmla="*/ 278 h 743"/>
                <a:gd name="T34" fmla="*/ 149 w 260"/>
                <a:gd name="T35" fmla="*/ 567 h 743"/>
                <a:gd name="T36" fmla="*/ 151 w 260"/>
                <a:gd name="T37" fmla="*/ 586 h 743"/>
                <a:gd name="T38" fmla="*/ 156 w 260"/>
                <a:gd name="T39" fmla="*/ 599 h 743"/>
                <a:gd name="T40" fmla="*/ 166 w 260"/>
                <a:gd name="T41" fmla="*/ 611 h 743"/>
                <a:gd name="T42" fmla="*/ 181 w 260"/>
                <a:gd name="T43" fmla="*/ 617 h 743"/>
                <a:gd name="T44" fmla="*/ 199 w 260"/>
                <a:gd name="T45" fmla="*/ 619 h 743"/>
                <a:gd name="T46" fmla="*/ 260 w 260"/>
                <a:gd name="T47" fmla="*/ 619 h 743"/>
                <a:gd name="T48" fmla="*/ 260 w 260"/>
                <a:gd name="T49" fmla="*/ 743 h 743"/>
                <a:gd name="T50" fmla="*/ 172 w 260"/>
                <a:gd name="T51" fmla="*/ 7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743">
                  <a:moveTo>
                    <a:pt x="172" y="743"/>
                  </a:moveTo>
                  <a:lnTo>
                    <a:pt x="139" y="740"/>
                  </a:lnTo>
                  <a:lnTo>
                    <a:pt x="108" y="733"/>
                  </a:lnTo>
                  <a:lnTo>
                    <a:pt x="82" y="722"/>
                  </a:lnTo>
                  <a:lnTo>
                    <a:pt x="59" y="708"/>
                  </a:lnTo>
                  <a:lnTo>
                    <a:pt x="41" y="691"/>
                  </a:lnTo>
                  <a:lnTo>
                    <a:pt x="26" y="670"/>
                  </a:lnTo>
                  <a:lnTo>
                    <a:pt x="15" y="649"/>
                  </a:lnTo>
                  <a:lnTo>
                    <a:pt x="6" y="625"/>
                  </a:lnTo>
                  <a:lnTo>
                    <a:pt x="3" y="601"/>
                  </a:lnTo>
                  <a:lnTo>
                    <a:pt x="0" y="576"/>
                  </a:lnTo>
                  <a:lnTo>
                    <a:pt x="0" y="0"/>
                  </a:lnTo>
                  <a:lnTo>
                    <a:pt x="149" y="0"/>
                  </a:lnTo>
                  <a:lnTo>
                    <a:pt x="149" y="159"/>
                  </a:lnTo>
                  <a:lnTo>
                    <a:pt x="260" y="159"/>
                  </a:lnTo>
                  <a:lnTo>
                    <a:pt x="260" y="278"/>
                  </a:lnTo>
                  <a:lnTo>
                    <a:pt x="149" y="278"/>
                  </a:lnTo>
                  <a:lnTo>
                    <a:pt x="149" y="567"/>
                  </a:lnTo>
                  <a:lnTo>
                    <a:pt x="151" y="586"/>
                  </a:lnTo>
                  <a:lnTo>
                    <a:pt x="156" y="599"/>
                  </a:lnTo>
                  <a:lnTo>
                    <a:pt x="166" y="611"/>
                  </a:lnTo>
                  <a:lnTo>
                    <a:pt x="181" y="617"/>
                  </a:lnTo>
                  <a:lnTo>
                    <a:pt x="199" y="619"/>
                  </a:lnTo>
                  <a:lnTo>
                    <a:pt x="260" y="619"/>
                  </a:lnTo>
                  <a:lnTo>
                    <a:pt x="260" y="743"/>
                  </a:lnTo>
                  <a:lnTo>
                    <a:pt x="172" y="74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37" name="Freeform 36"/>
            <p:cNvSpPr>
              <a:spLocks noEditPoints="1"/>
            </p:cNvSpPr>
            <p:nvPr userDrawn="1"/>
          </p:nvSpPr>
          <p:spPr bwMode="auto">
            <a:xfrm>
              <a:off x="683" y="3162"/>
              <a:ext cx="104" cy="121"/>
            </a:xfrm>
            <a:custGeom>
              <a:avLst/>
              <a:gdLst>
                <a:gd name="T0" fmla="*/ 150 w 523"/>
                <a:gd name="T1" fmla="*/ 375 h 604"/>
                <a:gd name="T2" fmla="*/ 167 w 523"/>
                <a:gd name="T3" fmla="*/ 423 h 604"/>
                <a:gd name="T4" fmla="*/ 200 w 523"/>
                <a:gd name="T5" fmla="*/ 458 h 604"/>
                <a:gd name="T6" fmla="*/ 250 w 523"/>
                <a:gd name="T7" fmla="*/ 476 h 604"/>
                <a:gd name="T8" fmla="*/ 309 w 523"/>
                <a:gd name="T9" fmla="*/ 478 h 604"/>
                <a:gd name="T10" fmla="*/ 357 w 523"/>
                <a:gd name="T11" fmla="*/ 465 h 604"/>
                <a:gd name="T12" fmla="*/ 396 w 523"/>
                <a:gd name="T13" fmla="*/ 440 h 604"/>
                <a:gd name="T14" fmla="*/ 506 w 523"/>
                <a:gd name="T15" fmla="*/ 511 h 604"/>
                <a:gd name="T16" fmla="*/ 461 w 523"/>
                <a:gd name="T17" fmla="*/ 549 h 604"/>
                <a:gd name="T18" fmla="*/ 411 w 523"/>
                <a:gd name="T19" fmla="*/ 579 h 604"/>
                <a:gd name="T20" fmla="*/ 351 w 523"/>
                <a:gd name="T21" fmla="*/ 598 h 604"/>
                <a:gd name="T22" fmla="*/ 278 w 523"/>
                <a:gd name="T23" fmla="*/ 604 h 604"/>
                <a:gd name="T24" fmla="*/ 218 w 523"/>
                <a:gd name="T25" fmla="*/ 599 h 604"/>
                <a:gd name="T26" fmla="*/ 161 w 523"/>
                <a:gd name="T27" fmla="*/ 584 h 604"/>
                <a:gd name="T28" fmla="*/ 109 w 523"/>
                <a:gd name="T29" fmla="*/ 555 h 604"/>
                <a:gd name="T30" fmla="*/ 65 w 523"/>
                <a:gd name="T31" fmla="*/ 515 h 604"/>
                <a:gd name="T32" fmla="*/ 31 w 523"/>
                <a:gd name="T33" fmla="*/ 460 h 604"/>
                <a:gd name="T34" fmla="*/ 9 w 523"/>
                <a:gd name="T35" fmla="*/ 389 h 604"/>
                <a:gd name="T36" fmla="*/ 0 w 523"/>
                <a:gd name="T37" fmla="*/ 301 h 604"/>
                <a:gd name="T38" fmla="*/ 10 w 523"/>
                <a:gd name="T39" fmla="*/ 212 h 604"/>
                <a:gd name="T40" fmla="*/ 37 w 523"/>
                <a:gd name="T41" fmla="*/ 138 h 604"/>
                <a:gd name="T42" fmla="*/ 79 w 523"/>
                <a:gd name="T43" fmla="*/ 78 h 604"/>
                <a:gd name="T44" fmla="*/ 135 w 523"/>
                <a:gd name="T45" fmla="*/ 35 h 604"/>
                <a:gd name="T46" fmla="*/ 200 w 523"/>
                <a:gd name="T47" fmla="*/ 9 h 604"/>
                <a:gd name="T48" fmla="*/ 275 w 523"/>
                <a:gd name="T49" fmla="*/ 0 h 604"/>
                <a:gd name="T50" fmla="*/ 354 w 523"/>
                <a:gd name="T51" fmla="*/ 11 h 604"/>
                <a:gd name="T52" fmla="*/ 419 w 523"/>
                <a:gd name="T53" fmla="*/ 46 h 604"/>
                <a:gd name="T54" fmla="*/ 469 w 523"/>
                <a:gd name="T55" fmla="*/ 99 h 604"/>
                <a:gd name="T56" fmla="*/ 503 w 523"/>
                <a:gd name="T57" fmla="*/ 168 h 604"/>
                <a:gd name="T58" fmla="*/ 521 w 523"/>
                <a:gd name="T59" fmla="*/ 250 h 604"/>
                <a:gd name="T60" fmla="*/ 523 w 523"/>
                <a:gd name="T61" fmla="*/ 348 h 604"/>
                <a:gd name="T62" fmla="*/ 268 w 523"/>
                <a:gd name="T63" fmla="*/ 123 h 604"/>
                <a:gd name="T64" fmla="*/ 214 w 523"/>
                <a:gd name="T65" fmla="*/ 134 h 604"/>
                <a:gd name="T66" fmla="*/ 174 w 523"/>
                <a:gd name="T67" fmla="*/ 164 h 604"/>
                <a:gd name="T68" fmla="*/ 155 w 523"/>
                <a:gd name="T69" fmla="*/ 203 h 604"/>
                <a:gd name="T70" fmla="*/ 147 w 523"/>
                <a:gd name="T71" fmla="*/ 248 h 604"/>
                <a:gd name="T72" fmla="*/ 373 w 523"/>
                <a:gd name="T73" fmla="*/ 227 h 604"/>
                <a:gd name="T74" fmla="*/ 364 w 523"/>
                <a:gd name="T75" fmla="*/ 187 h 604"/>
                <a:gd name="T76" fmla="*/ 344 w 523"/>
                <a:gd name="T77" fmla="*/ 154 h 604"/>
                <a:gd name="T78" fmla="*/ 312 w 523"/>
                <a:gd name="T79" fmla="*/ 130 h 604"/>
                <a:gd name="T80" fmla="*/ 268 w 523"/>
                <a:gd name="T81" fmla="*/ 123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23" h="604">
                  <a:moveTo>
                    <a:pt x="147" y="348"/>
                  </a:moveTo>
                  <a:lnTo>
                    <a:pt x="150" y="375"/>
                  </a:lnTo>
                  <a:lnTo>
                    <a:pt x="157" y="401"/>
                  </a:lnTo>
                  <a:lnTo>
                    <a:pt x="167" y="423"/>
                  </a:lnTo>
                  <a:lnTo>
                    <a:pt x="182" y="442"/>
                  </a:lnTo>
                  <a:lnTo>
                    <a:pt x="200" y="458"/>
                  </a:lnTo>
                  <a:lnTo>
                    <a:pt x="223" y="469"/>
                  </a:lnTo>
                  <a:lnTo>
                    <a:pt x="250" y="476"/>
                  </a:lnTo>
                  <a:lnTo>
                    <a:pt x="279" y="479"/>
                  </a:lnTo>
                  <a:lnTo>
                    <a:pt x="309" y="478"/>
                  </a:lnTo>
                  <a:lnTo>
                    <a:pt x="335" y="473"/>
                  </a:lnTo>
                  <a:lnTo>
                    <a:pt x="357" y="465"/>
                  </a:lnTo>
                  <a:lnTo>
                    <a:pt x="377" y="455"/>
                  </a:lnTo>
                  <a:lnTo>
                    <a:pt x="396" y="440"/>
                  </a:lnTo>
                  <a:lnTo>
                    <a:pt x="414" y="423"/>
                  </a:lnTo>
                  <a:lnTo>
                    <a:pt x="506" y="511"/>
                  </a:lnTo>
                  <a:lnTo>
                    <a:pt x="484" y="532"/>
                  </a:lnTo>
                  <a:lnTo>
                    <a:pt x="461" y="549"/>
                  </a:lnTo>
                  <a:lnTo>
                    <a:pt x="437" y="565"/>
                  </a:lnTo>
                  <a:lnTo>
                    <a:pt x="411" y="579"/>
                  </a:lnTo>
                  <a:lnTo>
                    <a:pt x="382" y="590"/>
                  </a:lnTo>
                  <a:lnTo>
                    <a:pt x="351" y="598"/>
                  </a:lnTo>
                  <a:lnTo>
                    <a:pt x="317" y="602"/>
                  </a:lnTo>
                  <a:lnTo>
                    <a:pt x="278" y="604"/>
                  </a:lnTo>
                  <a:lnTo>
                    <a:pt x="247" y="602"/>
                  </a:lnTo>
                  <a:lnTo>
                    <a:pt x="218" y="599"/>
                  </a:lnTo>
                  <a:lnTo>
                    <a:pt x="189" y="593"/>
                  </a:lnTo>
                  <a:lnTo>
                    <a:pt x="161" y="584"/>
                  </a:lnTo>
                  <a:lnTo>
                    <a:pt x="135" y="572"/>
                  </a:lnTo>
                  <a:lnTo>
                    <a:pt x="109" y="555"/>
                  </a:lnTo>
                  <a:lnTo>
                    <a:pt x="87" y="537"/>
                  </a:lnTo>
                  <a:lnTo>
                    <a:pt x="65" y="515"/>
                  </a:lnTo>
                  <a:lnTo>
                    <a:pt x="47" y="489"/>
                  </a:lnTo>
                  <a:lnTo>
                    <a:pt x="31" y="460"/>
                  </a:lnTo>
                  <a:lnTo>
                    <a:pt x="19" y="427"/>
                  </a:lnTo>
                  <a:lnTo>
                    <a:pt x="9" y="389"/>
                  </a:lnTo>
                  <a:lnTo>
                    <a:pt x="2" y="348"/>
                  </a:lnTo>
                  <a:lnTo>
                    <a:pt x="0" y="301"/>
                  </a:lnTo>
                  <a:lnTo>
                    <a:pt x="2" y="255"/>
                  </a:lnTo>
                  <a:lnTo>
                    <a:pt x="10" y="212"/>
                  </a:lnTo>
                  <a:lnTo>
                    <a:pt x="21" y="173"/>
                  </a:lnTo>
                  <a:lnTo>
                    <a:pt x="37" y="138"/>
                  </a:lnTo>
                  <a:lnTo>
                    <a:pt x="57" y="107"/>
                  </a:lnTo>
                  <a:lnTo>
                    <a:pt x="79" y="78"/>
                  </a:lnTo>
                  <a:lnTo>
                    <a:pt x="105" y="55"/>
                  </a:lnTo>
                  <a:lnTo>
                    <a:pt x="135" y="35"/>
                  </a:lnTo>
                  <a:lnTo>
                    <a:pt x="166" y="20"/>
                  </a:lnTo>
                  <a:lnTo>
                    <a:pt x="200" y="9"/>
                  </a:lnTo>
                  <a:lnTo>
                    <a:pt x="236" y="3"/>
                  </a:lnTo>
                  <a:lnTo>
                    <a:pt x="275" y="0"/>
                  </a:lnTo>
                  <a:lnTo>
                    <a:pt x="315" y="3"/>
                  </a:lnTo>
                  <a:lnTo>
                    <a:pt x="354" y="11"/>
                  </a:lnTo>
                  <a:lnTo>
                    <a:pt x="388" y="26"/>
                  </a:lnTo>
                  <a:lnTo>
                    <a:pt x="419" y="46"/>
                  </a:lnTo>
                  <a:lnTo>
                    <a:pt x="446" y="71"/>
                  </a:lnTo>
                  <a:lnTo>
                    <a:pt x="469" y="99"/>
                  </a:lnTo>
                  <a:lnTo>
                    <a:pt x="488" y="133"/>
                  </a:lnTo>
                  <a:lnTo>
                    <a:pt x="503" y="168"/>
                  </a:lnTo>
                  <a:lnTo>
                    <a:pt x="514" y="208"/>
                  </a:lnTo>
                  <a:lnTo>
                    <a:pt x="521" y="250"/>
                  </a:lnTo>
                  <a:lnTo>
                    <a:pt x="523" y="295"/>
                  </a:lnTo>
                  <a:lnTo>
                    <a:pt x="523" y="348"/>
                  </a:lnTo>
                  <a:lnTo>
                    <a:pt x="147" y="348"/>
                  </a:lnTo>
                  <a:close/>
                  <a:moveTo>
                    <a:pt x="268" y="123"/>
                  </a:moveTo>
                  <a:lnTo>
                    <a:pt x="239" y="125"/>
                  </a:lnTo>
                  <a:lnTo>
                    <a:pt x="214" y="134"/>
                  </a:lnTo>
                  <a:lnTo>
                    <a:pt x="192" y="146"/>
                  </a:lnTo>
                  <a:lnTo>
                    <a:pt x="174" y="164"/>
                  </a:lnTo>
                  <a:lnTo>
                    <a:pt x="162" y="183"/>
                  </a:lnTo>
                  <a:lnTo>
                    <a:pt x="155" y="203"/>
                  </a:lnTo>
                  <a:lnTo>
                    <a:pt x="150" y="224"/>
                  </a:lnTo>
                  <a:lnTo>
                    <a:pt x="147" y="248"/>
                  </a:lnTo>
                  <a:lnTo>
                    <a:pt x="376" y="248"/>
                  </a:lnTo>
                  <a:lnTo>
                    <a:pt x="373" y="227"/>
                  </a:lnTo>
                  <a:lnTo>
                    <a:pt x="370" y="206"/>
                  </a:lnTo>
                  <a:lnTo>
                    <a:pt x="364" y="187"/>
                  </a:lnTo>
                  <a:lnTo>
                    <a:pt x="355" y="168"/>
                  </a:lnTo>
                  <a:lnTo>
                    <a:pt x="344" y="154"/>
                  </a:lnTo>
                  <a:lnTo>
                    <a:pt x="329" y="140"/>
                  </a:lnTo>
                  <a:lnTo>
                    <a:pt x="312" y="130"/>
                  </a:lnTo>
                  <a:lnTo>
                    <a:pt x="292" y="124"/>
                  </a:lnTo>
                  <a:lnTo>
                    <a:pt x="268" y="12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38" name="Freeform 37"/>
            <p:cNvSpPr>
              <a:spLocks/>
            </p:cNvSpPr>
            <p:nvPr userDrawn="1"/>
          </p:nvSpPr>
          <p:spPr bwMode="auto">
            <a:xfrm>
              <a:off x="505" y="3164"/>
              <a:ext cx="96" cy="117"/>
            </a:xfrm>
            <a:custGeom>
              <a:avLst/>
              <a:gdLst>
                <a:gd name="T0" fmla="*/ 270 w 480"/>
                <a:gd name="T1" fmla="*/ 119 h 585"/>
                <a:gd name="T2" fmla="*/ 290 w 480"/>
                <a:gd name="T3" fmla="*/ 121 h 585"/>
                <a:gd name="T4" fmla="*/ 306 w 480"/>
                <a:gd name="T5" fmla="*/ 126 h 585"/>
                <a:gd name="T6" fmla="*/ 317 w 480"/>
                <a:gd name="T7" fmla="*/ 135 h 585"/>
                <a:gd name="T8" fmla="*/ 325 w 480"/>
                <a:gd name="T9" fmla="*/ 146 h 585"/>
                <a:gd name="T10" fmla="*/ 330 w 480"/>
                <a:gd name="T11" fmla="*/ 160 h 585"/>
                <a:gd name="T12" fmla="*/ 332 w 480"/>
                <a:gd name="T13" fmla="*/ 176 h 585"/>
                <a:gd name="T14" fmla="*/ 332 w 480"/>
                <a:gd name="T15" fmla="*/ 585 h 585"/>
                <a:gd name="T16" fmla="*/ 480 w 480"/>
                <a:gd name="T17" fmla="*/ 585 h 585"/>
                <a:gd name="T18" fmla="*/ 480 w 480"/>
                <a:gd name="T19" fmla="*/ 175 h 585"/>
                <a:gd name="T20" fmla="*/ 479 w 480"/>
                <a:gd name="T21" fmla="*/ 152 h 585"/>
                <a:gd name="T22" fmla="*/ 475 w 480"/>
                <a:gd name="T23" fmla="*/ 129 h 585"/>
                <a:gd name="T24" fmla="*/ 469 w 480"/>
                <a:gd name="T25" fmla="*/ 107 h 585"/>
                <a:gd name="T26" fmla="*/ 460 w 480"/>
                <a:gd name="T27" fmla="*/ 86 h 585"/>
                <a:gd name="T28" fmla="*/ 448 w 480"/>
                <a:gd name="T29" fmla="*/ 66 h 585"/>
                <a:gd name="T30" fmla="*/ 433 w 480"/>
                <a:gd name="T31" fmla="*/ 47 h 585"/>
                <a:gd name="T32" fmla="*/ 416 w 480"/>
                <a:gd name="T33" fmla="*/ 31 h 585"/>
                <a:gd name="T34" fmla="*/ 393 w 480"/>
                <a:gd name="T35" fmla="*/ 19 h 585"/>
                <a:gd name="T36" fmla="*/ 369 w 480"/>
                <a:gd name="T37" fmla="*/ 9 h 585"/>
                <a:gd name="T38" fmla="*/ 339 w 480"/>
                <a:gd name="T39" fmla="*/ 3 h 585"/>
                <a:gd name="T40" fmla="*/ 306 w 480"/>
                <a:gd name="T41" fmla="*/ 0 h 585"/>
                <a:gd name="T42" fmla="*/ 0 w 480"/>
                <a:gd name="T43" fmla="*/ 0 h 585"/>
                <a:gd name="T44" fmla="*/ 0 w 480"/>
                <a:gd name="T45" fmla="*/ 585 h 585"/>
                <a:gd name="T46" fmla="*/ 147 w 480"/>
                <a:gd name="T47" fmla="*/ 585 h 585"/>
                <a:gd name="T48" fmla="*/ 147 w 480"/>
                <a:gd name="T49" fmla="*/ 119 h 585"/>
                <a:gd name="T50" fmla="*/ 270 w 480"/>
                <a:gd name="T51" fmla="*/ 119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0" h="585">
                  <a:moveTo>
                    <a:pt x="270" y="119"/>
                  </a:moveTo>
                  <a:lnTo>
                    <a:pt x="290" y="121"/>
                  </a:lnTo>
                  <a:lnTo>
                    <a:pt x="306" y="126"/>
                  </a:lnTo>
                  <a:lnTo>
                    <a:pt x="317" y="135"/>
                  </a:lnTo>
                  <a:lnTo>
                    <a:pt x="325" y="146"/>
                  </a:lnTo>
                  <a:lnTo>
                    <a:pt x="330" y="160"/>
                  </a:lnTo>
                  <a:lnTo>
                    <a:pt x="332" y="176"/>
                  </a:lnTo>
                  <a:lnTo>
                    <a:pt x="332" y="585"/>
                  </a:lnTo>
                  <a:lnTo>
                    <a:pt x="480" y="585"/>
                  </a:lnTo>
                  <a:lnTo>
                    <a:pt x="480" y="175"/>
                  </a:lnTo>
                  <a:lnTo>
                    <a:pt x="479" y="152"/>
                  </a:lnTo>
                  <a:lnTo>
                    <a:pt x="475" y="129"/>
                  </a:lnTo>
                  <a:lnTo>
                    <a:pt x="469" y="107"/>
                  </a:lnTo>
                  <a:lnTo>
                    <a:pt x="460" y="86"/>
                  </a:lnTo>
                  <a:lnTo>
                    <a:pt x="448" y="66"/>
                  </a:lnTo>
                  <a:lnTo>
                    <a:pt x="433" y="47"/>
                  </a:lnTo>
                  <a:lnTo>
                    <a:pt x="416" y="31"/>
                  </a:lnTo>
                  <a:lnTo>
                    <a:pt x="393" y="19"/>
                  </a:lnTo>
                  <a:lnTo>
                    <a:pt x="369" y="9"/>
                  </a:lnTo>
                  <a:lnTo>
                    <a:pt x="339" y="3"/>
                  </a:lnTo>
                  <a:lnTo>
                    <a:pt x="306" y="0"/>
                  </a:lnTo>
                  <a:lnTo>
                    <a:pt x="0" y="0"/>
                  </a:lnTo>
                  <a:lnTo>
                    <a:pt x="0" y="585"/>
                  </a:lnTo>
                  <a:lnTo>
                    <a:pt x="147" y="585"/>
                  </a:lnTo>
                  <a:lnTo>
                    <a:pt x="147" y="119"/>
                  </a:lnTo>
                  <a:lnTo>
                    <a:pt x="270" y="11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39" name="Freeform 38"/>
            <p:cNvSpPr>
              <a:spLocks noEditPoints="1"/>
            </p:cNvSpPr>
            <p:nvPr userDrawn="1"/>
          </p:nvSpPr>
          <p:spPr bwMode="auto">
            <a:xfrm>
              <a:off x="855" y="3116"/>
              <a:ext cx="23" cy="24"/>
            </a:xfrm>
            <a:custGeom>
              <a:avLst/>
              <a:gdLst>
                <a:gd name="T0" fmla="*/ 39 w 118"/>
                <a:gd name="T1" fmla="*/ 116 h 120"/>
                <a:gd name="T2" fmla="*/ 11 w 118"/>
                <a:gd name="T3" fmla="*/ 95 h 120"/>
                <a:gd name="T4" fmla="*/ 0 w 118"/>
                <a:gd name="T5" fmla="*/ 59 h 120"/>
                <a:gd name="T6" fmla="*/ 11 w 118"/>
                <a:gd name="T7" fmla="*/ 24 h 120"/>
                <a:gd name="T8" fmla="*/ 39 w 118"/>
                <a:gd name="T9" fmla="*/ 3 h 120"/>
                <a:gd name="T10" fmla="*/ 78 w 118"/>
                <a:gd name="T11" fmla="*/ 3 h 120"/>
                <a:gd name="T12" fmla="*/ 106 w 118"/>
                <a:gd name="T13" fmla="*/ 24 h 120"/>
                <a:gd name="T14" fmla="*/ 118 w 118"/>
                <a:gd name="T15" fmla="*/ 59 h 120"/>
                <a:gd name="T16" fmla="*/ 106 w 118"/>
                <a:gd name="T17" fmla="*/ 95 h 120"/>
                <a:gd name="T18" fmla="*/ 78 w 118"/>
                <a:gd name="T19" fmla="*/ 116 h 120"/>
                <a:gd name="T20" fmla="*/ 58 w 118"/>
                <a:gd name="T21" fmla="*/ 10 h 120"/>
                <a:gd name="T22" fmla="*/ 29 w 118"/>
                <a:gd name="T23" fmla="*/ 19 h 120"/>
                <a:gd name="T24" fmla="*/ 12 w 118"/>
                <a:gd name="T25" fmla="*/ 44 h 120"/>
                <a:gd name="T26" fmla="*/ 12 w 118"/>
                <a:gd name="T27" fmla="*/ 75 h 120"/>
                <a:gd name="T28" fmla="*/ 29 w 118"/>
                <a:gd name="T29" fmla="*/ 100 h 120"/>
                <a:gd name="T30" fmla="*/ 58 w 118"/>
                <a:gd name="T31" fmla="*/ 108 h 120"/>
                <a:gd name="T32" fmla="*/ 88 w 118"/>
                <a:gd name="T33" fmla="*/ 100 h 120"/>
                <a:gd name="T34" fmla="*/ 106 w 118"/>
                <a:gd name="T35" fmla="*/ 75 h 120"/>
                <a:gd name="T36" fmla="*/ 106 w 118"/>
                <a:gd name="T37" fmla="*/ 44 h 120"/>
                <a:gd name="T38" fmla="*/ 88 w 118"/>
                <a:gd name="T39" fmla="*/ 19 h 120"/>
                <a:gd name="T40" fmla="*/ 58 w 118"/>
                <a:gd name="T41" fmla="*/ 10 h 120"/>
                <a:gd name="T42" fmla="*/ 74 w 118"/>
                <a:gd name="T43" fmla="*/ 95 h 120"/>
                <a:gd name="T44" fmla="*/ 71 w 118"/>
                <a:gd name="T45" fmla="*/ 94 h 120"/>
                <a:gd name="T46" fmla="*/ 55 w 118"/>
                <a:gd name="T47" fmla="*/ 68 h 120"/>
                <a:gd name="T48" fmla="*/ 48 w 118"/>
                <a:gd name="T49" fmla="*/ 66 h 120"/>
                <a:gd name="T50" fmla="*/ 47 w 118"/>
                <a:gd name="T51" fmla="*/ 94 h 120"/>
                <a:gd name="T52" fmla="*/ 45 w 118"/>
                <a:gd name="T53" fmla="*/ 95 h 120"/>
                <a:gd name="T54" fmla="*/ 33 w 118"/>
                <a:gd name="T55" fmla="*/ 95 h 120"/>
                <a:gd name="T56" fmla="*/ 32 w 118"/>
                <a:gd name="T57" fmla="*/ 92 h 120"/>
                <a:gd name="T58" fmla="*/ 33 w 118"/>
                <a:gd name="T59" fmla="*/ 26 h 120"/>
                <a:gd name="T60" fmla="*/ 37 w 118"/>
                <a:gd name="T61" fmla="*/ 23 h 120"/>
                <a:gd name="T62" fmla="*/ 45 w 118"/>
                <a:gd name="T63" fmla="*/ 22 h 120"/>
                <a:gd name="T64" fmla="*/ 55 w 118"/>
                <a:gd name="T65" fmla="*/ 22 h 120"/>
                <a:gd name="T66" fmla="*/ 76 w 118"/>
                <a:gd name="T67" fmla="*/ 27 h 120"/>
                <a:gd name="T68" fmla="*/ 85 w 118"/>
                <a:gd name="T69" fmla="*/ 44 h 120"/>
                <a:gd name="T70" fmla="*/ 84 w 118"/>
                <a:gd name="T71" fmla="*/ 52 h 120"/>
                <a:gd name="T72" fmla="*/ 79 w 118"/>
                <a:gd name="T73" fmla="*/ 60 h 120"/>
                <a:gd name="T74" fmla="*/ 71 w 118"/>
                <a:gd name="T75" fmla="*/ 64 h 120"/>
                <a:gd name="T76" fmla="*/ 88 w 118"/>
                <a:gd name="T77" fmla="*/ 92 h 120"/>
                <a:gd name="T78" fmla="*/ 88 w 118"/>
                <a:gd name="T79" fmla="*/ 94 h 120"/>
                <a:gd name="T80" fmla="*/ 85 w 118"/>
                <a:gd name="T81" fmla="*/ 95 h 120"/>
                <a:gd name="T82" fmla="*/ 70 w 118"/>
                <a:gd name="T83" fmla="*/ 40 h 120"/>
                <a:gd name="T84" fmla="*/ 65 w 118"/>
                <a:gd name="T85" fmla="*/ 37 h 120"/>
                <a:gd name="T86" fmla="*/ 57 w 118"/>
                <a:gd name="T87" fmla="*/ 34 h 120"/>
                <a:gd name="T88" fmla="*/ 47 w 118"/>
                <a:gd name="T89" fmla="*/ 55 h 120"/>
                <a:gd name="T90" fmla="*/ 52 w 118"/>
                <a:gd name="T91" fmla="*/ 55 h 120"/>
                <a:gd name="T92" fmla="*/ 57 w 118"/>
                <a:gd name="T93" fmla="*/ 55 h 120"/>
                <a:gd name="T94" fmla="*/ 65 w 118"/>
                <a:gd name="T95" fmla="*/ 54 h 120"/>
                <a:gd name="T96" fmla="*/ 70 w 118"/>
                <a:gd name="T97" fmla="*/ 49 h 120"/>
                <a:gd name="T98" fmla="*/ 70 w 118"/>
                <a:gd name="T99" fmla="*/ 4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8" h="120">
                  <a:moveTo>
                    <a:pt x="58" y="120"/>
                  </a:moveTo>
                  <a:lnTo>
                    <a:pt x="39" y="116"/>
                  </a:lnTo>
                  <a:lnTo>
                    <a:pt x="23" y="107"/>
                  </a:lnTo>
                  <a:lnTo>
                    <a:pt x="11" y="95"/>
                  </a:lnTo>
                  <a:lnTo>
                    <a:pt x="2" y="79"/>
                  </a:lnTo>
                  <a:lnTo>
                    <a:pt x="0" y="59"/>
                  </a:lnTo>
                  <a:lnTo>
                    <a:pt x="2" y="40"/>
                  </a:lnTo>
                  <a:lnTo>
                    <a:pt x="11" y="24"/>
                  </a:lnTo>
                  <a:lnTo>
                    <a:pt x="23" y="12"/>
                  </a:lnTo>
                  <a:lnTo>
                    <a:pt x="39" y="3"/>
                  </a:lnTo>
                  <a:lnTo>
                    <a:pt x="58" y="0"/>
                  </a:lnTo>
                  <a:lnTo>
                    <a:pt x="78" y="3"/>
                  </a:lnTo>
                  <a:lnTo>
                    <a:pt x="94" y="12"/>
                  </a:lnTo>
                  <a:lnTo>
                    <a:pt x="106" y="24"/>
                  </a:lnTo>
                  <a:lnTo>
                    <a:pt x="115" y="40"/>
                  </a:lnTo>
                  <a:lnTo>
                    <a:pt x="118" y="59"/>
                  </a:lnTo>
                  <a:lnTo>
                    <a:pt x="115" y="79"/>
                  </a:lnTo>
                  <a:lnTo>
                    <a:pt x="106" y="95"/>
                  </a:lnTo>
                  <a:lnTo>
                    <a:pt x="94" y="107"/>
                  </a:lnTo>
                  <a:lnTo>
                    <a:pt x="78" y="116"/>
                  </a:lnTo>
                  <a:lnTo>
                    <a:pt x="58" y="120"/>
                  </a:lnTo>
                  <a:close/>
                  <a:moveTo>
                    <a:pt x="58" y="10"/>
                  </a:moveTo>
                  <a:lnTo>
                    <a:pt x="43" y="13"/>
                  </a:lnTo>
                  <a:lnTo>
                    <a:pt x="29" y="19"/>
                  </a:lnTo>
                  <a:lnTo>
                    <a:pt x="20" y="31"/>
                  </a:lnTo>
                  <a:lnTo>
                    <a:pt x="12" y="44"/>
                  </a:lnTo>
                  <a:lnTo>
                    <a:pt x="10" y="59"/>
                  </a:lnTo>
                  <a:lnTo>
                    <a:pt x="12" y="75"/>
                  </a:lnTo>
                  <a:lnTo>
                    <a:pt x="20" y="89"/>
                  </a:lnTo>
                  <a:lnTo>
                    <a:pt x="29" y="100"/>
                  </a:lnTo>
                  <a:lnTo>
                    <a:pt x="43" y="106"/>
                  </a:lnTo>
                  <a:lnTo>
                    <a:pt x="58" y="108"/>
                  </a:lnTo>
                  <a:lnTo>
                    <a:pt x="74" y="106"/>
                  </a:lnTo>
                  <a:lnTo>
                    <a:pt x="88" y="100"/>
                  </a:lnTo>
                  <a:lnTo>
                    <a:pt x="99" y="89"/>
                  </a:lnTo>
                  <a:lnTo>
                    <a:pt x="106" y="75"/>
                  </a:lnTo>
                  <a:lnTo>
                    <a:pt x="109" y="59"/>
                  </a:lnTo>
                  <a:lnTo>
                    <a:pt x="106" y="44"/>
                  </a:lnTo>
                  <a:lnTo>
                    <a:pt x="99" y="31"/>
                  </a:lnTo>
                  <a:lnTo>
                    <a:pt x="88" y="19"/>
                  </a:lnTo>
                  <a:lnTo>
                    <a:pt x="74" y="13"/>
                  </a:lnTo>
                  <a:lnTo>
                    <a:pt x="58" y="10"/>
                  </a:lnTo>
                  <a:close/>
                  <a:moveTo>
                    <a:pt x="85" y="95"/>
                  </a:moveTo>
                  <a:lnTo>
                    <a:pt x="74" y="95"/>
                  </a:lnTo>
                  <a:lnTo>
                    <a:pt x="73" y="95"/>
                  </a:lnTo>
                  <a:lnTo>
                    <a:pt x="71" y="94"/>
                  </a:lnTo>
                  <a:lnTo>
                    <a:pt x="57" y="68"/>
                  </a:lnTo>
                  <a:lnTo>
                    <a:pt x="55" y="68"/>
                  </a:lnTo>
                  <a:lnTo>
                    <a:pt x="54" y="66"/>
                  </a:lnTo>
                  <a:lnTo>
                    <a:pt x="48" y="66"/>
                  </a:lnTo>
                  <a:lnTo>
                    <a:pt x="48" y="92"/>
                  </a:lnTo>
                  <a:lnTo>
                    <a:pt x="47" y="94"/>
                  </a:lnTo>
                  <a:lnTo>
                    <a:pt x="47" y="95"/>
                  </a:lnTo>
                  <a:lnTo>
                    <a:pt x="45" y="95"/>
                  </a:lnTo>
                  <a:lnTo>
                    <a:pt x="34" y="95"/>
                  </a:lnTo>
                  <a:lnTo>
                    <a:pt x="33" y="95"/>
                  </a:lnTo>
                  <a:lnTo>
                    <a:pt x="33" y="94"/>
                  </a:lnTo>
                  <a:lnTo>
                    <a:pt x="32" y="92"/>
                  </a:lnTo>
                  <a:lnTo>
                    <a:pt x="32" y="28"/>
                  </a:lnTo>
                  <a:lnTo>
                    <a:pt x="33" y="26"/>
                  </a:lnTo>
                  <a:lnTo>
                    <a:pt x="34" y="23"/>
                  </a:lnTo>
                  <a:lnTo>
                    <a:pt x="37" y="23"/>
                  </a:lnTo>
                  <a:lnTo>
                    <a:pt x="41" y="22"/>
                  </a:lnTo>
                  <a:lnTo>
                    <a:pt x="45" y="22"/>
                  </a:lnTo>
                  <a:lnTo>
                    <a:pt x="50" y="22"/>
                  </a:lnTo>
                  <a:lnTo>
                    <a:pt x="55" y="22"/>
                  </a:lnTo>
                  <a:lnTo>
                    <a:pt x="68" y="23"/>
                  </a:lnTo>
                  <a:lnTo>
                    <a:pt x="76" y="27"/>
                  </a:lnTo>
                  <a:lnTo>
                    <a:pt x="83" y="33"/>
                  </a:lnTo>
                  <a:lnTo>
                    <a:pt x="85" y="44"/>
                  </a:lnTo>
                  <a:lnTo>
                    <a:pt x="85" y="45"/>
                  </a:lnTo>
                  <a:lnTo>
                    <a:pt x="84" y="52"/>
                  </a:lnTo>
                  <a:lnTo>
                    <a:pt x="83" y="56"/>
                  </a:lnTo>
                  <a:lnTo>
                    <a:pt x="79" y="60"/>
                  </a:lnTo>
                  <a:lnTo>
                    <a:pt x="75" y="63"/>
                  </a:lnTo>
                  <a:lnTo>
                    <a:pt x="71" y="64"/>
                  </a:lnTo>
                  <a:lnTo>
                    <a:pt x="86" y="91"/>
                  </a:lnTo>
                  <a:lnTo>
                    <a:pt x="88" y="92"/>
                  </a:lnTo>
                  <a:lnTo>
                    <a:pt x="88" y="92"/>
                  </a:lnTo>
                  <a:lnTo>
                    <a:pt x="88" y="94"/>
                  </a:lnTo>
                  <a:lnTo>
                    <a:pt x="86" y="95"/>
                  </a:lnTo>
                  <a:lnTo>
                    <a:pt x="85" y="95"/>
                  </a:lnTo>
                  <a:close/>
                  <a:moveTo>
                    <a:pt x="70" y="44"/>
                  </a:moveTo>
                  <a:lnTo>
                    <a:pt x="70" y="40"/>
                  </a:lnTo>
                  <a:lnTo>
                    <a:pt x="68" y="38"/>
                  </a:lnTo>
                  <a:lnTo>
                    <a:pt x="65" y="37"/>
                  </a:lnTo>
                  <a:lnTo>
                    <a:pt x="62" y="35"/>
                  </a:lnTo>
                  <a:lnTo>
                    <a:pt x="57" y="34"/>
                  </a:lnTo>
                  <a:lnTo>
                    <a:pt x="47" y="34"/>
                  </a:lnTo>
                  <a:lnTo>
                    <a:pt x="47" y="55"/>
                  </a:lnTo>
                  <a:lnTo>
                    <a:pt x="49" y="55"/>
                  </a:lnTo>
                  <a:lnTo>
                    <a:pt x="52" y="55"/>
                  </a:lnTo>
                  <a:lnTo>
                    <a:pt x="54" y="55"/>
                  </a:lnTo>
                  <a:lnTo>
                    <a:pt x="57" y="55"/>
                  </a:lnTo>
                  <a:lnTo>
                    <a:pt x="62" y="55"/>
                  </a:lnTo>
                  <a:lnTo>
                    <a:pt x="65" y="54"/>
                  </a:lnTo>
                  <a:lnTo>
                    <a:pt x="68" y="52"/>
                  </a:lnTo>
                  <a:lnTo>
                    <a:pt x="70" y="49"/>
                  </a:lnTo>
                  <a:lnTo>
                    <a:pt x="70" y="45"/>
                  </a:lnTo>
                  <a:lnTo>
                    <a:pt x="70" y="4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grpSp>
    </p:spTree>
    <p:extLst>
      <p:ext uri="{BB962C8B-B14F-4D97-AF65-F5344CB8AC3E}">
        <p14:creationId xmlns:p14="http://schemas.microsoft.com/office/powerpoint/2010/main" val="2073998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Final Slide">
    <p:bg>
      <p:bgPr>
        <a:gradFill>
          <a:gsLst>
            <a:gs pos="5000">
              <a:srgbClr val="00AEEF"/>
            </a:gs>
            <a:gs pos="95000">
              <a:srgbClr val="0071C5"/>
            </a:gs>
          </a:gsLst>
          <a:lin ang="16200000" scaled="0"/>
        </a:gradFill>
        <a:effectLst/>
      </p:bgPr>
    </p:bg>
    <p:spTree>
      <p:nvGrpSpPr>
        <p:cNvPr id="1" name=""/>
        <p:cNvGrpSpPr/>
        <p:nvPr/>
      </p:nvGrpSpPr>
      <p:grpSpPr>
        <a:xfrm>
          <a:off x="0" y="0"/>
          <a:ext cx="0" cy="0"/>
          <a:chOff x="0" y="0"/>
          <a:chExt cx="0" cy="0"/>
        </a:xfrm>
      </p:grpSpPr>
      <p:grpSp>
        <p:nvGrpSpPr>
          <p:cNvPr id="2" name="Group 3"/>
          <p:cNvGrpSpPr>
            <a:grpSpLocks noChangeAspect="1"/>
          </p:cNvGrpSpPr>
          <p:nvPr/>
        </p:nvGrpSpPr>
        <p:grpSpPr bwMode="auto">
          <a:xfrm>
            <a:off x="2536723" y="1876838"/>
            <a:ext cx="4070554" cy="3072868"/>
            <a:chOff x="248" y="2908"/>
            <a:chExt cx="816" cy="616"/>
          </a:xfrm>
          <a:solidFill>
            <a:srgbClr val="FFFFFF"/>
          </a:solidFill>
        </p:grpSpPr>
        <p:sp>
          <p:nvSpPr>
            <p:cNvPr id="5" name="AutoShape 5"/>
            <p:cNvSpPr>
              <a:spLocks noChangeAspect="1" noChangeArrowheads="1" noTextEdit="1"/>
            </p:cNvSpPr>
            <p:nvPr userDrawn="1"/>
          </p:nvSpPr>
          <p:spPr bwMode="auto">
            <a:xfrm>
              <a:off x="248" y="2908"/>
              <a:ext cx="816" cy="6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6" name="Freeform 5"/>
            <p:cNvSpPr>
              <a:spLocks noEditPoints="1"/>
            </p:cNvSpPr>
            <p:nvPr userDrawn="1"/>
          </p:nvSpPr>
          <p:spPr bwMode="auto">
            <a:xfrm>
              <a:off x="365" y="3027"/>
              <a:ext cx="576" cy="380"/>
            </a:xfrm>
            <a:custGeom>
              <a:avLst/>
              <a:gdLst>
                <a:gd name="T0" fmla="*/ 1225 w 2881"/>
                <a:gd name="T1" fmla="*/ 1703 h 1899"/>
                <a:gd name="T2" fmla="*/ 1013 w 2881"/>
                <a:gd name="T3" fmla="*/ 1706 h 1899"/>
                <a:gd name="T4" fmla="*/ 810 w 2881"/>
                <a:gd name="T5" fmla="*/ 1691 h 1899"/>
                <a:gd name="T6" fmla="*/ 621 w 2881"/>
                <a:gd name="T7" fmla="*/ 1658 h 1899"/>
                <a:gd name="T8" fmla="*/ 453 w 2881"/>
                <a:gd name="T9" fmla="*/ 1601 h 1899"/>
                <a:gd name="T10" fmla="*/ 312 w 2881"/>
                <a:gd name="T11" fmla="*/ 1521 h 1899"/>
                <a:gd name="T12" fmla="*/ 203 w 2881"/>
                <a:gd name="T13" fmla="*/ 1411 h 1899"/>
                <a:gd name="T14" fmla="*/ 135 w 2881"/>
                <a:gd name="T15" fmla="*/ 1271 h 1899"/>
                <a:gd name="T16" fmla="*/ 114 w 2881"/>
                <a:gd name="T17" fmla="*/ 1086 h 1899"/>
                <a:gd name="T18" fmla="*/ 152 w 2881"/>
                <a:gd name="T19" fmla="*/ 891 h 1899"/>
                <a:gd name="T20" fmla="*/ 239 w 2881"/>
                <a:gd name="T21" fmla="*/ 718 h 1899"/>
                <a:gd name="T22" fmla="*/ 314 w 2881"/>
                <a:gd name="T23" fmla="*/ 544 h 1899"/>
                <a:gd name="T24" fmla="*/ 167 w 2881"/>
                <a:gd name="T25" fmla="*/ 699 h 1899"/>
                <a:gd name="T26" fmla="*/ 62 w 2881"/>
                <a:gd name="T27" fmla="*/ 869 h 1899"/>
                <a:gd name="T28" fmla="*/ 6 w 2881"/>
                <a:gd name="T29" fmla="*/ 1057 h 1899"/>
                <a:gd name="T30" fmla="*/ 6 w 2881"/>
                <a:gd name="T31" fmla="*/ 1260 h 1899"/>
                <a:gd name="T32" fmla="*/ 63 w 2881"/>
                <a:gd name="T33" fmla="*/ 1453 h 1899"/>
                <a:gd name="T34" fmla="*/ 178 w 2881"/>
                <a:gd name="T35" fmla="*/ 1610 h 1899"/>
                <a:gd name="T36" fmla="*/ 350 w 2881"/>
                <a:gd name="T37" fmla="*/ 1736 h 1899"/>
                <a:gd name="T38" fmla="*/ 574 w 2881"/>
                <a:gd name="T39" fmla="*/ 1829 h 1899"/>
                <a:gd name="T40" fmla="*/ 846 w 2881"/>
                <a:gd name="T41" fmla="*/ 1884 h 1899"/>
                <a:gd name="T42" fmla="*/ 1165 w 2881"/>
                <a:gd name="T43" fmla="*/ 1899 h 1899"/>
                <a:gd name="T44" fmla="*/ 1488 w 2881"/>
                <a:gd name="T45" fmla="*/ 1874 h 1899"/>
                <a:gd name="T46" fmla="*/ 1765 w 2881"/>
                <a:gd name="T47" fmla="*/ 1825 h 1899"/>
                <a:gd name="T48" fmla="*/ 2048 w 2881"/>
                <a:gd name="T49" fmla="*/ 1747 h 1899"/>
                <a:gd name="T50" fmla="*/ 2313 w 2881"/>
                <a:gd name="T51" fmla="*/ 1643 h 1899"/>
                <a:gd name="T52" fmla="*/ 2319 w 2881"/>
                <a:gd name="T53" fmla="*/ 1424 h 1899"/>
                <a:gd name="T54" fmla="*/ 2061 w 2881"/>
                <a:gd name="T55" fmla="*/ 1536 h 1899"/>
                <a:gd name="T56" fmla="*/ 1766 w 2881"/>
                <a:gd name="T57" fmla="*/ 1623 h 1899"/>
                <a:gd name="T58" fmla="*/ 1465 w 2881"/>
                <a:gd name="T59" fmla="*/ 1682 h 1899"/>
                <a:gd name="T60" fmla="*/ 2852 w 2881"/>
                <a:gd name="T61" fmla="*/ 481 h 1899"/>
                <a:gd name="T62" fmla="*/ 2771 w 2881"/>
                <a:gd name="T63" fmla="*/ 326 h 1899"/>
                <a:gd name="T64" fmla="*/ 2642 w 2881"/>
                <a:gd name="T65" fmla="*/ 203 h 1899"/>
                <a:gd name="T66" fmla="*/ 2474 w 2881"/>
                <a:gd name="T67" fmla="*/ 108 h 1899"/>
                <a:gd name="T68" fmla="*/ 2272 w 2881"/>
                <a:gd name="T69" fmla="*/ 43 h 1899"/>
                <a:gd name="T70" fmla="*/ 2046 w 2881"/>
                <a:gd name="T71" fmla="*/ 7 h 1899"/>
                <a:gd name="T72" fmla="*/ 1801 w 2881"/>
                <a:gd name="T73" fmla="*/ 1 h 1899"/>
                <a:gd name="T74" fmla="*/ 1545 w 2881"/>
                <a:gd name="T75" fmla="*/ 22 h 1899"/>
                <a:gd name="T76" fmla="*/ 1285 w 2881"/>
                <a:gd name="T77" fmla="*/ 72 h 1899"/>
                <a:gd name="T78" fmla="*/ 1028 w 2881"/>
                <a:gd name="T79" fmla="*/ 150 h 1899"/>
                <a:gd name="T80" fmla="*/ 782 w 2881"/>
                <a:gd name="T81" fmla="*/ 255 h 1899"/>
                <a:gd name="T82" fmla="*/ 627 w 2881"/>
                <a:gd name="T83" fmla="*/ 396 h 1899"/>
                <a:gd name="T84" fmla="*/ 867 w 2881"/>
                <a:gd name="T85" fmla="*/ 288 h 1899"/>
                <a:gd name="T86" fmla="*/ 1118 w 2881"/>
                <a:gd name="T87" fmla="*/ 204 h 1899"/>
                <a:gd name="T88" fmla="*/ 1373 w 2881"/>
                <a:gd name="T89" fmla="*/ 143 h 1899"/>
                <a:gd name="T90" fmla="*/ 1625 w 2881"/>
                <a:gd name="T91" fmla="*/ 109 h 1899"/>
                <a:gd name="T92" fmla="*/ 1869 w 2881"/>
                <a:gd name="T93" fmla="*/ 99 h 1899"/>
                <a:gd name="T94" fmla="*/ 2095 w 2881"/>
                <a:gd name="T95" fmla="*/ 117 h 1899"/>
                <a:gd name="T96" fmla="*/ 2298 w 2881"/>
                <a:gd name="T97" fmla="*/ 163 h 1899"/>
                <a:gd name="T98" fmla="*/ 2470 w 2881"/>
                <a:gd name="T99" fmla="*/ 237 h 1899"/>
                <a:gd name="T100" fmla="*/ 2605 w 2881"/>
                <a:gd name="T101" fmla="*/ 341 h 1899"/>
                <a:gd name="T102" fmla="*/ 2695 w 2881"/>
                <a:gd name="T103" fmla="*/ 475 h 1899"/>
                <a:gd name="T104" fmla="*/ 2733 w 2881"/>
                <a:gd name="T105" fmla="*/ 637 h 1899"/>
                <a:gd name="T106" fmla="*/ 2710 w 2881"/>
                <a:gd name="T107" fmla="*/ 800 h 1899"/>
                <a:gd name="T108" fmla="*/ 2630 w 2881"/>
                <a:gd name="T109" fmla="*/ 951 h 1899"/>
                <a:gd name="T110" fmla="*/ 2500 w 2881"/>
                <a:gd name="T111" fmla="*/ 1078 h 1899"/>
                <a:gd name="T112" fmla="*/ 2493 w 2881"/>
                <a:gd name="T113" fmla="*/ 1251 h 1899"/>
                <a:gd name="T114" fmla="*/ 2626 w 2881"/>
                <a:gd name="T115" fmla="*/ 1168 h 1899"/>
                <a:gd name="T116" fmla="*/ 2742 w 2881"/>
                <a:gd name="T117" fmla="*/ 1050 h 1899"/>
                <a:gd name="T118" fmla="*/ 2830 w 2881"/>
                <a:gd name="T119" fmla="*/ 903 h 1899"/>
                <a:gd name="T120" fmla="*/ 2877 w 2881"/>
                <a:gd name="T121" fmla="*/ 731 h 1899"/>
                <a:gd name="T122" fmla="*/ 2867 w 2881"/>
                <a:gd name="T123" fmla="*/ 539 h 1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81" h="1899">
                  <a:moveTo>
                    <a:pt x="1368" y="1693"/>
                  </a:moveTo>
                  <a:lnTo>
                    <a:pt x="1296" y="1699"/>
                  </a:lnTo>
                  <a:lnTo>
                    <a:pt x="1225" y="1703"/>
                  </a:lnTo>
                  <a:lnTo>
                    <a:pt x="1154" y="1706"/>
                  </a:lnTo>
                  <a:lnTo>
                    <a:pt x="1084" y="1706"/>
                  </a:lnTo>
                  <a:lnTo>
                    <a:pt x="1013" y="1706"/>
                  </a:lnTo>
                  <a:lnTo>
                    <a:pt x="945" y="1704"/>
                  </a:lnTo>
                  <a:lnTo>
                    <a:pt x="877" y="1699"/>
                  </a:lnTo>
                  <a:lnTo>
                    <a:pt x="810" y="1691"/>
                  </a:lnTo>
                  <a:lnTo>
                    <a:pt x="745" y="1683"/>
                  </a:lnTo>
                  <a:lnTo>
                    <a:pt x="682" y="1672"/>
                  </a:lnTo>
                  <a:lnTo>
                    <a:pt x="621" y="1658"/>
                  </a:lnTo>
                  <a:lnTo>
                    <a:pt x="563" y="1642"/>
                  </a:lnTo>
                  <a:lnTo>
                    <a:pt x="506" y="1623"/>
                  </a:lnTo>
                  <a:lnTo>
                    <a:pt x="453" y="1601"/>
                  </a:lnTo>
                  <a:lnTo>
                    <a:pt x="402" y="1578"/>
                  </a:lnTo>
                  <a:lnTo>
                    <a:pt x="355" y="1550"/>
                  </a:lnTo>
                  <a:lnTo>
                    <a:pt x="312" y="1521"/>
                  </a:lnTo>
                  <a:lnTo>
                    <a:pt x="271" y="1487"/>
                  </a:lnTo>
                  <a:lnTo>
                    <a:pt x="235" y="1450"/>
                  </a:lnTo>
                  <a:lnTo>
                    <a:pt x="203" y="1411"/>
                  </a:lnTo>
                  <a:lnTo>
                    <a:pt x="176" y="1369"/>
                  </a:lnTo>
                  <a:lnTo>
                    <a:pt x="154" y="1322"/>
                  </a:lnTo>
                  <a:lnTo>
                    <a:pt x="135" y="1271"/>
                  </a:lnTo>
                  <a:lnTo>
                    <a:pt x="121" y="1218"/>
                  </a:lnTo>
                  <a:lnTo>
                    <a:pt x="114" y="1152"/>
                  </a:lnTo>
                  <a:lnTo>
                    <a:pt x="114" y="1086"/>
                  </a:lnTo>
                  <a:lnTo>
                    <a:pt x="120" y="1020"/>
                  </a:lnTo>
                  <a:lnTo>
                    <a:pt x="134" y="955"/>
                  </a:lnTo>
                  <a:lnTo>
                    <a:pt x="152" y="891"/>
                  </a:lnTo>
                  <a:lnTo>
                    <a:pt x="177" y="831"/>
                  </a:lnTo>
                  <a:lnTo>
                    <a:pt x="207" y="773"/>
                  </a:lnTo>
                  <a:lnTo>
                    <a:pt x="239" y="718"/>
                  </a:lnTo>
                  <a:lnTo>
                    <a:pt x="275" y="668"/>
                  </a:lnTo>
                  <a:lnTo>
                    <a:pt x="314" y="622"/>
                  </a:lnTo>
                  <a:lnTo>
                    <a:pt x="314" y="544"/>
                  </a:lnTo>
                  <a:lnTo>
                    <a:pt x="261" y="593"/>
                  </a:lnTo>
                  <a:lnTo>
                    <a:pt x="212" y="645"/>
                  </a:lnTo>
                  <a:lnTo>
                    <a:pt x="167" y="699"/>
                  </a:lnTo>
                  <a:lnTo>
                    <a:pt x="128" y="753"/>
                  </a:lnTo>
                  <a:lnTo>
                    <a:pt x="92" y="810"/>
                  </a:lnTo>
                  <a:lnTo>
                    <a:pt x="62" y="869"/>
                  </a:lnTo>
                  <a:lnTo>
                    <a:pt x="39" y="930"/>
                  </a:lnTo>
                  <a:lnTo>
                    <a:pt x="19" y="992"/>
                  </a:lnTo>
                  <a:lnTo>
                    <a:pt x="6" y="1057"/>
                  </a:lnTo>
                  <a:lnTo>
                    <a:pt x="0" y="1123"/>
                  </a:lnTo>
                  <a:lnTo>
                    <a:pt x="0" y="1191"/>
                  </a:lnTo>
                  <a:lnTo>
                    <a:pt x="6" y="1260"/>
                  </a:lnTo>
                  <a:lnTo>
                    <a:pt x="20" y="1332"/>
                  </a:lnTo>
                  <a:lnTo>
                    <a:pt x="39" y="1393"/>
                  </a:lnTo>
                  <a:lnTo>
                    <a:pt x="63" y="1453"/>
                  </a:lnTo>
                  <a:lnTo>
                    <a:pt x="95" y="1508"/>
                  </a:lnTo>
                  <a:lnTo>
                    <a:pt x="134" y="1560"/>
                  </a:lnTo>
                  <a:lnTo>
                    <a:pt x="178" y="1610"/>
                  </a:lnTo>
                  <a:lnTo>
                    <a:pt x="230" y="1656"/>
                  </a:lnTo>
                  <a:lnTo>
                    <a:pt x="287" y="1698"/>
                  </a:lnTo>
                  <a:lnTo>
                    <a:pt x="350" y="1736"/>
                  </a:lnTo>
                  <a:lnTo>
                    <a:pt x="418" y="1771"/>
                  </a:lnTo>
                  <a:lnTo>
                    <a:pt x="494" y="1801"/>
                  </a:lnTo>
                  <a:lnTo>
                    <a:pt x="574" y="1829"/>
                  </a:lnTo>
                  <a:lnTo>
                    <a:pt x="659" y="1851"/>
                  </a:lnTo>
                  <a:lnTo>
                    <a:pt x="750" y="1869"/>
                  </a:lnTo>
                  <a:lnTo>
                    <a:pt x="846" y="1884"/>
                  </a:lnTo>
                  <a:lnTo>
                    <a:pt x="948" y="1893"/>
                  </a:lnTo>
                  <a:lnTo>
                    <a:pt x="1054" y="1898"/>
                  </a:lnTo>
                  <a:lnTo>
                    <a:pt x="1165" y="1899"/>
                  </a:lnTo>
                  <a:lnTo>
                    <a:pt x="1281" y="1894"/>
                  </a:lnTo>
                  <a:lnTo>
                    <a:pt x="1401" y="1884"/>
                  </a:lnTo>
                  <a:lnTo>
                    <a:pt x="1488" y="1874"/>
                  </a:lnTo>
                  <a:lnTo>
                    <a:pt x="1578" y="1862"/>
                  </a:lnTo>
                  <a:lnTo>
                    <a:pt x="1670" y="1845"/>
                  </a:lnTo>
                  <a:lnTo>
                    <a:pt x="1765" y="1825"/>
                  </a:lnTo>
                  <a:lnTo>
                    <a:pt x="1860" y="1803"/>
                  </a:lnTo>
                  <a:lnTo>
                    <a:pt x="1954" y="1777"/>
                  </a:lnTo>
                  <a:lnTo>
                    <a:pt x="2048" y="1747"/>
                  </a:lnTo>
                  <a:lnTo>
                    <a:pt x="2140" y="1715"/>
                  </a:lnTo>
                  <a:lnTo>
                    <a:pt x="2229" y="1680"/>
                  </a:lnTo>
                  <a:lnTo>
                    <a:pt x="2313" y="1643"/>
                  </a:lnTo>
                  <a:lnTo>
                    <a:pt x="2392" y="1602"/>
                  </a:lnTo>
                  <a:lnTo>
                    <a:pt x="2392" y="1384"/>
                  </a:lnTo>
                  <a:lnTo>
                    <a:pt x="2319" y="1424"/>
                  </a:lnTo>
                  <a:lnTo>
                    <a:pt x="2239" y="1464"/>
                  </a:lnTo>
                  <a:lnTo>
                    <a:pt x="2152" y="1501"/>
                  </a:lnTo>
                  <a:lnTo>
                    <a:pt x="2061" y="1536"/>
                  </a:lnTo>
                  <a:lnTo>
                    <a:pt x="1964" y="1568"/>
                  </a:lnTo>
                  <a:lnTo>
                    <a:pt x="1866" y="1597"/>
                  </a:lnTo>
                  <a:lnTo>
                    <a:pt x="1766" y="1623"/>
                  </a:lnTo>
                  <a:lnTo>
                    <a:pt x="1665" y="1647"/>
                  </a:lnTo>
                  <a:lnTo>
                    <a:pt x="1565" y="1667"/>
                  </a:lnTo>
                  <a:lnTo>
                    <a:pt x="1465" y="1682"/>
                  </a:lnTo>
                  <a:lnTo>
                    <a:pt x="1368" y="1693"/>
                  </a:lnTo>
                  <a:close/>
                  <a:moveTo>
                    <a:pt x="2867" y="539"/>
                  </a:moveTo>
                  <a:lnTo>
                    <a:pt x="2852" y="481"/>
                  </a:lnTo>
                  <a:lnTo>
                    <a:pt x="2831" y="427"/>
                  </a:lnTo>
                  <a:lnTo>
                    <a:pt x="2804" y="375"/>
                  </a:lnTo>
                  <a:lnTo>
                    <a:pt x="2771" y="326"/>
                  </a:lnTo>
                  <a:lnTo>
                    <a:pt x="2732" y="282"/>
                  </a:lnTo>
                  <a:lnTo>
                    <a:pt x="2690" y="240"/>
                  </a:lnTo>
                  <a:lnTo>
                    <a:pt x="2642" y="203"/>
                  </a:lnTo>
                  <a:lnTo>
                    <a:pt x="2590" y="168"/>
                  </a:lnTo>
                  <a:lnTo>
                    <a:pt x="2534" y="136"/>
                  </a:lnTo>
                  <a:lnTo>
                    <a:pt x="2474" y="108"/>
                  </a:lnTo>
                  <a:lnTo>
                    <a:pt x="2409" y="83"/>
                  </a:lnTo>
                  <a:lnTo>
                    <a:pt x="2343" y="62"/>
                  </a:lnTo>
                  <a:lnTo>
                    <a:pt x="2272" y="43"/>
                  </a:lnTo>
                  <a:lnTo>
                    <a:pt x="2199" y="28"/>
                  </a:lnTo>
                  <a:lnTo>
                    <a:pt x="2124" y="16"/>
                  </a:lnTo>
                  <a:lnTo>
                    <a:pt x="2046" y="7"/>
                  </a:lnTo>
                  <a:lnTo>
                    <a:pt x="1965" y="2"/>
                  </a:lnTo>
                  <a:lnTo>
                    <a:pt x="1884" y="0"/>
                  </a:lnTo>
                  <a:lnTo>
                    <a:pt x="1801" y="1"/>
                  </a:lnTo>
                  <a:lnTo>
                    <a:pt x="1717" y="5"/>
                  </a:lnTo>
                  <a:lnTo>
                    <a:pt x="1630" y="12"/>
                  </a:lnTo>
                  <a:lnTo>
                    <a:pt x="1545" y="22"/>
                  </a:lnTo>
                  <a:lnTo>
                    <a:pt x="1458" y="36"/>
                  </a:lnTo>
                  <a:lnTo>
                    <a:pt x="1372" y="52"/>
                  </a:lnTo>
                  <a:lnTo>
                    <a:pt x="1285" y="72"/>
                  </a:lnTo>
                  <a:lnTo>
                    <a:pt x="1199" y="95"/>
                  </a:lnTo>
                  <a:lnTo>
                    <a:pt x="1113" y="121"/>
                  </a:lnTo>
                  <a:lnTo>
                    <a:pt x="1028" y="150"/>
                  </a:lnTo>
                  <a:lnTo>
                    <a:pt x="944" y="182"/>
                  </a:lnTo>
                  <a:lnTo>
                    <a:pt x="862" y="218"/>
                  </a:lnTo>
                  <a:lnTo>
                    <a:pt x="782" y="255"/>
                  </a:lnTo>
                  <a:lnTo>
                    <a:pt x="704" y="297"/>
                  </a:lnTo>
                  <a:lnTo>
                    <a:pt x="627" y="340"/>
                  </a:lnTo>
                  <a:lnTo>
                    <a:pt x="627" y="396"/>
                  </a:lnTo>
                  <a:lnTo>
                    <a:pt x="705" y="357"/>
                  </a:lnTo>
                  <a:lnTo>
                    <a:pt x="786" y="321"/>
                  </a:lnTo>
                  <a:lnTo>
                    <a:pt x="867" y="288"/>
                  </a:lnTo>
                  <a:lnTo>
                    <a:pt x="950" y="257"/>
                  </a:lnTo>
                  <a:lnTo>
                    <a:pt x="1033" y="229"/>
                  </a:lnTo>
                  <a:lnTo>
                    <a:pt x="1118" y="204"/>
                  </a:lnTo>
                  <a:lnTo>
                    <a:pt x="1202" y="180"/>
                  </a:lnTo>
                  <a:lnTo>
                    <a:pt x="1288" y="161"/>
                  </a:lnTo>
                  <a:lnTo>
                    <a:pt x="1373" y="143"/>
                  </a:lnTo>
                  <a:lnTo>
                    <a:pt x="1458" y="129"/>
                  </a:lnTo>
                  <a:lnTo>
                    <a:pt x="1542" y="117"/>
                  </a:lnTo>
                  <a:lnTo>
                    <a:pt x="1625" y="109"/>
                  </a:lnTo>
                  <a:lnTo>
                    <a:pt x="1708" y="103"/>
                  </a:lnTo>
                  <a:lnTo>
                    <a:pt x="1789" y="100"/>
                  </a:lnTo>
                  <a:lnTo>
                    <a:pt x="1869" y="99"/>
                  </a:lnTo>
                  <a:lnTo>
                    <a:pt x="1946" y="103"/>
                  </a:lnTo>
                  <a:lnTo>
                    <a:pt x="2022" y="109"/>
                  </a:lnTo>
                  <a:lnTo>
                    <a:pt x="2095" y="117"/>
                  </a:lnTo>
                  <a:lnTo>
                    <a:pt x="2166" y="130"/>
                  </a:lnTo>
                  <a:lnTo>
                    <a:pt x="2233" y="145"/>
                  </a:lnTo>
                  <a:lnTo>
                    <a:pt x="2298" y="163"/>
                  </a:lnTo>
                  <a:lnTo>
                    <a:pt x="2359" y="184"/>
                  </a:lnTo>
                  <a:lnTo>
                    <a:pt x="2417" y="209"/>
                  </a:lnTo>
                  <a:lnTo>
                    <a:pt x="2470" y="237"/>
                  </a:lnTo>
                  <a:lnTo>
                    <a:pt x="2519" y="268"/>
                  </a:lnTo>
                  <a:lnTo>
                    <a:pt x="2564" y="303"/>
                  </a:lnTo>
                  <a:lnTo>
                    <a:pt x="2605" y="341"/>
                  </a:lnTo>
                  <a:lnTo>
                    <a:pt x="2639" y="382"/>
                  </a:lnTo>
                  <a:lnTo>
                    <a:pt x="2670" y="427"/>
                  </a:lnTo>
                  <a:lnTo>
                    <a:pt x="2695" y="475"/>
                  </a:lnTo>
                  <a:lnTo>
                    <a:pt x="2714" y="527"/>
                  </a:lnTo>
                  <a:lnTo>
                    <a:pt x="2727" y="582"/>
                  </a:lnTo>
                  <a:lnTo>
                    <a:pt x="2733" y="637"/>
                  </a:lnTo>
                  <a:lnTo>
                    <a:pt x="2732" y="692"/>
                  </a:lnTo>
                  <a:lnTo>
                    <a:pt x="2724" y="747"/>
                  </a:lnTo>
                  <a:lnTo>
                    <a:pt x="2710" y="800"/>
                  </a:lnTo>
                  <a:lnTo>
                    <a:pt x="2689" y="852"/>
                  </a:lnTo>
                  <a:lnTo>
                    <a:pt x="2662" y="903"/>
                  </a:lnTo>
                  <a:lnTo>
                    <a:pt x="2630" y="951"/>
                  </a:lnTo>
                  <a:lnTo>
                    <a:pt x="2591" y="997"/>
                  </a:lnTo>
                  <a:lnTo>
                    <a:pt x="2548" y="1039"/>
                  </a:lnTo>
                  <a:lnTo>
                    <a:pt x="2500" y="1078"/>
                  </a:lnTo>
                  <a:lnTo>
                    <a:pt x="2448" y="1113"/>
                  </a:lnTo>
                  <a:lnTo>
                    <a:pt x="2448" y="1270"/>
                  </a:lnTo>
                  <a:lnTo>
                    <a:pt x="2493" y="1251"/>
                  </a:lnTo>
                  <a:lnTo>
                    <a:pt x="2538" y="1228"/>
                  </a:lnTo>
                  <a:lnTo>
                    <a:pt x="2583" y="1199"/>
                  </a:lnTo>
                  <a:lnTo>
                    <a:pt x="2626" y="1168"/>
                  </a:lnTo>
                  <a:lnTo>
                    <a:pt x="2667" y="1133"/>
                  </a:lnTo>
                  <a:lnTo>
                    <a:pt x="2706" y="1093"/>
                  </a:lnTo>
                  <a:lnTo>
                    <a:pt x="2742" y="1050"/>
                  </a:lnTo>
                  <a:lnTo>
                    <a:pt x="2775" y="1004"/>
                  </a:lnTo>
                  <a:lnTo>
                    <a:pt x="2805" y="955"/>
                  </a:lnTo>
                  <a:lnTo>
                    <a:pt x="2830" y="903"/>
                  </a:lnTo>
                  <a:lnTo>
                    <a:pt x="2851" y="847"/>
                  </a:lnTo>
                  <a:lnTo>
                    <a:pt x="2867" y="790"/>
                  </a:lnTo>
                  <a:lnTo>
                    <a:pt x="2877" y="731"/>
                  </a:lnTo>
                  <a:lnTo>
                    <a:pt x="2881" y="669"/>
                  </a:lnTo>
                  <a:lnTo>
                    <a:pt x="2877" y="605"/>
                  </a:lnTo>
                  <a:lnTo>
                    <a:pt x="2867" y="5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8" name="Freeform 7"/>
            <p:cNvSpPr>
              <a:spLocks/>
            </p:cNvSpPr>
            <p:nvPr userDrawn="1"/>
          </p:nvSpPr>
          <p:spPr bwMode="auto">
            <a:xfrm>
              <a:off x="805" y="3116"/>
              <a:ext cx="29" cy="164"/>
            </a:xfrm>
            <a:custGeom>
              <a:avLst/>
              <a:gdLst>
                <a:gd name="T0" fmla="*/ 149 w 149"/>
                <a:gd name="T1" fmla="*/ 0 h 822"/>
                <a:gd name="T2" fmla="*/ 0 w 149"/>
                <a:gd name="T3" fmla="*/ 0 h 822"/>
                <a:gd name="T4" fmla="*/ 0 w 149"/>
                <a:gd name="T5" fmla="*/ 665 h 822"/>
                <a:gd name="T6" fmla="*/ 1 w 149"/>
                <a:gd name="T7" fmla="*/ 691 h 822"/>
                <a:gd name="T8" fmla="*/ 6 w 149"/>
                <a:gd name="T9" fmla="*/ 714 h 822"/>
                <a:gd name="T10" fmla="*/ 13 w 149"/>
                <a:gd name="T11" fmla="*/ 738 h 822"/>
                <a:gd name="T12" fmla="*/ 26 w 149"/>
                <a:gd name="T13" fmla="*/ 759 h 822"/>
                <a:gd name="T14" fmla="*/ 40 w 149"/>
                <a:gd name="T15" fmla="*/ 777 h 822"/>
                <a:gd name="T16" fmla="*/ 60 w 149"/>
                <a:gd name="T17" fmla="*/ 793 h 822"/>
                <a:gd name="T18" fmla="*/ 85 w 149"/>
                <a:gd name="T19" fmla="*/ 806 h 822"/>
                <a:gd name="T20" fmla="*/ 115 w 149"/>
                <a:gd name="T21" fmla="*/ 816 h 822"/>
                <a:gd name="T22" fmla="*/ 149 w 149"/>
                <a:gd name="T23" fmla="*/ 822 h 822"/>
                <a:gd name="T24" fmla="*/ 149 w 149"/>
                <a:gd name="T25" fmla="*/ 0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 h="822">
                  <a:moveTo>
                    <a:pt x="149" y="0"/>
                  </a:moveTo>
                  <a:lnTo>
                    <a:pt x="0" y="0"/>
                  </a:lnTo>
                  <a:lnTo>
                    <a:pt x="0" y="665"/>
                  </a:lnTo>
                  <a:lnTo>
                    <a:pt x="1" y="691"/>
                  </a:lnTo>
                  <a:lnTo>
                    <a:pt x="6" y="714"/>
                  </a:lnTo>
                  <a:lnTo>
                    <a:pt x="13" y="738"/>
                  </a:lnTo>
                  <a:lnTo>
                    <a:pt x="26" y="759"/>
                  </a:lnTo>
                  <a:lnTo>
                    <a:pt x="40" y="777"/>
                  </a:lnTo>
                  <a:lnTo>
                    <a:pt x="60" y="793"/>
                  </a:lnTo>
                  <a:lnTo>
                    <a:pt x="85" y="806"/>
                  </a:lnTo>
                  <a:lnTo>
                    <a:pt x="115" y="816"/>
                  </a:lnTo>
                  <a:lnTo>
                    <a:pt x="149" y="822"/>
                  </a:lnTo>
                  <a:lnTo>
                    <a:pt x="1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9" name="Freeform 8"/>
            <p:cNvSpPr>
              <a:spLocks/>
            </p:cNvSpPr>
            <p:nvPr userDrawn="1"/>
          </p:nvSpPr>
          <p:spPr bwMode="auto">
            <a:xfrm>
              <a:off x="449" y="3164"/>
              <a:ext cx="30" cy="118"/>
            </a:xfrm>
            <a:custGeom>
              <a:avLst/>
              <a:gdLst>
                <a:gd name="T0" fmla="*/ 150 w 150"/>
                <a:gd name="T1" fmla="*/ 0 h 590"/>
                <a:gd name="T2" fmla="*/ 0 w 150"/>
                <a:gd name="T3" fmla="*/ 0 h 590"/>
                <a:gd name="T4" fmla="*/ 0 w 150"/>
                <a:gd name="T5" fmla="*/ 434 h 590"/>
                <a:gd name="T6" fmla="*/ 2 w 150"/>
                <a:gd name="T7" fmla="*/ 460 h 590"/>
                <a:gd name="T8" fmla="*/ 5 w 150"/>
                <a:gd name="T9" fmla="*/ 484 h 590"/>
                <a:gd name="T10" fmla="*/ 14 w 150"/>
                <a:gd name="T11" fmla="*/ 507 h 590"/>
                <a:gd name="T12" fmla="*/ 25 w 150"/>
                <a:gd name="T13" fmla="*/ 528 h 590"/>
                <a:gd name="T14" fmla="*/ 41 w 150"/>
                <a:gd name="T15" fmla="*/ 547 h 590"/>
                <a:gd name="T16" fmla="*/ 61 w 150"/>
                <a:gd name="T17" fmla="*/ 563 h 590"/>
                <a:gd name="T18" fmla="*/ 86 w 150"/>
                <a:gd name="T19" fmla="*/ 575 h 590"/>
                <a:gd name="T20" fmla="*/ 115 w 150"/>
                <a:gd name="T21" fmla="*/ 585 h 590"/>
                <a:gd name="T22" fmla="*/ 150 w 150"/>
                <a:gd name="T23" fmla="*/ 590 h 590"/>
                <a:gd name="T24" fmla="*/ 150 w 150"/>
                <a:gd name="T25"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0" h="590">
                  <a:moveTo>
                    <a:pt x="150" y="0"/>
                  </a:moveTo>
                  <a:lnTo>
                    <a:pt x="0" y="0"/>
                  </a:lnTo>
                  <a:lnTo>
                    <a:pt x="0" y="434"/>
                  </a:lnTo>
                  <a:lnTo>
                    <a:pt x="2" y="460"/>
                  </a:lnTo>
                  <a:lnTo>
                    <a:pt x="5" y="484"/>
                  </a:lnTo>
                  <a:lnTo>
                    <a:pt x="14" y="507"/>
                  </a:lnTo>
                  <a:lnTo>
                    <a:pt x="25" y="528"/>
                  </a:lnTo>
                  <a:lnTo>
                    <a:pt x="41" y="547"/>
                  </a:lnTo>
                  <a:lnTo>
                    <a:pt x="61" y="563"/>
                  </a:lnTo>
                  <a:lnTo>
                    <a:pt x="86" y="575"/>
                  </a:lnTo>
                  <a:lnTo>
                    <a:pt x="115" y="585"/>
                  </a:lnTo>
                  <a:lnTo>
                    <a:pt x="150" y="590"/>
                  </a:lnTo>
                  <a:lnTo>
                    <a:pt x="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10" name="Rectangle 9"/>
            <p:cNvSpPr>
              <a:spLocks noChangeArrowheads="1"/>
            </p:cNvSpPr>
            <p:nvPr userDrawn="1"/>
          </p:nvSpPr>
          <p:spPr bwMode="auto">
            <a:xfrm>
              <a:off x="449" y="3120"/>
              <a:ext cx="30" cy="2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11" name="Freeform 10"/>
            <p:cNvSpPr>
              <a:spLocks/>
            </p:cNvSpPr>
            <p:nvPr userDrawn="1"/>
          </p:nvSpPr>
          <p:spPr bwMode="auto">
            <a:xfrm>
              <a:off x="623" y="3133"/>
              <a:ext cx="52" cy="148"/>
            </a:xfrm>
            <a:custGeom>
              <a:avLst/>
              <a:gdLst>
                <a:gd name="T0" fmla="*/ 172 w 260"/>
                <a:gd name="T1" fmla="*/ 743 h 743"/>
                <a:gd name="T2" fmla="*/ 139 w 260"/>
                <a:gd name="T3" fmla="*/ 740 h 743"/>
                <a:gd name="T4" fmla="*/ 108 w 260"/>
                <a:gd name="T5" fmla="*/ 733 h 743"/>
                <a:gd name="T6" fmla="*/ 82 w 260"/>
                <a:gd name="T7" fmla="*/ 722 h 743"/>
                <a:gd name="T8" fmla="*/ 59 w 260"/>
                <a:gd name="T9" fmla="*/ 708 h 743"/>
                <a:gd name="T10" fmla="*/ 41 w 260"/>
                <a:gd name="T11" fmla="*/ 691 h 743"/>
                <a:gd name="T12" fmla="*/ 26 w 260"/>
                <a:gd name="T13" fmla="*/ 670 h 743"/>
                <a:gd name="T14" fmla="*/ 15 w 260"/>
                <a:gd name="T15" fmla="*/ 649 h 743"/>
                <a:gd name="T16" fmla="*/ 6 w 260"/>
                <a:gd name="T17" fmla="*/ 625 h 743"/>
                <a:gd name="T18" fmla="*/ 3 w 260"/>
                <a:gd name="T19" fmla="*/ 601 h 743"/>
                <a:gd name="T20" fmla="*/ 0 w 260"/>
                <a:gd name="T21" fmla="*/ 576 h 743"/>
                <a:gd name="T22" fmla="*/ 0 w 260"/>
                <a:gd name="T23" fmla="*/ 0 h 743"/>
                <a:gd name="T24" fmla="*/ 149 w 260"/>
                <a:gd name="T25" fmla="*/ 0 h 743"/>
                <a:gd name="T26" fmla="*/ 149 w 260"/>
                <a:gd name="T27" fmla="*/ 159 h 743"/>
                <a:gd name="T28" fmla="*/ 260 w 260"/>
                <a:gd name="T29" fmla="*/ 159 h 743"/>
                <a:gd name="T30" fmla="*/ 260 w 260"/>
                <a:gd name="T31" fmla="*/ 278 h 743"/>
                <a:gd name="T32" fmla="*/ 149 w 260"/>
                <a:gd name="T33" fmla="*/ 278 h 743"/>
                <a:gd name="T34" fmla="*/ 149 w 260"/>
                <a:gd name="T35" fmla="*/ 567 h 743"/>
                <a:gd name="T36" fmla="*/ 151 w 260"/>
                <a:gd name="T37" fmla="*/ 586 h 743"/>
                <a:gd name="T38" fmla="*/ 156 w 260"/>
                <a:gd name="T39" fmla="*/ 599 h 743"/>
                <a:gd name="T40" fmla="*/ 166 w 260"/>
                <a:gd name="T41" fmla="*/ 611 h 743"/>
                <a:gd name="T42" fmla="*/ 181 w 260"/>
                <a:gd name="T43" fmla="*/ 617 h 743"/>
                <a:gd name="T44" fmla="*/ 199 w 260"/>
                <a:gd name="T45" fmla="*/ 619 h 743"/>
                <a:gd name="T46" fmla="*/ 260 w 260"/>
                <a:gd name="T47" fmla="*/ 619 h 743"/>
                <a:gd name="T48" fmla="*/ 260 w 260"/>
                <a:gd name="T49" fmla="*/ 743 h 743"/>
                <a:gd name="T50" fmla="*/ 172 w 260"/>
                <a:gd name="T51" fmla="*/ 7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743">
                  <a:moveTo>
                    <a:pt x="172" y="743"/>
                  </a:moveTo>
                  <a:lnTo>
                    <a:pt x="139" y="740"/>
                  </a:lnTo>
                  <a:lnTo>
                    <a:pt x="108" y="733"/>
                  </a:lnTo>
                  <a:lnTo>
                    <a:pt x="82" y="722"/>
                  </a:lnTo>
                  <a:lnTo>
                    <a:pt x="59" y="708"/>
                  </a:lnTo>
                  <a:lnTo>
                    <a:pt x="41" y="691"/>
                  </a:lnTo>
                  <a:lnTo>
                    <a:pt x="26" y="670"/>
                  </a:lnTo>
                  <a:lnTo>
                    <a:pt x="15" y="649"/>
                  </a:lnTo>
                  <a:lnTo>
                    <a:pt x="6" y="625"/>
                  </a:lnTo>
                  <a:lnTo>
                    <a:pt x="3" y="601"/>
                  </a:lnTo>
                  <a:lnTo>
                    <a:pt x="0" y="576"/>
                  </a:lnTo>
                  <a:lnTo>
                    <a:pt x="0" y="0"/>
                  </a:lnTo>
                  <a:lnTo>
                    <a:pt x="149" y="0"/>
                  </a:lnTo>
                  <a:lnTo>
                    <a:pt x="149" y="159"/>
                  </a:lnTo>
                  <a:lnTo>
                    <a:pt x="260" y="159"/>
                  </a:lnTo>
                  <a:lnTo>
                    <a:pt x="260" y="278"/>
                  </a:lnTo>
                  <a:lnTo>
                    <a:pt x="149" y="278"/>
                  </a:lnTo>
                  <a:lnTo>
                    <a:pt x="149" y="567"/>
                  </a:lnTo>
                  <a:lnTo>
                    <a:pt x="151" y="586"/>
                  </a:lnTo>
                  <a:lnTo>
                    <a:pt x="156" y="599"/>
                  </a:lnTo>
                  <a:lnTo>
                    <a:pt x="166" y="611"/>
                  </a:lnTo>
                  <a:lnTo>
                    <a:pt x="181" y="617"/>
                  </a:lnTo>
                  <a:lnTo>
                    <a:pt x="199" y="619"/>
                  </a:lnTo>
                  <a:lnTo>
                    <a:pt x="260" y="619"/>
                  </a:lnTo>
                  <a:lnTo>
                    <a:pt x="260" y="743"/>
                  </a:lnTo>
                  <a:lnTo>
                    <a:pt x="172" y="74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12" name="Freeform 11"/>
            <p:cNvSpPr>
              <a:spLocks noEditPoints="1"/>
            </p:cNvSpPr>
            <p:nvPr userDrawn="1"/>
          </p:nvSpPr>
          <p:spPr bwMode="auto">
            <a:xfrm>
              <a:off x="683" y="3162"/>
              <a:ext cx="104" cy="121"/>
            </a:xfrm>
            <a:custGeom>
              <a:avLst/>
              <a:gdLst>
                <a:gd name="T0" fmla="*/ 150 w 523"/>
                <a:gd name="T1" fmla="*/ 375 h 604"/>
                <a:gd name="T2" fmla="*/ 167 w 523"/>
                <a:gd name="T3" fmla="*/ 423 h 604"/>
                <a:gd name="T4" fmla="*/ 200 w 523"/>
                <a:gd name="T5" fmla="*/ 458 h 604"/>
                <a:gd name="T6" fmla="*/ 250 w 523"/>
                <a:gd name="T7" fmla="*/ 476 h 604"/>
                <a:gd name="T8" fmla="*/ 309 w 523"/>
                <a:gd name="T9" fmla="*/ 478 h 604"/>
                <a:gd name="T10" fmla="*/ 357 w 523"/>
                <a:gd name="T11" fmla="*/ 465 h 604"/>
                <a:gd name="T12" fmla="*/ 396 w 523"/>
                <a:gd name="T13" fmla="*/ 440 h 604"/>
                <a:gd name="T14" fmla="*/ 506 w 523"/>
                <a:gd name="T15" fmla="*/ 511 h 604"/>
                <a:gd name="T16" fmla="*/ 461 w 523"/>
                <a:gd name="T17" fmla="*/ 549 h 604"/>
                <a:gd name="T18" fmla="*/ 411 w 523"/>
                <a:gd name="T19" fmla="*/ 579 h 604"/>
                <a:gd name="T20" fmla="*/ 351 w 523"/>
                <a:gd name="T21" fmla="*/ 598 h 604"/>
                <a:gd name="T22" fmla="*/ 278 w 523"/>
                <a:gd name="T23" fmla="*/ 604 h 604"/>
                <a:gd name="T24" fmla="*/ 218 w 523"/>
                <a:gd name="T25" fmla="*/ 599 h 604"/>
                <a:gd name="T26" fmla="*/ 161 w 523"/>
                <a:gd name="T27" fmla="*/ 584 h 604"/>
                <a:gd name="T28" fmla="*/ 109 w 523"/>
                <a:gd name="T29" fmla="*/ 555 h 604"/>
                <a:gd name="T30" fmla="*/ 65 w 523"/>
                <a:gd name="T31" fmla="*/ 515 h 604"/>
                <a:gd name="T32" fmla="*/ 31 w 523"/>
                <a:gd name="T33" fmla="*/ 460 h 604"/>
                <a:gd name="T34" fmla="*/ 9 w 523"/>
                <a:gd name="T35" fmla="*/ 389 h 604"/>
                <a:gd name="T36" fmla="*/ 0 w 523"/>
                <a:gd name="T37" fmla="*/ 301 h 604"/>
                <a:gd name="T38" fmla="*/ 10 w 523"/>
                <a:gd name="T39" fmla="*/ 212 h 604"/>
                <a:gd name="T40" fmla="*/ 37 w 523"/>
                <a:gd name="T41" fmla="*/ 138 h 604"/>
                <a:gd name="T42" fmla="*/ 79 w 523"/>
                <a:gd name="T43" fmla="*/ 78 h 604"/>
                <a:gd name="T44" fmla="*/ 135 w 523"/>
                <a:gd name="T45" fmla="*/ 35 h 604"/>
                <a:gd name="T46" fmla="*/ 200 w 523"/>
                <a:gd name="T47" fmla="*/ 9 h 604"/>
                <a:gd name="T48" fmla="*/ 275 w 523"/>
                <a:gd name="T49" fmla="*/ 0 h 604"/>
                <a:gd name="T50" fmla="*/ 354 w 523"/>
                <a:gd name="T51" fmla="*/ 11 h 604"/>
                <a:gd name="T52" fmla="*/ 419 w 523"/>
                <a:gd name="T53" fmla="*/ 46 h 604"/>
                <a:gd name="T54" fmla="*/ 469 w 523"/>
                <a:gd name="T55" fmla="*/ 99 h 604"/>
                <a:gd name="T56" fmla="*/ 503 w 523"/>
                <a:gd name="T57" fmla="*/ 168 h 604"/>
                <a:gd name="T58" fmla="*/ 521 w 523"/>
                <a:gd name="T59" fmla="*/ 250 h 604"/>
                <a:gd name="T60" fmla="*/ 523 w 523"/>
                <a:gd name="T61" fmla="*/ 348 h 604"/>
                <a:gd name="T62" fmla="*/ 268 w 523"/>
                <a:gd name="T63" fmla="*/ 123 h 604"/>
                <a:gd name="T64" fmla="*/ 214 w 523"/>
                <a:gd name="T65" fmla="*/ 134 h 604"/>
                <a:gd name="T66" fmla="*/ 174 w 523"/>
                <a:gd name="T67" fmla="*/ 164 h 604"/>
                <a:gd name="T68" fmla="*/ 155 w 523"/>
                <a:gd name="T69" fmla="*/ 203 h 604"/>
                <a:gd name="T70" fmla="*/ 147 w 523"/>
                <a:gd name="T71" fmla="*/ 248 h 604"/>
                <a:gd name="T72" fmla="*/ 373 w 523"/>
                <a:gd name="T73" fmla="*/ 227 h 604"/>
                <a:gd name="T74" fmla="*/ 364 w 523"/>
                <a:gd name="T75" fmla="*/ 187 h 604"/>
                <a:gd name="T76" fmla="*/ 344 w 523"/>
                <a:gd name="T77" fmla="*/ 154 h 604"/>
                <a:gd name="T78" fmla="*/ 312 w 523"/>
                <a:gd name="T79" fmla="*/ 130 h 604"/>
                <a:gd name="T80" fmla="*/ 268 w 523"/>
                <a:gd name="T81" fmla="*/ 123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23" h="604">
                  <a:moveTo>
                    <a:pt x="147" y="348"/>
                  </a:moveTo>
                  <a:lnTo>
                    <a:pt x="150" y="375"/>
                  </a:lnTo>
                  <a:lnTo>
                    <a:pt x="157" y="401"/>
                  </a:lnTo>
                  <a:lnTo>
                    <a:pt x="167" y="423"/>
                  </a:lnTo>
                  <a:lnTo>
                    <a:pt x="182" y="442"/>
                  </a:lnTo>
                  <a:lnTo>
                    <a:pt x="200" y="458"/>
                  </a:lnTo>
                  <a:lnTo>
                    <a:pt x="223" y="469"/>
                  </a:lnTo>
                  <a:lnTo>
                    <a:pt x="250" y="476"/>
                  </a:lnTo>
                  <a:lnTo>
                    <a:pt x="279" y="479"/>
                  </a:lnTo>
                  <a:lnTo>
                    <a:pt x="309" y="478"/>
                  </a:lnTo>
                  <a:lnTo>
                    <a:pt x="335" y="473"/>
                  </a:lnTo>
                  <a:lnTo>
                    <a:pt x="357" y="465"/>
                  </a:lnTo>
                  <a:lnTo>
                    <a:pt x="377" y="455"/>
                  </a:lnTo>
                  <a:lnTo>
                    <a:pt x="396" y="440"/>
                  </a:lnTo>
                  <a:lnTo>
                    <a:pt x="414" y="423"/>
                  </a:lnTo>
                  <a:lnTo>
                    <a:pt x="506" y="511"/>
                  </a:lnTo>
                  <a:lnTo>
                    <a:pt x="484" y="532"/>
                  </a:lnTo>
                  <a:lnTo>
                    <a:pt x="461" y="549"/>
                  </a:lnTo>
                  <a:lnTo>
                    <a:pt x="437" y="565"/>
                  </a:lnTo>
                  <a:lnTo>
                    <a:pt x="411" y="579"/>
                  </a:lnTo>
                  <a:lnTo>
                    <a:pt x="382" y="590"/>
                  </a:lnTo>
                  <a:lnTo>
                    <a:pt x="351" y="598"/>
                  </a:lnTo>
                  <a:lnTo>
                    <a:pt x="317" y="602"/>
                  </a:lnTo>
                  <a:lnTo>
                    <a:pt x="278" y="604"/>
                  </a:lnTo>
                  <a:lnTo>
                    <a:pt x="247" y="602"/>
                  </a:lnTo>
                  <a:lnTo>
                    <a:pt x="218" y="599"/>
                  </a:lnTo>
                  <a:lnTo>
                    <a:pt x="189" y="593"/>
                  </a:lnTo>
                  <a:lnTo>
                    <a:pt x="161" y="584"/>
                  </a:lnTo>
                  <a:lnTo>
                    <a:pt x="135" y="572"/>
                  </a:lnTo>
                  <a:lnTo>
                    <a:pt x="109" y="555"/>
                  </a:lnTo>
                  <a:lnTo>
                    <a:pt x="87" y="537"/>
                  </a:lnTo>
                  <a:lnTo>
                    <a:pt x="65" y="515"/>
                  </a:lnTo>
                  <a:lnTo>
                    <a:pt x="47" y="489"/>
                  </a:lnTo>
                  <a:lnTo>
                    <a:pt x="31" y="460"/>
                  </a:lnTo>
                  <a:lnTo>
                    <a:pt x="19" y="427"/>
                  </a:lnTo>
                  <a:lnTo>
                    <a:pt x="9" y="389"/>
                  </a:lnTo>
                  <a:lnTo>
                    <a:pt x="2" y="348"/>
                  </a:lnTo>
                  <a:lnTo>
                    <a:pt x="0" y="301"/>
                  </a:lnTo>
                  <a:lnTo>
                    <a:pt x="2" y="255"/>
                  </a:lnTo>
                  <a:lnTo>
                    <a:pt x="10" y="212"/>
                  </a:lnTo>
                  <a:lnTo>
                    <a:pt x="21" y="173"/>
                  </a:lnTo>
                  <a:lnTo>
                    <a:pt x="37" y="138"/>
                  </a:lnTo>
                  <a:lnTo>
                    <a:pt x="57" y="107"/>
                  </a:lnTo>
                  <a:lnTo>
                    <a:pt x="79" y="78"/>
                  </a:lnTo>
                  <a:lnTo>
                    <a:pt x="105" y="55"/>
                  </a:lnTo>
                  <a:lnTo>
                    <a:pt x="135" y="35"/>
                  </a:lnTo>
                  <a:lnTo>
                    <a:pt x="166" y="20"/>
                  </a:lnTo>
                  <a:lnTo>
                    <a:pt x="200" y="9"/>
                  </a:lnTo>
                  <a:lnTo>
                    <a:pt x="236" y="3"/>
                  </a:lnTo>
                  <a:lnTo>
                    <a:pt x="275" y="0"/>
                  </a:lnTo>
                  <a:lnTo>
                    <a:pt x="315" y="3"/>
                  </a:lnTo>
                  <a:lnTo>
                    <a:pt x="354" y="11"/>
                  </a:lnTo>
                  <a:lnTo>
                    <a:pt x="388" y="26"/>
                  </a:lnTo>
                  <a:lnTo>
                    <a:pt x="419" y="46"/>
                  </a:lnTo>
                  <a:lnTo>
                    <a:pt x="446" y="71"/>
                  </a:lnTo>
                  <a:lnTo>
                    <a:pt x="469" y="99"/>
                  </a:lnTo>
                  <a:lnTo>
                    <a:pt x="488" y="133"/>
                  </a:lnTo>
                  <a:lnTo>
                    <a:pt x="503" y="168"/>
                  </a:lnTo>
                  <a:lnTo>
                    <a:pt x="514" y="208"/>
                  </a:lnTo>
                  <a:lnTo>
                    <a:pt x="521" y="250"/>
                  </a:lnTo>
                  <a:lnTo>
                    <a:pt x="523" y="295"/>
                  </a:lnTo>
                  <a:lnTo>
                    <a:pt x="523" y="348"/>
                  </a:lnTo>
                  <a:lnTo>
                    <a:pt x="147" y="348"/>
                  </a:lnTo>
                  <a:close/>
                  <a:moveTo>
                    <a:pt x="268" y="123"/>
                  </a:moveTo>
                  <a:lnTo>
                    <a:pt x="239" y="125"/>
                  </a:lnTo>
                  <a:lnTo>
                    <a:pt x="214" y="134"/>
                  </a:lnTo>
                  <a:lnTo>
                    <a:pt x="192" y="146"/>
                  </a:lnTo>
                  <a:lnTo>
                    <a:pt x="174" y="164"/>
                  </a:lnTo>
                  <a:lnTo>
                    <a:pt x="162" y="183"/>
                  </a:lnTo>
                  <a:lnTo>
                    <a:pt x="155" y="203"/>
                  </a:lnTo>
                  <a:lnTo>
                    <a:pt x="150" y="224"/>
                  </a:lnTo>
                  <a:lnTo>
                    <a:pt x="147" y="248"/>
                  </a:lnTo>
                  <a:lnTo>
                    <a:pt x="376" y="248"/>
                  </a:lnTo>
                  <a:lnTo>
                    <a:pt x="373" y="227"/>
                  </a:lnTo>
                  <a:lnTo>
                    <a:pt x="370" y="206"/>
                  </a:lnTo>
                  <a:lnTo>
                    <a:pt x="364" y="187"/>
                  </a:lnTo>
                  <a:lnTo>
                    <a:pt x="355" y="168"/>
                  </a:lnTo>
                  <a:lnTo>
                    <a:pt x="344" y="154"/>
                  </a:lnTo>
                  <a:lnTo>
                    <a:pt x="329" y="140"/>
                  </a:lnTo>
                  <a:lnTo>
                    <a:pt x="312" y="130"/>
                  </a:lnTo>
                  <a:lnTo>
                    <a:pt x="292" y="124"/>
                  </a:lnTo>
                  <a:lnTo>
                    <a:pt x="268" y="12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13" name="Freeform 12"/>
            <p:cNvSpPr>
              <a:spLocks/>
            </p:cNvSpPr>
            <p:nvPr userDrawn="1"/>
          </p:nvSpPr>
          <p:spPr bwMode="auto">
            <a:xfrm>
              <a:off x="505" y="3164"/>
              <a:ext cx="96" cy="117"/>
            </a:xfrm>
            <a:custGeom>
              <a:avLst/>
              <a:gdLst>
                <a:gd name="T0" fmla="*/ 270 w 480"/>
                <a:gd name="T1" fmla="*/ 119 h 585"/>
                <a:gd name="T2" fmla="*/ 290 w 480"/>
                <a:gd name="T3" fmla="*/ 121 h 585"/>
                <a:gd name="T4" fmla="*/ 306 w 480"/>
                <a:gd name="T5" fmla="*/ 126 h 585"/>
                <a:gd name="T6" fmla="*/ 317 w 480"/>
                <a:gd name="T7" fmla="*/ 135 h 585"/>
                <a:gd name="T8" fmla="*/ 325 w 480"/>
                <a:gd name="T9" fmla="*/ 146 h 585"/>
                <a:gd name="T10" fmla="*/ 330 w 480"/>
                <a:gd name="T11" fmla="*/ 160 h 585"/>
                <a:gd name="T12" fmla="*/ 332 w 480"/>
                <a:gd name="T13" fmla="*/ 176 h 585"/>
                <a:gd name="T14" fmla="*/ 332 w 480"/>
                <a:gd name="T15" fmla="*/ 585 h 585"/>
                <a:gd name="T16" fmla="*/ 480 w 480"/>
                <a:gd name="T17" fmla="*/ 585 h 585"/>
                <a:gd name="T18" fmla="*/ 480 w 480"/>
                <a:gd name="T19" fmla="*/ 175 h 585"/>
                <a:gd name="T20" fmla="*/ 479 w 480"/>
                <a:gd name="T21" fmla="*/ 152 h 585"/>
                <a:gd name="T22" fmla="*/ 475 w 480"/>
                <a:gd name="T23" fmla="*/ 129 h 585"/>
                <a:gd name="T24" fmla="*/ 469 w 480"/>
                <a:gd name="T25" fmla="*/ 107 h 585"/>
                <a:gd name="T26" fmla="*/ 460 w 480"/>
                <a:gd name="T27" fmla="*/ 86 h 585"/>
                <a:gd name="T28" fmla="*/ 448 w 480"/>
                <a:gd name="T29" fmla="*/ 66 h 585"/>
                <a:gd name="T30" fmla="*/ 433 w 480"/>
                <a:gd name="T31" fmla="*/ 47 h 585"/>
                <a:gd name="T32" fmla="*/ 416 w 480"/>
                <a:gd name="T33" fmla="*/ 31 h 585"/>
                <a:gd name="T34" fmla="*/ 393 w 480"/>
                <a:gd name="T35" fmla="*/ 19 h 585"/>
                <a:gd name="T36" fmla="*/ 369 w 480"/>
                <a:gd name="T37" fmla="*/ 9 h 585"/>
                <a:gd name="T38" fmla="*/ 339 w 480"/>
                <a:gd name="T39" fmla="*/ 3 h 585"/>
                <a:gd name="T40" fmla="*/ 306 w 480"/>
                <a:gd name="T41" fmla="*/ 0 h 585"/>
                <a:gd name="T42" fmla="*/ 0 w 480"/>
                <a:gd name="T43" fmla="*/ 0 h 585"/>
                <a:gd name="T44" fmla="*/ 0 w 480"/>
                <a:gd name="T45" fmla="*/ 585 h 585"/>
                <a:gd name="T46" fmla="*/ 147 w 480"/>
                <a:gd name="T47" fmla="*/ 585 h 585"/>
                <a:gd name="T48" fmla="*/ 147 w 480"/>
                <a:gd name="T49" fmla="*/ 119 h 585"/>
                <a:gd name="T50" fmla="*/ 270 w 480"/>
                <a:gd name="T51" fmla="*/ 119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0" h="585">
                  <a:moveTo>
                    <a:pt x="270" y="119"/>
                  </a:moveTo>
                  <a:lnTo>
                    <a:pt x="290" y="121"/>
                  </a:lnTo>
                  <a:lnTo>
                    <a:pt x="306" y="126"/>
                  </a:lnTo>
                  <a:lnTo>
                    <a:pt x="317" y="135"/>
                  </a:lnTo>
                  <a:lnTo>
                    <a:pt x="325" y="146"/>
                  </a:lnTo>
                  <a:lnTo>
                    <a:pt x="330" y="160"/>
                  </a:lnTo>
                  <a:lnTo>
                    <a:pt x="332" y="176"/>
                  </a:lnTo>
                  <a:lnTo>
                    <a:pt x="332" y="585"/>
                  </a:lnTo>
                  <a:lnTo>
                    <a:pt x="480" y="585"/>
                  </a:lnTo>
                  <a:lnTo>
                    <a:pt x="480" y="175"/>
                  </a:lnTo>
                  <a:lnTo>
                    <a:pt x="479" y="152"/>
                  </a:lnTo>
                  <a:lnTo>
                    <a:pt x="475" y="129"/>
                  </a:lnTo>
                  <a:lnTo>
                    <a:pt x="469" y="107"/>
                  </a:lnTo>
                  <a:lnTo>
                    <a:pt x="460" y="86"/>
                  </a:lnTo>
                  <a:lnTo>
                    <a:pt x="448" y="66"/>
                  </a:lnTo>
                  <a:lnTo>
                    <a:pt x="433" y="47"/>
                  </a:lnTo>
                  <a:lnTo>
                    <a:pt x="416" y="31"/>
                  </a:lnTo>
                  <a:lnTo>
                    <a:pt x="393" y="19"/>
                  </a:lnTo>
                  <a:lnTo>
                    <a:pt x="369" y="9"/>
                  </a:lnTo>
                  <a:lnTo>
                    <a:pt x="339" y="3"/>
                  </a:lnTo>
                  <a:lnTo>
                    <a:pt x="306" y="0"/>
                  </a:lnTo>
                  <a:lnTo>
                    <a:pt x="0" y="0"/>
                  </a:lnTo>
                  <a:lnTo>
                    <a:pt x="0" y="585"/>
                  </a:lnTo>
                  <a:lnTo>
                    <a:pt x="147" y="585"/>
                  </a:lnTo>
                  <a:lnTo>
                    <a:pt x="147" y="119"/>
                  </a:lnTo>
                  <a:lnTo>
                    <a:pt x="270" y="11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14" name="Freeform 13"/>
            <p:cNvSpPr>
              <a:spLocks noEditPoints="1"/>
            </p:cNvSpPr>
            <p:nvPr userDrawn="1"/>
          </p:nvSpPr>
          <p:spPr bwMode="auto">
            <a:xfrm>
              <a:off x="855" y="3116"/>
              <a:ext cx="23" cy="24"/>
            </a:xfrm>
            <a:custGeom>
              <a:avLst/>
              <a:gdLst>
                <a:gd name="T0" fmla="*/ 39 w 118"/>
                <a:gd name="T1" fmla="*/ 116 h 120"/>
                <a:gd name="T2" fmla="*/ 11 w 118"/>
                <a:gd name="T3" fmla="*/ 95 h 120"/>
                <a:gd name="T4" fmla="*/ 0 w 118"/>
                <a:gd name="T5" fmla="*/ 59 h 120"/>
                <a:gd name="T6" fmla="*/ 11 w 118"/>
                <a:gd name="T7" fmla="*/ 24 h 120"/>
                <a:gd name="T8" fmla="*/ 39 w 118"/>
                <a:gd name="T9" fmla="*/ 3 h 120"/>
                <a:gd name="T10" fmla="*/ 78 w 118"/>
                <a:gd name="T11" fmla="*/ 3 h 120"/>
                <a:gd name="T12" fmla="*/ 106 w 118"/>
                <a:gd name="T13" fmla="*/ 24 h 120"/>
                <a:gd name="T14" fmla="*/ 118 w 118"/>
                <a:gd name="T15" fmla="*/ 59 h 120"/>
                <a:gd name="T16" fmla="*/ 106 w 118"/>
                <a:gd name="T17" fmla="*/ 95 h 120"/>
                <a:gd name="T18" fmla="*/ 78 w 118"/>
                <a:gd name="T19" fmla="*/ 116 h 120"/>
                <a:gd name="T20" fmla="*/ 58 w 118"/>
                <a:gd name="T21" fmla="*/ 10 h 120"/>
                <a:gd name="T22" fmla="*/ 29 w 118"/>
                <a:gd name="T23" fmla="*/ 19 h 120"/>
                <a:gd name="T24" fmla="*/ 12 w 118"/>
                <a:gd name="T25" fmla="*/ 44 h 120"/>
                <a:gd name="T26" fmla="*/ 12 w 118"/>
                <a:gd name="T27" fmla="*/ 75 h 120"/>
                <a:gd name="T28" fmla="*/ 29 w 118"/>
                <a:gd name="T29" fmla="*/ 100 h 120"/>
                <a:gd name="T30" fmla="*/ 58 w 118"/>
                <a:gd name="T31" fmla="*/ 108 h 120"/>
                <a:gd name="T32" fmla="*/ 88 w 118"/>
                <a:gd name="T33" fmla="*/ 100 h 120"/>
                <a:gd name="T34" fmla="*/ 106 w 118"/>
                <a:gd name="T35" fmla="*/ 75 h 120"/>
                <a:gd name="T36" fmla="*/ 106 w 118"/>
                <a:gd name="T37" fmla="*/ 44 h 120"/>
                <a:gd name="T38" fmla="*/ 88 w 118"/>
                <a:gd name="T39" fmla="*/ 19 h 120"/>
                <a:gd name="T40" fmla="*/ 58 w 118"/>
                <a:gd name="T41" fmla="*/ 10 h 120"/>
                <a:gd name="T42" fmla="*/ 74 w 118"/>
                <a:gd name="T43" fmla="*/ 95 h 120"/>
                <a:gd name="T44" fmla="*/ 71 w 118"/>
                <a:gd name="T45" fmla="*/ 94 h 120"/>
                <a:gd name="T46" fmla="*/ 55 w 118"/>
                <a:gd name="T47" fmla="*/ 68 h 120"/>
                <a:gd name="T48" fmla="*/ 48 w 118"/>
                <a:gd name="T49" fmla="*/ 66 h 120"/>
                <a:gd name="T50" fmla="*/ 47 w 118"/>
                <a:gd name="T51" fmla="*/ 94 h 120"/>
                <a:gd name="T52" fmla="*/ 45 w 118"/>
                <a:gd name="T53" fmla="*/ 95 h 120"/>
                <a:gd name="T54" fmla="*/ 33 w 118"/>
                <a:gd name="T55" fmla="*/ 95 h 120"/>
                <a:gd name="T56" fmla="*/ 32 w 118"/>
                <a:gd name="T57" fmla="*/ 92 h 120"/>
                <a:gd name="T58" fmla="*/ 33 w 118"/>
                <a:gd name="T59" fmla="*/ 26 h 120"/>
                <a:gd name="T60" fmla="*/ 37 w 118"/>
                <a:gd name="T61" fmla="*/ 23 h 120"/>
                <a:gd name="T62" fmla="*/ 45 w 118"/>
                <a:gd name="T63" fmla="*/ 22 h 120"/>
                <a:gd name="T64" fmla="*/ 55 w 118"/>
                <a:gd name="T65" fmla="*/ 22 h 120"/>
                <a:gd name="T66" fmla="*/ 76 w 118"/>
                <a:gd name="T67" fmla="*/ 27 h 120"/>
                <a:gd name="T68" fmla="*/ 85 w 118"/>
                <a:gd name="T69" fmla="*/ 44 h 120"/>
                <a:gd name="T70" fmla="*/ 84 w 118"/>
                <a:gd name="T71" fmla="*/ 52 h 120"/>
                <a:gd name="T72" fmla="*/ 79 w 118"/>
                <a:gd name="T73" fmla="*/ 60 h 120"/>
                <a:gd name="T74" fmla="*/ 71 w 118"/>
                <a:gd name="T75" fmla="*/ 64 h 120"/>
                <a:gd name="T76" fmla="*/ 88 w 118"/>
                <a:gd name="T77" fmla="*/ 92 h 120"/>
                <a:gd name="T78" fmla="*/ 88 w 118"/>
                <a:gd name="T79" fmla="*/ 94 h 120"/>
                <a:gd name="T80" fmla="*/ 85 w 118"/>
                <a:gd name="T81" fmla="*/ 95 h 120"/>
                <a:gd name="T82" fmla="*/ 70 w 118"/>
                <a:gd name="T83" fmla="*/ 40 h 120"/>
                <a:gd name="T84" fmla="*/ 65 w 118"/>
                <a:gd name="T85" fmla="*/ 37 h 120"/>
                <a:gd name="T86" fmla="*/ 57 w 118"/>
                <a:gd name="T87" fmla="*/ 34 h 120"/>
                <a:gd name="T88" fmla="*/ 47 w 118"/>
                <a:gd name="T89" fmla="*/ 55 h 120"/>
                <a:gd name="T90" fmla="*/ 52 w 118"/>
                <a:gd name="T91" fmla="*/ 55 h 120"/>
                <a:gd name="T92" fmla="*/ 57 w 118"/>
                <a:gd name="T93" fmla="*/ 55 h 120"/>
                <a:gd name="T94" fmla="*/ 65 w 118"/>
                <a:gd name="T95" fmla="*/ 54 h 120"/>
                <a:gd name="T96" fmla="*/ 70 w 118"/>
                <a:gd name="T97" fmla="*/ 49 h 120"/>
                <a:gd name="T98" fmla="*/ 70 w 118"/>
                <a:gd name="T99" fmla="*/ 4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8" h="120">
                  <a:moveTo>
                    <a:pt x="58" y="120"/>
                  </a:moveTo>
                  <a:lnTo>
                    <a:pt x="39" y="116"/>
                  </a:lnTo>
                  <a:lnTo>
                    <a:pt x="23" y="107"/>
                  </a:lnTo>
                  <a:lnTo>
                    <a:pt x="11" y="95"/>
                  </a:lnTo>
                  <a:lnTo>
                    <a:pt x="2" y="79"/>
                  </a:lnTo>
                  <a:lnTo>
                    <a:pt x="0" y="59"/>
                  </a:lnTo>
                  <a:lnTo>
                    <a:pt x="2" y="40"/>
                  </a:lnTo>
                  <a:lnTo>
                    <a:pt x="11" y="24"/>
                  </a:lnTo>
                  <a:lnTo>
                    <a:pt x="23" y="12"/>
                  </a:lnTo>
                  <a:lnTo>
                    <a:pt x="39" y="3"/>
                  </a:lnTo>
                  <a:lnTo>
                    <a:pt x="58" y="0"/>
                  </a:lnTo>
                  <a:lnTo>
                    <a:pt x="78" y="3"/>
                  </a:lnTo>
                  <a:lnTo>
                    <a:pt x="94" y="12"/>
                  </a:lnTo>
                  <a:lnTo>
                    <a:pt x="106" y="24"/>
                  </a:lnTo>
                  <a:lnTo>
                    <a:pt x="115" y="40"/>
                  </a:lnTo>
                  <a:lnTo>
                    <a:pt x="118" y="59"/>
                  </a:lnTo>
                  <a:lnTo>
                    <a:pt x="115" y="79"/>
                  </a:lnTo>
                  <a:lnTo>
                    <a:pt x="106" y="95"/>
                  </a:lnTo>
                  <a:lnTo>
                    <a:pt x="94" y="107"/>
                  </a:lnTo>
                  <a:lnTo>
                    <a:pt x="78" y="116"/>
                  </a:lnTo>
                  <a:lnTo>
                    <a:pt x="58" y="120"/>
                  </a:lnTo>
                  <a:close/>
                  <a:moveTo>
                    <a:pt x="58" y="10"/>
                  </a:moveTo>
                  <a:lnTo>
                    <a:pt x="43" y="13"/>
                  </a:lnTo>
                  <a:lnTo>
                    <a:pt x="29" y="19"/>
                  </a:lnTo>
                  <a:lnTo>
                    <a:pt x="20" y="31"/>
                  </a:lnTo>
                  <a:lnTo>
                    <a:pt x="12" y="44"/>
                  </a:lnTo>
                  <a:lnTo>
                    <a:pt x="10" y="59"/>
                  </a:lnTo>
                  <a:lnTo>
                    <a:pt x="12" y="75"/>
                  </a:lnTo>
                  <a:lnTo>
                    <a:pt x="20" y="89"/>
                  </a:lnTo>
                  <a:lnTo>
                    <a:pt x="29" y="100"/>
                  </a:lnTo>
                  <a:lnTo>
                    <a:pt x="43" y="106"/>
                  </a:lnTo>
                  <a:lnTo>
                    <a:pt x="58" y="108"/>
                  </a:lnTo>
                  <a:lnTo>
                    <a:pt x="74" y="106"/>
                  </a:lnTo>
                  <a:lnTo>
                    <a:pt x="88" y="100"/>
                  </a:lnTo>
                  <a:lnTo>
                    <a:pt x="99" y="89"/>
                  </a:lnTo>
                  <a:lnTo>
                    <a:pt x="106" y="75"/>
                  </a:lnTo>
                  <a:lnTo>
                    <a:pt x="109" y="59"/>
                  </a:lnTo>
                  <a:lnTo>
                    <a:pt x="106" y="44"/>
                  </a:lnTo>
                  <a:lnTo>
                    <a:pt x="99" y="31"/>
                  </a:lnTo>
                  <a:lnTo>
                    <a:pt x="88" y="19"/>
                  </a:lnTo>
                  <a:lnTo>
                    <a:pt x="74" y="13"/>
                  </a:lnTo>
                  <a:lnTo>
                    <a:pt x="58" y="10"/>
                  </a:lnTo>
                  <a:close/>
                  <a:moveTo>
                    <a:pt x="85" y="95"/>
                  </a:moveTo>
                  <a:lnTo>
                    <a:pt x="74" y="95"/>
                  </a:lnTo>
                  <a:lnTo>
                    <a:pt x="73" y="95"/>
                  </a:lnTo>
                  <a:lnTo>
                    <a:pt x="71" y="94"/>
                  </a:lnTo>
                  <a:lnTo>
                    <a:pt x="57" y="68"/>
                  </a:lnTo>
                  <a:lnTo>
                    <a:pt x="55" y="68"/>
                  </a:lnTo>
                  <a:lnTo>
                    <a:pt x="54" y="66"/>
                  </a:lnTo>
                  <a:lnTo>
                    <a:pt x="48" y="66"/>
                  </a:lnTo>
                  <a:lnTo>
                    <a:pt x="48" y="92"/>
                  </a:lnTo>
                  <a:lnTo>
                    <a:pt x="47" y="94"/>
                  </a:lnTo>
                  <a:lnTo>
                    <a:pt x="47" y="95"/>
                  </a:lnTo>
                  <a:lnTo>
                    <a:pt x="45" y="95"/>
                  </a:lnTo>
                  <a:lnTo>
                    <a:pt x="34" y="95"/>
                  </a:lnTo>
                  <a:lnTo>
                    <a:pt x="33" y="95"/>
                  </a:lnTo>
                  <a:lnTo>
                    <a:pt x="33" y="94"/>
                  </a:lnTo>
                  <a:lnTo>
                    <a:pt x="32" y="92"/>
                  </a:lnTo>
                  <a:lnTo>
                    <a:pt x="32" y="28"/>
                  </a:lnTo>
                  <a:lnTo>
                    <a:pt x="33" y="26"/>
                  </a:lnTo>
                  <a:lnTo>
                    <a:pt x="34" y="23"/>
                  </a:lnTo>
                  <a:lnTo>
                    <a:pt x="37" y="23"/>
                  </a:lnTo>
                  <a:lnTo>
                    <a:pt x="41" y="22"/>
                  </a:lnTo>
                  <a:lnTo>
                    <a:pt x="45" y="22"/>
                  </a:lnTo>
                  <a:lnTo>
                    <a:pt x="50" y="22"/>
                  </a:lnTo>
                  <a:lnTo>
                    <a:pt x="55" y="22"/>
                  </a:lnTo>
                  <a:lnTo>
                    <a:pt x="68" y="23"/>
                  </a:lnTo>
                  <a:lnTo>
                    <a:pt x="76" y="27"/>
                  </a:lnTo>
                  <a:lnTo>
                    <a:pt x="83" y="33"/>
                  </a:lnTo>
                  <a:lnTo>
                    <a:pt x="85" y="44"/>
                  </a:lnTo>
                  <a:lnTo>
                    <a:pt x="85" y="45"/>
                  </a:lnTo>
                  <a:lnTo>
                    <a:pt x="84" y="52"/>
                  </a:lnTo>
                  <a:lnTo>
                    <a:pt x="83" y="56"/>
                  </a:lnTo>
                  <a:lnTo>
                    <a:pt x="79" y="60"/>
                  </a:lnTo>
                  <a:lnTo>
                    <a:pt x="75" y="63"/>
                  </a:lnTo>
                  <a:lnTo>
                    <a:pt x="71" y="64"/>
                  </a:lnTo>
                  <a:lnTo>
                    <a:pt x="86" y="91"/>
                  </a:lnTo>
                  <a:lnTo>
                    <a:pt x="88" y="92"/>
                  </a:lnTo>
                  <a:lnTo>
                    <a:pt x="88" y="92"/>
                  </a:lnTo>
                  <a:lnTo>
                    <a:pt x="88" y="94"/>
                  </a:lnTo>
                  <a:lnTo>
                    <a:pt x="86" y="95"/>
                  </a:lnTo>
                  <a:lnTo>
                    <a:pt x="85" y="95"/>
                  </a:lnTo>
                  <a:close/>
                  <a:moveTo>
                    <a:pt x="70" y="44"/>
                  </a:moveTo>
                  <a:lnTo>
                    <a:pt x="70" y="40"/>
                  </a:lnTo>
                  <a:lnTo>
                    <a:pt x="68" y="38"/>
                  </a:lnTo>
                  <a:lnTo>
                    <a:pt x="65" y="37"/>
                  </a:lnTo>
                  <a:lnTo>
                    <a:pt x="62" y="35"/>
                  </a:lnTo>
                  <a:lnTo>
                    <a:pt x="57" y="34"/>
                  </a:lnTo>
                  <a:lnTo>
                    <a:pt x="47" y="34"/>
                  </a:lnTo>
                  <a:lnTo>
                    <a:pt x="47" y="55"/>
                  </a:lnTo>
                  <a:lnTo>
                    <a:pt x="49" y="55"/>
                  </a:lnTo>
                  <a:lnTo>
                    <a:pt x="52" y="55"/>
                  </a:lnTo>
                  <a:lnTo>
                    <a:pt x="54" y="55"/>
                  </a:lnTo>
                  <a:lnTo>
                    <a:pt x="57" y="55"/>
                  </a:lnTo>
                  <a:lnTo>
                    <a:pt x="62" y="55"/>
                  </a:lnTo>
                  <a:lnTo>
                    <a:pt x="65" y="54"/>
                  </a:lnTo>
                  <a:lnTo>
                    <a:pt x="68" y="52"/>
                  </a:lnTo>
                  <a:lnTo>
                    <a:pt x="70" y="49"/>
                  </a:lnTo>
                  <a:lnTo>
                    <a:pt x="70" y="45"/>
                  </a:lnTo>
                  <a:lnTo>
                    <a:pt x="70" y="4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grpSp>
    </p:spTree>
    <p:extLst>
      <p:ext uri="{BB962C8B-B14F-4D97-AF65-F5344CB8AC3E}">
        <p14:creationId xmlns:p14="http://schemas.microsoft.com/office/powerpoint/2010/main" val="20662479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24"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Relationship Id="rId15" Type="http://schemas.openxmlformats.org/officeDocument/2006/relationships/slideLayout" Target="../slideLayouts/slideLayout37.xml"/><Relationship Id="rId16" Type="http://schemas.openxmlformats.org/officeDocument/2006/relationships/slideLayout" Target="../slideLayouts/slideLayout38.xml"/><Relationship Id="rId17" Type="http://schemas.openxmlformats.org/officeDocument/2006/relationships/theme" Target="../theme/theme2.xml"/><Relationship Id="rId18" Type="http://schemas.openxmlformats.org/officeDocument/2006/relationships/image" Target="../media/image1.pn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515480"/>
            <a:ext cx="8436076" cy="461665"/>
          </a:xfrm>
          <a:prstGeom prst="rect">
            <a:avLst/>
          </a:prstGeom>
        </p:spPr>
        <p:txBody>
          <a:bodyPr vert="horz" lIns="91440" tIns="45720" rIns="91440" bIns="4572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317625"/>
            <a:ext cx="8436076" cy="1661993"/>
          </a:xfrm>
          <a:prstGeom prst="rect">
            <a:avLst/>
          </a:prstGeom>
        </p:spPr>
        <p:txBody>
          <a:bodyPr vert="horz" lIns="91440" tIns="45720" rIns="91440" bIns="4572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30" name="Picture 4"/>
          <p:cNvPicPr>
            <a:picLocks noChangeAspect="1"/>
          </p:cNvPicPr>
          <p:nvPr/>
        </p:nvPicPr>
        <p:blipFill>
          <a:blip r:embed="rId24" cstate="email">
            <a:extLst>
              <a:ext uri="{28A0092B-C50C-407E-A947-70E740481C1C}">
                <a14:useLocalDpi xmlns:a14="http://schemas.microsoft.com/office/drawing/2010/main"/>
              </a:ext>
            </a:extLst>
          </a:blip>
          <a:stretch>
            <a:fillRect/>
          </a:stretch>
        </p:blipFill>
        <p:spPr bwMode="auto">
          <a:xfrm>
            <a:off x="0" y="6364225"/>
            <a:ext cx="9144000" cy="4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Box 6"/>
          <p:cNvSpPr txBox="1">
            <a:spLocks noChangeArrowheads="1"/>
          </p:cNvSpPr>
          <p:nvPr/>
        </p:nvSpPr>
        <p:spPr bwMode="auto">
          <a:xfrm>
            <a:off x="353962" y="6601053"/>
            <a:ext cx="131157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0">
            <a:spAutoFit/>
          </a:bodyPr>
          <a:lstStyle/>
          <a:p>
            <a:pPr eaLnBrk="0" hangingPunct="0">
              <a:spcBef>
                <a:spcPct val="0"/>
              </a:spcBef>
            </a:pPr>
            <a:r>
              <a:rPr lang="en-GB" sz="800" cap="all" baseline="0" dirty="0">
                <a:solidFill>
                  <a:prstClr val="white"/>
                </a:solidFill>
                <a:latin typeface="+mn-lt"/>
                <a:cs typeface="Verdana" pitchFamily="34" charset="0"/>
              </a:rPr>
              <a:t>Intel </a:t>
            </a:r>
            <a:r>
              <a:rPr lang="en-GB" sz="800" cap="all" baseline="0" dirty="0" smtClean="0">
                <a:solidFill>
                  <a:prstClr val="white"/>
                </a:solidFill>
                <a:latin typeface="+mn-lt"/>
                <a:cs typeface="Verdana" pitchFamily="34" charset="0"/>
              </a:rPr>
              <a:t>Confidential</a:t>
            </a:r>
            <a:endParaRPr lang="en-US" sz="800" cap="all" baseline="0" dirty="0">
              <a:solidFill>
                <a:prstClr val="white"/>
              </a:solidFill>
              <a:latin typeface="+mn-lt"/>
              <a:cs typeface="Verdana" pitchFamily="34" charset="0"/>
            </a:endParaRPr>
          </a:p>
        </p:txBody>
      </p:sp>
      <p:grpSp>
        <p:nvGrpSpPr>
          <p:cNvPr id="4" name="Group 6"/>
          <p:cNvGrpSpPr>
            <a:grpSpLocks noChangeAspect="1"/>
          </p:cNvGrpSpPr>
          <p:nvPr/>
        </p:nvGrpSpPr>
        <p:grpSpPr bwMode="auto">
          <a:xfrm>
            <a:off x="8423323" y="6371303"/>
            <a:ext cx="632187" cy="477239"/>
            <a:chOff x="248" y="2908"/>
            <a:chExt cx="816" cy="616"/>
          </a:xfrm>
          <a:solidFill>
            <a:srgbClr val="FFFFFF"/>
          </a:solidFill>
        </p:grpSpPr>
        <p:sp>
          <p:nvSpPr>
            <p:cNvPr id="32" name="AutoShape 5"/>
            <p:cNvSpPr>
              <a:spLocks noChangeAspect="1" noChangeArrowheads="1" noTextEdit="1"/>
            </p:cNvSpPr>
            <p:nvPr userDrawn="1"/>
          </p:nvSpPr>
          <p:spPr bwMode="auto">
            <a:xfrm>
              <a:off x="248" y="2908"/>
              <a:ext cx="816" cy="6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33" name="Freeform 32"/>
            <p:cNvSpPr>
              <a:spLocks noEditPoints="1"/>
            </p:cNvSpPr>
            <p:nvPr userDrawn="1"/>
          </p:nvSpPr>
          <p:spPr bwMode="auto">
            <a:xfrm>
              <a:off x="365" y="3027"/>
              <a:ext cx="576" cy="380"/>
            </a:xfrm>
            <a:custGeom>
              <a:avLst/>
              <a:gdLst>
                <a:gd name="T0" fmla="*/ 1225 w 2881"/>
                <a:gd name="T1" fmla="*/ 1703 h 1899"/>
                <a:gd name="T2" fmla="*/ 1013 w 2881"/>
                <a:gd name="T3" fmla="*/ 1706 h 1899"/>
                <a:gd name="T4" fmla="*/ 810 w 2881"/>
                <a:gd name="T5" fmla="*/ 1691 h 1899"/>
                <a:gd name="T6" fmla="*/ 621 w 2881"/>
                <a:gd name="T7" fmla="*/ 1658 h 1899"/>
                <a:gd name="T8" fmla="*/ 453 w 2881"/>
                <a:gd name="T9" fmla="*/ 1601 h 1899"/>
                <a:gd name="T10" fmla="*/ 312 w 2881"/>
                <a:gd name="T11" fmla="*/ 1521 h 1899"/>
                <a:gd name="T12" fmla="*/ 203 w 2881"/>
                <a:gd name="T13" fmla="*/ 1411 h 1899"/>
                <a:gd name="T14" fmla="*/ 135 w 2881"/>
                <a:gd name="T15" fmla="*/ 1271 h 1899"/>
                <a:gd name="T16" fmla="*/ 114 w 2881"/>
                <a:gd name="T17" fmla="*/ 1086 h 1899"/>
                <a:gd name="T18" fmla="*/ 152 w 2881"/>
                <a:gd name="T19" fmla="*/ 891 h 1899"/>
                <a:gd name="T20" fmla="*/ 239 w 2881"/>
                <a:gd name="T21" fmla="*/ 718 h 1899"/>
                <a:gd name="T22" fmla="*/ 314 w 2881"/>
                <a:gd name="T23" fmla="*/ 544 h 1899"/>
                <a:gd name="T24" fmla="*/ 167 w 2881"/>
                <a:gd name="T25" fmla="*/ 699 h 1899"/>
                <a:gd name="T26" fmla="*/ 62 w 2881"/>
                <a:gd name="T27" fmla="*/ 869 h 1899"/>
                <a:gd name="T28" fmla="*/ 6 w 2881"/>
                <a:gd name="T29" fmla="*/ 1057 h 1899"/>
                <a:gd name="T30" fmla="*/ 6 w 2881"/>
                <a:gd name="T31" fmla="*/ 1260 h 1899"/>
                <a:gd name="T32" fmla="*/ 63 w 2881"/>
                <a:gd name="T33" fmla="*/ 1453 h 1899"/>
                <a:gd name="T34" fmla="*/ 178 w 2881"/>
                <a:gd name="T35" fmla="*/ 1610 h 1899"/>
                <a:gd name="T36" fmla="*/ 350 w 2881"/>
                <a:gd name="T37" fmla="*/ 1736 h 1899"/>
                <a:gd name="T38" fmla="*/ 574 w 2881"/>
                <a:gd name="T39" fmla="*/ 1829 h 1899"/>
                <a:gd name="T40" fmla="*/ 846 w 2881"/>
                <a:gd name="T41" fmla="*/ 1884 h 1899"/>
                <a:gd name="T42" fmla="*/ 1165 w 2881"/>
                <a:gd name="T43" fmla="*/ 1899 h 1899"/>
                <a:gd name="T44" fmla="*/ 1488 w 2881"/>
                <a:gd name="T45" fmla="*/ 1874 h 1899"/>
                <a:gd name="T46" fmla="*/ 1765 w 2881"/>
                <a:gd name="T47" fmla="*/ 1825 h 1899"/>
                <a:gd name="T48" fmla="*/ 2048 w 2881"/>
                <a:gd name="T49" fmla="*/ 1747 h 1899"/>
                <a:gd name="T50" fmla="*/ 2313 w 2881"/>
                <a:gd name="T51" fmla="*/ 1643 h 1899"/>
                <a:gd name="T52" fmla="*/ 2319 w 2881"/>
                <a:gd name="T53" fmla="*/ 1424 h 1899"/>
                <a:gd name="T54" fmla="*/ 2061 w 2881"/>
                <a:gd name="T55" fmla="*/ 1536 h 1899"/>
                <a:gd name="T56" fmla="*/ 1766 w 2881"/>
                <a:gd name="T57" fmla="*/ 1623 h 1899"/>
                <a:gd name="T58" fmla="*/ 1465 w 2881"/>
                <a:gd name="T59" fmla="*/ 1682 h 1899"/>
                <a:gd name="T60" fmla="*/ 2852 w 2881"/>
                <a:gd name="T61" fmla="*/ 481 h 1899"/>
                <a:gd name="T62" fmla="*/ 2771 w 2881"/>
                <a:gd name="T63" fmla="*/ 326 h 1899"/>
                <a:gd name="T64" fmla="*/ 2642 w 2881"/>
                <a:gd name="T65" fmla="*/ 203 h 1899"/>
                <a:gd name="T66" fmla="*/ 2474 w 2881"/>
                <a:gd name="T67" fmla="*/ 108 h 1899"/>
                <a:gd name="T68" fmla="*/ 2272 w 2881"/>
                <a:gd name="T69" fmla="*/ 43 h 1899"/>
                <a:gd name="T70" fmla="*/ 2046 w 2881"/>
                <a:gd name="T71" fmla="*/ 7 h 1899"/>
                <a:gd name="T72" fmla="*/ 1801 w 2881"/>
                <a:gd name="T73" fmla="*/ 1 h 1899"/>
                <a:gd name="T74" fmla="*/ 1545 w 2881"/>
                <a:gd name="T75" fmla="*/ 22 h 1899"/>
                <a:gd name="T76" fmla="*/ 1285 w 2881"/>
                <a:gd name="T77" fmla="*/ 72 h 1899"/>
                <a:gd name="T78" fmla="*/ 1028 w 2881"/>
                <a:gd name="T79" fmla="*/ 150 h 1899"/>
                <a:gd name="T80" fmla="*/ 782 w 2881"/>
                <a:gd name="T81" fmla="*/ 255 h 1899"/>
                <a:gd name="T82" fmla="*/ 627 w 2881"/>
                <a:gd name="T83" fmla="*/ 396 h 1899"/>
                <a:gd name="T84" fmla="*/ 867 w 2881"/>
                <a:gd name="T85" fmla="*/ 288 h 1899"/>
                <a:gd name="T86" fmla="*/ 1118 w 2881"/>
                <a:gd name="T87" fmla="*/ 204 h 1899"/>
                <a:gd name="T88" fmla="*/ 1373 w 2881"/>
                <a:gd name="T89" fmla="*/ 143 h 1899"/>
                <a:gd name="T90" fmla="*/ 1625 w 2881"/>
                <a:gd name="T91" fmla="*/ 109 h 1899"/>
                <a:gd name="T92" fmla="*/ 1869 w 2881"/>
                <a:gd name="T93" fmla="*/ 99 h 1899"/>
                <a:gd name="T94" fmla="*/ 2095 w 2881"/>
                <a:gd name="T95" fmla="*/ 117 h 1899"/>
                <a:gd name="T96" fmla="*/ 2298 w 2881"/>
                <a:gd name="T97" fmla="*/ 163 h 1899"/>
                <a:gd name="T98" fmla="*/ 2470 w 2881"/>
                <a:gd name="T99" fmla="*/ 237 h 1899"/>
                <a:gd name="T100" fmla="*/ 2605 w 2881"/>
                <a:gd name="T101" fmla="*/ 341 h 1899"/>
                <a:gd name="T102" fmla="*/ 2695 w 2881"/>
                <a:gd name="T103" fmla="*/ 475 h 1899"/>
                <a:gd name="T104" fmla="*/ 2733 w 2881"/>
                <a:gd name="T105" fmla="*/ 637 h 1899"/>
                <a:gd name="T106" fmla="*/ 2710 w 2881"/>
                <a:gd name="T107" fmla="*/ 800 h 1899"/>
                <a:gd name="T108" fmla="*/ 2630 w 2881"/>
                <a:gd name="T109" fmla="*/ 951 h 1899"/>
                <a:gd name="T110" fmla="*/ 2500 w 2881"/>
                <a:gd name="T111" fmla="*/ 1078 h 1899"/>
                <a:gd name="T112" fmla="*/ 2493 w 2881"/>
                <a:gd name="T113" fmla="*/ 1251 h 1899"/>
                <a:gd name="T114" fmla="*/ 2626 w 2881"/>
                <a:gd name="T115" fmla="*/ 1168 h 1899"/>
                <a:gd name="T116" fmla="*/ 2742 w 2881"/>
                <a:gd name="T117" fmla="*/ 1050 h 1899"/>
                <a:gd name="T118" fmla="*/ 2830 w 2881"/>
                <a:gd name="T119" fmla="*/ 903 h 1899"/>
                <a:gd name="T120" fmla="*/ 2877 w 2881"/>
                <a:gd name="T121" fmla="*/ 731 h 1899"/>
                <a:gd name="T122" fmla="*/ 2867 w 2881"/>
                <a:gd name="T123" fmla="*/ 539 h 1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81" h="1899">
                  <a:moveTo>
                    <a:pt x="1368" y="1693"/>
                  </a:moveTo>
                  <a:lnTo>
                    <a:pt x="1296" y="1699"/>
                  </a:lnTo>
                  <a:lnTo>
                    <a:pt x="1225" y="1703"/>
                  </a:lnTo>
                  <a:lnTo>
                    <a:pt x="1154" y="1706"/>
                  </a:lnTo>
                  <a:lnTo>
                    <a:pt x="1084" y="1706"/>
                  </a:lnTo>
                  <a:lnTo>
                    <a:pt x="1013" y="1706"/>
                  </a:lnTo>
                  <a:lnTo>
                    <a:pt x="945" y="1704"/>
                  </a:lnTo>
                  <a:lnTo>
                    <a:pt x="877" y="1699"/>
                  </a:lnTo>
                  <a:lnTo>
                    <a:pt x="810" y="1691"/>
                  </a:lnTo>
                  <a:lnTo>
                    <a:pt x="745" y="1683"/>
                  </a:lnTo>
                  <a:lnTo>
                    <a:pt x="682" y="1672"/>
                  </a:lnTo>
                  <a:lnTo>
                    <a:pt x="621" y="1658"/>
                  </a:lnTo>
                  <a:lnTo>
                    <a:pt x="563" y="1642"/>
                  </a:lnTo>
                  <a:lnTo>
                    <a:pt x="506" y="1623"/>
                  </a:lnTo>
                  <a:lnTo>
                    <a:pt x="453" y="1601"/>
                  </a:lnTo>
                  <a:lnTo>
                    <a:pt x="402" y="1578"/>
                  </a:lnTo>
                  <a:lnTo>
                    <a:pt x="355" y="1550"/>
                  </a:lnTo>
                  <a:lnTo>
                    <a:pt x="312" y="1521"/>
                  </a:lnTo>
                  <a:lnTo>
                    <a:pt x="271" y="1487"/>
                  </a:lnTo>
                  <a:lnTo>
                    <a:pt x="235" y="1450"/>
                  </a:lnTo>
                  <a:lnTo>
                    <a:pt x="203" y="1411"/>
                  </a:lnTo>
                  <a:lnTo>
                    <a:pt x="176" y="1369"/>
                  </a:lnTo>
                  <a:lnTo>
                    <a:pt x="154" y="1322"/>
                  </a:lnTo>
                  <a:lnTo>
                    <a:pt x="135" y="1271"/>
                  </a:lnTo>
                  <a:lnTo>
                    <a:pt x="121" y="1218"/>
                  </a:lnTo>
                  <a:lnTo>
                    <a:pt x="114" y="1152"/>
                  </a:lnTo>
                  <a:lnTo>
                    <a:pt x="114" y="1086"/>
                  </a:lnTo>
                  <a:lnTo>
                    <a:pt x="120" y="1020"/>
                  </a:lnTo>
                  <a:lnTo>
                    <a:pt x="134" y="955"/>
                  </a:lnTo>
                  <a:lnTo>
                    <a:pt x="152" y="891"/>
                  </a:lnTo>
                  <a:lnTo>
                    <a:pt x="177" y="831"/>
                  </a:lnTo>
                  <a:lnTo>
                    <a:pt x="207" y="773"/>
                  </a:lnTo>
                  <a:lnTo>
                    <a:pt x="239" y="718"/>
                  </a:lnTo>
                  <a:lnTo>
                    <a:pt x="275" y="668"/>
                  </a:lnTo>
                  <a:lnTo>
                    <a:pt x="314" y="622"/>
                  </a:lnTo>
                  <a:lnTo>
                    <a:pt x="314" y="544"/>
                  </a:lnTo>
                  <a:lnTo>
                    <a:pt x="261" y="593"/>
                  </a:lnTo>
                  <a:lnTo>
                    <a:pt x="212" y="645"/>
                  </a:lnTo>
                  <a:lnTo>
                    <a:pt x="167" y="699"/>
                  </a:lnTo>
                  <a:lnTo>
                    <a:pt x="128" y="753"/>
                  </a:lnTo>
                  <a:lnTo>
                    <a:pt x="92" y="810"/>
                  </a:lnTo>
                  <a:lnTo>
                    <a:pt x="62" y="869"/>
                  </a:lnTo>
                  <a:lnTo>
                    <a:pt x="39" y="930"/>
                  </a:lnTo>
                  <a:lnTo>
                    <a:pt x="19" y="992"/>
                  </a:lnTo>
                  <a:lnTo>
                    <a:pt x="6" y="1057"/>
                  </a:lnTo>
                  <a:lnTo>
                    <a:pt x="0" y="1123"/>
                  </a:lnTo>
                  <a:lnTo>
                    <a:pt x="0" y="1191"/>
                  </a:lnTo>
                  <a:lnTo>
                    <a:pt x="6" y="1260"/>
                  </a:lnTo>
                  <a:lnTo>
                    <a:pt x="20" y="1332"/>
                  </a:lnTo>
                  <a:lnTo>
                    <a:pt x="39" y="1393"/>
                  </a:lnTo>
                  <a:lnTo>
                    <a:pt x="63" y="1453"/>
                  </a:lnTo>
                  <a:lnTo>
                    <a:pt x="95" y="1508"/>
                  </a:lnTo>
                  <a:lnTo>
                    <a:pt x="134" y="1560"/>
                  </a:lnTo>
                  <a:lnTo>
                    <a:pt x="178" y="1610"/>
                  </a:lnTo>
                  <a:lnTo>
                    <a:pt x="230" y="1656"/>
                  </a:lnTo>
                  <a:lnTo>
                    <a:pt x="287" y="1698"/>
                  </a:lnTo>
                  <a:lnTo>
                    <a:pt x="350" y="1736"/>
                  </a:lnTo>
                  <a:lnTo>
                    <a:pt x="418" y="1771"/>
                  </a:lnTo>
                  <a:lnTo>
                    <a:pt x="494" y="1801"/>
                  </a:lnTo>
                  <a:lnTo>
                    <a:pt x="574" y="1829"/>
                  </a:lnTo>
                  <a:lnTo>
                    <a:pt x="659" y="1851"/>
                  </a:lnTo>
                  <a:lnTo>
                    <a:pt x="750" y="1869"/>
                  </a:lnTo>
                  <a:lnTo>
                    <a:pt x="846" y="1884"/>
                  </a:lnTo>
                  <a:lnTo>
                    <a:pt x="948" y="1893"/>
                  </a:lnTo>
                  <a:lnTo>
                    <a:pt x="1054" y="1898"/>
                  </a:lnTo>
                  <a:lnTo>
                    <a:pt x="1165" y="1899"/>
                  </a:lnTo>
                  <a:lnTo>
                    <a:pt x="1281" y="1894"/>
                  </a:lnTo>
                  <a:lnTo>
                    <a:pt x="1401" y="1884"/>
                  </a:lnTo>
                  <a:lnTo>
                    <a:pt x="1488" y="1874"/>
                  </a:lnTo>
                  <a:lnTo>
                    <a:pt x="1578" y="1862"/>
                  </a:lnTo>
                  <a:lnTo>
                    <a:pt x="1670" y="1845"/>
                  </a:lnTo>
                  <a:lnTo>
                    <a:pt x="1765" y="1825"/>
                  </a:lnTo>
                  <a:lnTo>
                    <a:pt x="1860" y="1803"/>
                  </a:lnTo>
                  <a:lnTo>
                    <a:pt x="1954" y="1777"/>
                  </a:lnTo>
                  <a:lnTo>
                    <a:pt x="2048" y="1747"/>
                  </a:lnTo>
                  <a:lnTo>
                    <a:pt x="2140" y="1715"/>
                  </a:lnTo>
                  <a:lnTo>
                    <a:pt x="2229" y="1680"/>
                  </a:lnTo>
                  <a:lnTo>
                    <a:pt x="2313" y="1643"/>
                  </a:lnTo>
                  <a:lnTo>
                    <a:pt x="2392" y="1602"/>
                  </a:lnTo>
                  <a:lnTo>
                    <a:pt x="2392" y="1384"/>
                  </a:lnTo>
                  <a:lnTo>
                    <a:pt x="2319" y="1424"/>
                  </a:lnTo>
                  <a:lnTo>
                    <a:pt x="2239" y="1464"/>
                  </a:lnTo>
                  <a:lnTo>
                    <a:pt x="2152" y="1501"/>
                  </a:lnTo>
                  <a:lnTo>
                    <a:pt x="2061" y="1536"/>
                  </a:lnTo>
                  <a:lnTo>
                    <a:pt x="1964" y="1568"/>
                  </a:lnTo>
                  <a:lnTo>
                    <a:pt x="1866" y="1597"/>
                  </a:lnTo>
                  <a:lnTo>
                    <a:pt x="1766" y="1623"/>
                  </a:lnTo>
                  <a:lnTo>
                    <a:pt x="1665" y="1647"/>
                  </a:lnTo>
                  <a:lnTo>
                    <a:pt x="1565" y="1667"/>
                  </a:lnTo>
                  <a:lnTo>
                    <a:pt x="1465" y="1682"/>
                  </a:lnTo>
                  <a:lnTo>
                    <a:pt x="1368" y="1693"/>
                  </a:lnTo>
                  <a:close/>
                  <a:moveTo>
                    <a:pt x="2867" y="539"/>
                  </a:moveTo>
                  <a:lnTo>
                    <a:pt x="2852" y="481"/>
                  </a:lnTo>
                  <a:lnTo>
                    <a:pt x="2831" y="427"/>
                  </a:lnTo>
                  <a:lnTo>
                    <a:pt x="2804" y="375"/>
                  </a:lnTo>
                  <a:lnTo>
                    <a:pt x="2771" y="326"/>
                  </a:lnTo>
                  <a:lnTo>
                    <a:pt x="2732" y="282"/>
                  </a:lnTo>
                  <a:lnTo>
                    <a:pt x="2690" y="240"/>
                  </a:lnTo>
                  <a:lnTo>
                    <a:pt x="2642" y="203"/>
                  </a:lnTo>
                  <a:lnTo>
                    <a:pt x="2590" y="168"/>
                  </a:lnTo>
                  <a:lnTo>
                    <a:pt x="2534" y="136"/>
                  </a:lnTo>
                  <a:lnTo>
                    <a:pt x="2474" y="108"/>
                  </a:lnTo>
                  <a:lnTo>
                    <a:pt x="2409" y="83"/>
                  </a:lnTo>
                  <a:lnTo>
                    <a:pt x="2343" y="62"/>
                  </a:lnTo>
                  <a:lnTo>
                    <a:pt x="2272" y="43"/>
                  </a:lnTo>
                  <a:lnTo>
                    <a:pt x="2199" y="28"/>
                  </a:lnTo>
                  <a:lnTo>
                    <a:pt x="2124" y="16"/>
                  </a:lnTo>
                  <a:lnTo>
                    <a:pt x="2046" y="7"/>
                  </a:lnTo>
                  <a:lnTo>
                    <a:pt x="1965" y="2"/>
                  </a:lnTo>
                  <a:lnTo>
                    <a:pt x="1884" y="0"/>
                  </a:lnTo>
                  <a:lnTo>
                    <a:pt x="1801" y="1"/>
                  </a:lnTo>
                  <a:lnTo>
                    <a:pt x="1717" y="5"/>
                  </a:lnTo>
                  <a:lnTo>
                    <a:pt x="1630" y="12"/>
                  </a:lnTo>
                  <a:lnTo>
                    <a:pt x="1545" y="22"/>
                  </a:lnTo>
                  <a:lnTo>
                    <a:pt x="1458" y="36"/>
                  </a:lnTo>
                  <a:lnTo>
                    <a:pt x="1372" y="52"/>
                  </a:lnTo>
                  <a:lnTo>
                    <a:pt x="1285" y="72"/>
                  </a:lnTo>
                  <a:lnTo>
                    <a:pt x="1199" y="95"/>
                  </a:lnTo>
                  <a:lnTo>
                    <a:pt x="1113" y="121"/>
                  </a:lnTo>
                  <a:lnTo>
                    <a:pt x="1028" y="150"/>
                  </a:lnTo>
                  <a:lnTo>
                    <a:pt x="944" y="182"/>
                  </a:lnTo>
                  <a:lnTo>
                    <a:pt x="862" y="218"/>
                  </a:lnTo>
                  <a:lnTo>
                    <a:pt x="782" y="255"/>
                  </a:lnTo>
                  <a:lnTo>
                    <a:pt x="704" y="297"/>
                  </a:lnTo>
                  <a:lnTo>
                    <a:pt x="627" y="340"/>
                  </a:lnTo>
                  <a:lnTo>
                    <a:pt x="627" y="396"/>
                  </a:lnTo>
                  <a:lnTo>
                    <a:pt x="705" y="357"/>
                  </a:lnTo>
                  <a:lnTo>
                    <a:pt x="786" y="321"/>
                  </a:lnTo>
                  <a:lnTo>
                    <a:pt x="867" y="288"/>
                  </a:lnTo>
                  <a:lnTo>
                    <a:pt x="950" y="257"/>
                  </a:lnTo>
                  <a:lnTo>
                    <a:pt x="1033" y="229"/>
                  </a:lnTo>
                  <a:lnTo>
                    <a:pt x="1118" y="204"/>
                  </a:lnTo>
                  <a:lnTo>
                    <a:pt x="1202" y="180"/>
                  </a:lnTo>
                  <a:lnTo>
                    <a:pt x="1288" y="161"/>
                  </a:lnTo>
                  <a:lnTo>
                    <a:pt x="1373" y="143"/>
                  </a:lnTo>
                  <a:lnTo>
                    <a:pt x="1458" y="129"/>
                  </a:lnTo>
                  <a:lnTo>
                    <a:pt x="1542" y="117"/>
                  </a:lnTo>
                  <a:lnTo>
                    <a:pt x="1625" y="109"/>
                  </a:lnTo>
                  <a:lnTo>
                    <a:pt x="1708" y="103"/>
                  </a:lnTo>
                  <a:lnTo>
                    <a:pt x="1789" y="100"/>
                  </a:lnTo>
                  <a:lnTo>
                    <a:pt x="1869" y="99"/>
                  </a:lnTo>
                  <a:lnTo>
                    <a:pt x="1946" y="103"/>
                  </a:lnTo>
                  <a:lnTo>
                    <a:pt x="2022" y="109"/>
                  </a:lnTo>
                  <a:lnTo>
                    <a:pt x="2095" y="117"/>
                  </a:lnTo>
                  <a:lnTo>
                    <a:pt x="2166" y="130"/>
                  </a:lnTo>
                  <a:lnTo>
                    <a:pt x="2233" y="145"/>
                  </a:lnTo>
                  <a:lnTo>
                    <a:pt x="2298" y="163"/>
                  </a:lnTo>
                  <a:lnTo>
                    <a:pt x="2359" y="184"/>
                  </a:lnTo>
                  <a:lnTo>
                    <a:pt x="2417" y="209"/>
                  </a:lnTo>
                  <a:lnTo>
                    <a:pt x="2470" y="237"/>
                  </a:lnTo>
                  <a:lnTo>
                    <a:pt x="2519" y="268"/>
                  </a:lnTo>
                  <a:lnTo>
                    <a:pt x="2564" y="303"/>
                  </a:lnTo>
                  <a:lnTo>
                    <a:pt x="2605" y="341"/>
                  </a:lnTo>
                  <a:lnTo>
                    <a:pt x="2639" y="382"/>
                  </a:lnTo>
                  <a:lnTo>
                    <a:pt x="2670" y="427"/>
                  </a:lnTo>
                  <a:lnTo>
                    <a:pt x="2695" y="475"/>
                  </a:lnTo>
                  <a:lnTo>
                    <a:pt x="2714" y="527"/>
                  </a:lnTo>
                  <a:lnTo>
                    <a:pt x="2727" y="582"/>
                  </a:lnTo>
                  <a:lnTo>
                    <a:pt x="2733" y="637"/>
                  </a:lnTo>
                  <a:lnTo>
                    <a:pt x="2732" y="692"/>
                  </a:lnTo>
                  <a:lnTo>
                    <a:pt x="2724" y="747"/>
                  </a:lnTo>
                  <a:lnTo>
                    <a:pt x="2710" y="800"/>
                  </a:lnTo>
                  <a:lnTo>
                    <a:pt x="2689" y="852"/>
                  </a:lnTo>
                  <a:lnTo>
                    <a:pt x="2662" y="903"/>
                  </a:lnTo>
                  <a:lnTo>
                    <a:pt x="2630" y="951"/>
                  </a:lnTo>
                  <a:lnTo>
                    <a:pt x="2591" y="997"/>
                  </a:lnTo>
                  <a:lnTo>
                    <a:pt x="2548" y="1039"/>
                  </a:lnTo>
                  <a:lnTo>
                    <a:pt x="2500" y="1078"/>
                  </a:lnTo>
                  <a:lnTo>
                    <a:pt x="2448" y="1113"/>
                  </a:lnTo>
                  <a:lnTo>
                    <a:pt x="2448" y="1270"/>
                  </a:lnTo>
                  <a:lnTo>
                    <a:pt x="2493" y="1251"/>
                  </a:lnTo>
                  <a:lnTo>
                    <a:pt x="2538" y="1228"/>
                  </a:lnTo>
                  <a:lnTo>
                    <a:pt x="2583" y="1199"/>
                  </a:lnTo>
                  <a:lnTo>
                    <a:pt x="2626" y="1168"/>
                  </a:lnTo>
                  <a:lnTo>
                    <a:pt x="2667" y="1133"/>
                  </a:lnTo>
                  <a:lnTo>
                    <a:pt x="2706" y="1093"/>
                  </a:lnTo>
                  <a:lnTo>
                    <a:pt x="2742" y="1050"/>
                  </a:lnTo>
                  <a:lnTo>
                    <a:pt x="2775" y="1004"/>
                  </a:lnTo>
                  <a:lnTo>
                    <a:pt x="2805" y="955"/>
                  </a:lnTo>
                  <a:lnTo>
                    <a:pt x="2830" y="903"/>
                  </a:lnTo>
                  <a:lnTo>
                    <a:pt x="2851" y="847"/>
                  </a:lnTo>
                  <a:lnTo>
                    <a:pt x="2867" y="790"/>
                  </a:lnTo>
                  <a:lnTo>
                    <a:pt x="2877" y="731"/>
                  </a:lnTo>
                  <a:lnTo>
                    <a:pt x="2881" y="669"/>
                  </a:lnTo>
                  <a:lnTo>
                    <a:pt x="2877" y="605"/>
                  </a:lnTo>
                  <a:lnTo>
                    <a:pt x="2867" y="5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34" name="Freeform 33"/>
            <p:cNvSpPr>
              <a:spLocks/>
            </p:cNvSpPr>
            <p:nvPr userDrawn="1"/>
          </p:nvSpPr>
          <p:spPr bwMode="auto">
            <a:xfrm>
              <a:off x="805" y="3116"/>
              <a:ext cx="29" cy="164"/>
            </a:xfrm>
            <a:custGeom>
              <a:avLst/>
              <a:gdLst>
                <a:gd name="T0" fmla="*/ 149 w 149"/>
                <a:gd name="T1" fmla="*/ 0 h 822"/>
                <a:gd name="T2" fmla="*/ 0 w 149"/>
                <a:gd name="T3" fmla="*/ 0 h 822"/>
                <a:gd name="T4" fmla="*/ 0 w 149"/>
                <a:gd name="T5" fmla="*/ 665 h 822"/>
                <a:gd name="T6" fmla="*/ 1 w 149"/>
                <a:gd name="T7" fmla="*/ 691 h 822"/>
                <a:gd name="T8" fmla="*/ 6 w 149"/>
                <a:gd name="T9" fmla="*/ 714 h 822"/>
                <a:gd name="T10" fmla="*/ 13 w 149"/>
                <a:gd name="T11" fmla="*/ 738 h 822"/>
                <a:gd name="T12" fmla="*/ 26 w 149"/>
                <a:gd name="T13" fmla="*/ 759 h 822"/>
                <a:gd name="T14" fmla="*/ 40 w 149"/>
                <a:gd name="T15" fmla="*/ 777 h 822"/>
                <a:gd name="T16" fmla="*/ 60 w 149"/>
                <a:gd name="T17" fmla="*/ 793 h 822"/>
                <a:gd name="T18" fmla="*/ 85 w 149"/>
                <a:gd name="T19" fmla="*/ 806 h 822"/>
                <a:gd name="T20" fmla="*/ 115 w 149"/>
                <a:gd name="T21" fmla="*/ 816 h 822"/>
                <a:gd name="T22" fmla="*/ 149 w 149"/>
                <a:gd name="T23" fmla="*/ 822 h 822"/>
                <a:gd name="T24" fmla="*/ 149 w 149"/>
                <a:gd name="T25" fmla="*/ 0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 h="822">
                  <a:moveTo>
                    <a:pt x="149" y="0"/>
                  </a:moveTo>
                  <a:lnTo>
                    <a:pt x="0" y="0"/>
                  </a:lnTo>
                  <a:lnTo>
                    <a:pt x="0" y="665"/>
                  </a:lnTo>
                  <a:lnTo>
                    <a:pt x="1" y="691"/>
                  </a:lnTo>
                  <a:lnTo>
                    <a:pt x="6" y="714"/>
                  </a:lnTo>
                  <a:lnTo>
                    <a:pt x="13" y="738"/>
                  </a:lnTo>
                  <a:lnTo>
                    <a:pt x="26" y="759"/>
                  </a:lnTo>
                  <a:lnTo>
                    <a:pt x="40" y="777"/>
                  </a:lnTo>
                  <a:lnTo>
                    <a:pt x="60" y="793"/>
                  </a:lnTo>
                  <a:lnTo>
                    <a:pt x="85" y="806"/>
                  </a:lnTo>
                  <a:lnTo>
                    <a:pt x="115" y="816"/>
                  </a:lnTo>
                  <a:lnTo>
                    <a:pt x="149" y="822"/>
                  </a:lnTo>
                  <a:lnTo>
                    <a:pt x="1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35" name="Freeform 34"/>
            <p:cNvSpPr>
              <a:spLocks/>
            </p:cNvSpPr>
            <p:nvPr userDrawn="1"/>
          </p:nvSpPr>
          <p:spPr bwMode="auto">
            <a:xfrm>
              <a:off x="449" y="3164"/>
              <a:ext cx="30" cy="118"/>
            </a:xfrm>
            <a:custGeom>
              <a:avLst/>
              <a:gdLst>
                <a:gd name="T0" fmla="*/ 150 w 150"/>
                <a:gd name="T1" fmla="*/ 0 h 590"/>
                <a:gd name="T2" fmla="*/ 0 w 150"/>
                <a:gd name="T3" fmla="*/ 0 h 590"/>
                <a:gd name="T4" fmla="*/ 0 w 150"/>
                <a:gd name="T5" fmla="*/ 434 h 590"/>
                <a:gd name="T6" fmla="*/ 2 w 150"/>
                <a:gd name="T7" fmla="*/ 460 h 590"/>
                <a:gd name="T8" fmla="*/ 5 w 150"/>
                <a:gd name="T9" fmla="*/ 484 h 590"/>
                <a:gd name="T10" fmla="*/ 14 w 150"/>
                <a:gd name="T11" fmla="*/ 507 h 590"/>
                <a:gd name="T12" fmla="*/ 25 w 150"/>
                <a:gd name="T13" fmla="*/ 528 h 590"/>
                <a:gd name="T14" fmla="*/ 41 w 150"/>
                <a:gd name="T15" fmla="*/ 547 h 590"/>
                <a:gd name="T16" fmla="*/ 61 w 150"/>
                <a:gd name="T17" fmla="*/ 563 h 590"/>
                <a:gd name="T18" fmla="*/ 86 w 150"/>
                <a:gd name="T19" fmla="*/ 575 h 590"/>
                <a:gd name="T20" fmla="*/ 115 w 150"/>
                <a:gd name="T21" fmla="*/ 585 h 590"/>
                <a:gd name="T22" fmla="*/ 150 w 150"/>
                <a:gd name="T23" fmla="*/ 590 h 590"/>
                <a:gd name="T24" fmla="*/ 150 w 150"/>
                <a:gd name="T25"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0" h="590">
                  <a:moveTo>
                    <a:pt x="150" y="0"/>
                  </a:moveTo>
                  <a:lnTo>
                    <a:pt x="0" y="0"/>
                  </a:lnTo>
                  <a:lnTo>
                    <a:pt x="0" y="434"/>
                  </a:lnTo>
                  <a:lnTo>
                    <a:pt x="2" y="460"/>
                  </a:lnTo>
                  <a:lnTo>
                    <a:pt x="5" y="484"/>
                  </a:lnTo>
                  <a:lnTo>
                    <a:pt x="14" y="507"/>
                  </a:lnTo>
                  <a:lnTo>
                    <a:pt x="25" y="528"/>
                  </a:lnTo>
                  <a:lnTo>
                    <a:pt x="41" y="547"/>
                  </a:lnTo>
                  <a:lnTo>
                    <a:pt x="61" y="563"/>
                  </a:lnTo>
                  <a:lnTo>
                    <a:pt x="86" y="575"/>
                  </a:lnTo>
                  <a:lnTo>
                    <a:pt x="115" y="585"/>
                  </a:lnTo>
                  <a:lnTo>
                    <a:pt x="150" y="590"/>
                  </a:lnTo>
                  <a:lnTo>
                    <a:pt x="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36" name="Rectangle 35"/>
            <p:cNvSpPr>
              <a:spLocks noChangeArrowheads="1"/>
            </p:cNvSpPr>
            <p:nvPr userDrawn="1"/>
          </p:nvSpPr>
          <p:spPr bwMode="auto">
            <a:xfrm>
              <a:off x="449" y="3120"/>
              <a:ext cx="30" cy="2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37" name="Freeform 36"/>
            <p:cNvSpPr>
              <a:spLocks/>
            </p:cNvSpPr>
            <p:nvPr userDrawn="1"/>
          </p:nvSpPr>
          <p:spPr bwMode="auto">
            <a:xfrm>
              <a:off x="623" y="3133"/>
              <a:ext cx="52" cy="148"/>
            </a:xfrm>
            <a:custGeom>
              <a:avLst/>
              <a:gdLst>
                <a:gd name="T0" fmla="*/ 172 w 260"/>
                <a:gd name="T1" fmla="*/ 743 h 743"/>
                <a:gd name="T2" fmla="*/ 139 w 260"/>
                <a:gd name="T3" fmla="*/ 740 h 743"/>
                <a:gd name="T4" fmla="*/ 108 w 260"/>
                <a:gd name="T5" fmla="*/ 733 h 743"/>
                <a:gd name="T6" fmla="*/ 82 w 260"/>
                <a:gd name="T7" fmla="*/ 722 h 743"/>
                <a:gd name="T8" fmla="*/ 59 w 260"/>
                <a:gd name="T9" fmla="*/ 708 h 743"/>
                <a:gd name="T10" fmla="*/ 41 w 260"/>
                <a:gd name="T11" fmla="*/ 691 h 743"/>
                <a:gd name="T12" fmla="*/ 26 w 260"/>
                <a:gd name="T13" fmla="*/ 670 h 743"/>
                <a:gd name="T14" fmla="*/ 15 w 260"/>
                <a:gd name="T15" fmla="*/ 649 h 743"/>
                <a:gd name="T16" fmla="*/ 6 w 260"/>
                <a:gd name="T17" fmla="*/ 625 h 743"/>
                <a:gd name="T18" fmla="*/ 3 w 260"/>
                <a:gd name="T19" fmla="*/ 601 h 743"/>
                <a:gd name="T20" fmla="*/ 0 w 260"/>
                <a:gd name="T21" fmla="*/ 576 h 743"/>
                <a:gd name="T22" fmla="*/ 0 w 260"/>
                <a:gd name="T23" fmla="*/ 0 h 743"/>
                <a:gd name="T24" fmla="*/ 149 w 260"/>
                <a:gd name="T25" fmla="*/ 0 h 743"/>
                <a:gd name="T26" fmla="*/ 149 w 260"/>
                <a:gd name="T27" fmla="*/ 159 h 743"/>
                <a:gd name="T28" fmla="*/ 260 w 260"/>
                <a:gd name="T29" fmla="*/ 159 h 743"/>
                <a:gd name="T30" fmla="*/ 260 w 260"/>
                <a:gd name="T31" fmla="*/ 278 h 743"/>
                <a:gd name="T32" fmla="*/ 149 w 260"/>
                <a:gd name="T33" fmla="*/ 278 h 743"/>
                <a:gd name="T34" fmla="*/ 149 w 260"/>
                <a:gd name="T35" fmla="*/ 567 h 743"/>
                <a:gd name="T36" fmla="*/ 151 w 260"/>
                <a:gd name="T37" fmla="*/ 586 h 743"/>
                <a:gd name="T38" fmla="*/ 156 w 260"/>
                <a:gd name="T39" fmla="*/ 599 h 743"/>
                <a:gd name="T40" fmla="*/ 166 w 260"/>
                <a:gd name="T41" fmla="*/ 611 h 743"/>
                <a:gd name="T42" fmla="*/ 181 w 260"/>
                <a:gd name="T43" fmla="*/ 617 h 743"/>
                <a:gd name="T44" fmla="*/ 199 w 260"/>
                <a:gd name="T45" fmla="*/ 619 h 743"/>
                <a:gd name="T46" fmla="*/ 260 w 260"/>
                <a:gd name="T47" fmla="*/ 619 h 743"/>
                <a:gd name="T48" fmla="*/ 260 w 260"/>
                <a:gd name="T49" fmla="*/ 743 h 743"/>
                <a:gd name="T50" fmla="*/ 172 w 260"/>
                <a:gd name="T51" fmla="*/ 7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743">
                  <a:moveTo>
                    <a:pt x="172" y="743"/>
                  </a:moveTo>
                  <a:lnTo>
                    <a:pt x="139" y="740"/>
                  </a:lnTo>
                  <a:lnTo>
                    <a:pt x="108" y="733"/>
                  </a:lnTo>
                  <a:lnTo>
                    <a:pt x="82" y="722"/>
                  </a:lnTo>
                  <a:lnTo>
                    <a:pt x="59" y="708"/>
                  </a:lnTo>
                  <a:lnTo>
                    <a:pt x="41" y="691"/>
                  </a:lnTo>
                  <a:lnTo>
                    <a:pt x="26" y="670"/>
                  </a:lnTo>
                  <a:lnTo>
                    <a:pt x="15" y="649"/>
                  </a:lnTo>
                  <a:lnTo>
                    <a:pt x="6" y="625"/>
                  </a:lnTo>
                  <a:lnTo>
                    <a:pt x="3" y="601"/>
                  </a:lnTo>
                  <a:lnTo>
                    <a:pt x="0" y="576"/>
                  </a:lnTo>
                  <a:lnTo>
                    <a:pt x="0" y="0"/>
                  </a:lnTo>
                  <a:lnTo>
                    <a:pt x="149" y="0"/>
                  </a:lnTo>
                  <a:lnTo>
                    <a:pt x="149" y="159"/>
                  </a:lnTo>
                  <a:lnTo>
                    <a:pt x="260" y="159"/>
                  </a:lnTo>
                  <a:lnTo>
                    <a:pt x="260" y="278"/>
                  </a:lnTo>
                  <a:lnTo>
                    <a:pt x="149" y="278"/>
                  </a:lnTo>
                  <a:lnTo>
                    <a:pt x="149" y="567"/>
                  </a:lnTo>
                  <a:lnTo>
                    <a:pt x="151" y="586"/>
                  </a:lnTo>
                  <a:lnTo>
                    <a:pt x="156" y="599"/>
                  </a:lnTo>
                  <a:lnTo>
                    <a:pt x="166" y="611"/>
                  </a:lnTo>
                  <a:lnTo>
                    <a:pt x="181" y="617"/>
                  </a:lnTo>
                  <a:lnTo>
                    <a:pt x="199" y="619"/>
                  </a:lnTo>
                  <a:lnTo>
                    <a:pt x="260" y="619"/>
                  </a:lnTo>
                  <a:lnTo>
                    <a:pt x="260" y="743"/>
                  </a:lnTo>
                  <a:lnTo>
                    <a:pt x="172" y="74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38" name="Freeform 37"/>
            <p:cNvSpPr>
              <a:spLocks noEditPoints="1"/>
            </p:cNvSpPr>
            <p:nvPr userDrawn="1"/>
          </p:nvSpPr>
          <p:spPr bwMode="auto">
            <a:xfrm>
              <a:off x="683" y="3162"/>
              <a:ext cx="104" cy="121"/>
            </a:xfrm>
            <a:custGeom>
              <a:avLst/>
              <a:gdLst>
                <a:gd name="T0" fmla="*/ 150 w 523"/>
                <a:gd name="T1" fmla="*/ 375 h 604"/>
                <a:gd name="T2" fmla="*/ 167 w 523"/>
                <a:gd name="T3" fmla="*/ 423 h 604"/>
                <a:gd name="T4" fmla="*/ 200 w 523"/>
                <a:gd name="T5" fmla="*/ 458 h 604"/>
                <a:gd name="T6" fmla="*/ 250 w 523"/>
                <a:gd name="T7" fmla="*/ 476 h 604"/>
                <a:gd name="T8" fmla="*/ 309 w 523"/>
                <a:gd name="T9" fmla="*/ 478 h 604"/>
                <a:gd name="T10" fmla="*/ 357 w 523"/>
                <a:gd name="T11" fmla="*/ 465 h 604"/>
                <a:gd name="T12" fmla="*/ 396 w 523"/>
                <a:gd name="T13" fmla="*/ 440 h 604"/>
                <a:gd name="T14" fmla="*/ 506 w 523"/>
                <a:gd name="T15" fmla="*/ 511 h 604"/>
                <a:gd name="T16" fmla="*/ 461 w 523"/>
                <a:gd name="T17" fmla="*/ 549 h 604"/>
                <a:gd name="T18" fmla="*/ 411 w 523"/>
                <a:gd name="T19" fmla="*/ 579 h 604"/>
                <a:gd name="T20" fmla="*/ 351 w 523"/>
                <a:gd name="T21" fmla="*/ 598 h 604"/>
                <a:gd name="T22" fmla="*/ 278 w 523"/>
                <a:gd name="T23" fmla="*/ 604 h 604"/>
                <a:gd name="T24" fmla="*/ 218 w 523"/>
                <a:gd name="T25" fmla="*/ 599 h 604"/>
                <a:gd name="T26" fmla="*/ 161 w 523"/>
                <a:gd name="T27" fmla="*/ 584 h 604"/>
                <a:gd name="T28" fmla="*/ 109 w 523"/>
                <a:gd name="T29" fmla="*/ 555 h 604"/>
                <a:gd name="T30" fmla="*/ 65 w 523"/>
                <a:gd name="T31" fmla="*/ 515 h 604"/>
                <a:gd name="T32" fmla="*/ 31 w 523"/>
                <a:gd name="T33" fmla="*/ 460 h 604"/>
                <a:gd name="T34" fmla="*/ 9 w 523"/>
                <a:gd name="T35" fmla="*/ 389 h 604"/>
                <a:gd name="T36" fmla="*/ 0 w 523"/>
                <a:gd name="T37" fmla="*/ 301 h 604"/>
                <a:gd name="T38" fmla="*/ 10 w 523"/>
                <a:gd name="T39" fmla="*/ 212 h 604"/>
                <a:gd name="T40" fmla="*/ 37 w 523"/>
                <a:gd name="T41" fmla="*/ 138 h 604"/>
                <a:gd name="T42" fmla="*/ 79 w 523"/>
                <a:gd name="T43" fmla="*/ 78 h 604"/>
                <a:gd name="T44" fmla="*/ 135 w 523"/>
                <a:gd name="T45" fmla="*/ 35 h 604"/>
                <a:gd name="T46" fmla="*/ 200 w 523"/>
                <a:gd name="T47" fmla="*/ 9 h 604"/>
                <a:gd name="T48" fmla="*/ 275 w 523"/>
                <a:gd name="T49" fmla="*/ 0 h 604"/>
                <a:gd name="T50" fmla="*/ 354 w 523"/>
                <a:gd name="T51" fmla="*/ 11 h 604"/>
                <a:gd name="T52" fmla="*/ 419 w 523"/>
                <a:gd name="T53" fmla="*/ 46 h 604"/>
                <a:gd name="T54" fmla="*/ 469 w 523"/>
                <a:gd name="T55" fmla="*/ 99 h 604"/>
                <a:gd name="T56" fmla="*/ 503 w 523"/>
                <a:gd name="T57" fmla="*/ 168 h 604"/>
                <a:gd name="T58" fmla="*/ 521 w 523"/>
                <a:gd name="T59" fmla="*/ 250 h 604"/>
                <a:gd name="T60" fmla="*/ 523 w 523"/>
                <a:gd name="T61" fmla="*/ 348 h 604"/>
                <a:gd name="T62" fmla="*/ 268 w 523"/>
                <a:gd name="T63" fmla="*/ 123 h 604"/>
                <a:gd name="T64" fmla="*/ 214 w 523"/>
                <a:gd name="T65" fmla="*/ 134 h 604"/>
                <a:gd name="T66" fmla="*/ 174 w 523"/>
                <a:gd name="T67" fmla="*/ 164 h 604"/>
                <a:gd name="T68" fmla="*/ 155 w 523"/>
                <a:gd name="T69" fmla="*/ 203 h 604"/>
                <a:gd name="T70" fmla="*/ 147 w 523"/>
                <a:gd name="T71" fmla="*/ 248 h 604"/>
                <a:gd name="T72" fmla="*/ 373 w 523"/>
                <a:gd name="T73" fmla="*/ 227 h 604"/>
                <a:gd name="T74" fmla="*/ 364 w 523"/>
                <a:gd name="T75" fmla="*/ 187 h 604"/>
                <a:gd name="T76" fmla="*/ 344 w 523"/>
                <a:gd name="T77" fmla="*/ 154 h 604"/>
                <a:gd name="T78" fmla="*/ 312 w 523"/>
                <a:gd name="T79" fmla="*/ 130 h 604"/>
                <a:gd name="T80" fmla="*/ 268 w 523"/>
                <a:gd name="T81" fmla="*/ 123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23" h="604">
                  <a:moveTo>
                    <a:pt x="147" y="348"/>
                  </a:moveTo>
                  <a:lnTo>
                    <a:pt x="150" y="375"/>
                  </a:lnTo>
                  <a:lnTo>
                    <a:pt x="157" y="401"/>
                  </a:lnTo>
                  <a:lnTo>
                    <a:pt x="167" y="423"/>
                  </a:lnTo>
                  <a:lnTo>
                    <a:pt x="182" y="442"/>
                  </a:lnTo>
                  <a:lnTo>
                    <a:pt x="200" y="458"/>
                  </a:lnTo>
                  <a:lnTo>
                    <a:pt x="223" y="469"/>
                  </a:lnTo>
                  <a:lnTo>
                    <a:pt x="250" y="476"/>
                  </a:lnTo>
                  <a:lnTo>
                    <a:pt x="279" y="479"/>
                  </a:lnTo>
                  <a:lnTo>
                    <a:pt x="309" y="478"/>
                  </a:lnTo>
                  <a:lnTo>
                    <a:pt x="335" y="473"/>
                  </a:lnTo>
                  <a:lnTo>
                    <a:pt x="357" y="465"/>
                  </a:lnTo>
                  <a:lnTo>
                    <a:pt x="377" y="455"/>
                  </a:lnTo>
                  <a:lnTo>
                    <a:pt x="396" y="440"/>
                  </a:lnTo>
                  <a:lnTo>
                    <a:pt x="414" y="423"/>
                  </a:lnTo>
                  <a:lnTo>
                    <a:pt x="506" y="511"/>
                  </a:lnTo>
                  <a:lnTo>
                    <a:pt x="484" y="532"/>
                  </a:lnTo>
                  <a:lnTo>
                    <a:pt x="461" y="549"/>
                  </a:lnTo>
                  <a:lnTo>
                    <a:pt x="437" y="565"/>
                  </a:lnTo>
                  <a:lnTo>
                    <a:pt x="411" y="579"/>
                  </a:lnTo>
                  <a:lnTo>
                    <a:pt x="382" y="590"/>
                  </a:lnTo>
                  <a:lnTo>
                    <a:pt x="351" y="598"/>
                  </a:lnTo>
                  <a:lnTo>
                    <a:pt x="317" y="602"/>
                  </a:lnTo>
                  <a:lnTo>
                    <a:pt x="278" y="604"/>
                  </a:lnTo>
                  <a:lnTo>
                    <a:pt x="247" y="602"/>
                  </a:lnTo>
                  <a:lnTo>
                    <a:pt x="218" y="599"/>
                  </a:lnTo>
                  <a:lnTo>
                    <a:pt x="189" y="593"/>
                  </a:lnTo>
                  <a:lnTo>
                    <a:pt x="161" y="584"/>
                  </a:lnTo>
                  <a:lnTo>
                    <a:pt x="135" y="572"/>
                  </a:lnTo>
                  <a:lnTo>
                    <a:pt x="109" y="555"/>
                  </a:lnTo>
                  <a:lnTo>
                    <a:pt x="87" y="537"/>
                  </a:lnTo>
                  <a:lnTo>
                    <a:pt x="65" y="515"/>
                  </a:lnTo>
                  <a:lnTo>
                    <a:pt x="47" y="489"/>
                  </a:lnTo>
                  <a:lnTo>
                    <a:pt x="31" y="460"/>
                  </a:lnTo>
                  <a:lnTo>
                    <a:pt x="19" y="427"/>
                  </a:lnTo>
                  <a:lnTo>
                    <a:pt x="9" y="389"/>
                  </a:lnTo>
                  <a:lnTo>
                    <a:pt x="2" y="348"/>
                  </a:lnTo>
                  <a:lnTo>
                    <a:pt x="0" y="301"/>
                  </a:lnTo>
                  <a:lnTo>
                    <a:pt x="2" y="255"/>
                  </a:lnTo>
                  <a:lnTo>
                    <a:pt x="10" y="212"/>
                  </a:lnTo>
                  <a:lnTo>
                    <a:pt x="21" y="173"/>
                  </a:lnTo>
                  <a:lnTo>
                    <a:pt x="37" y="138"/>
                  </a:lnTo>
                  <a:lnTo>
                    <a:pt x="57" y="107"/>
                  </a:lnTo>
                  <a:lnTo>
                    <a:pt x="79" y="78"/>
                  </a:lnTo>
                  <a:lnTo>
                    <a:pt x="105" y="55"/>
                  </a:lnTo>
                  <a:lnTo>
                    <a:pt x="135" y="35"/>
                  </a:lnTo>
                  <a:lnTo>
                    <a:pt x="166" y="20"/>
                  </a:lnTo>
                  <a:lnTo>
                    <a:pt x="200" y="9"/>
                  </a:lnTo>
                  <a:lnTo>
                    <a:pt x="236" y="3"/>
                  </a:lnTo>
                  <a:lnTo>
                    <a:pt x="275" y="0"/>
                  </a:lnTo>
                  <a:lnTo>
                    <a:pt x="315" y="3"/>
                  </a:lnTo>
                  <a:lnTo>
                    <a:pt x="354" y="11"/>
                  </a:lnTo>
                  <a:lnTo>
                    <a:pt x="388" y="26"/>
                  </a:lnTo>
                  <a:lnTo>
                    <a:pt x="419" y="46"/>
                  </a:lnTo>
                  <a:lnTo>
                    <a:pt x="446" y="71"/>
                  </a:lnTo>
                  <a:lnTo>
                    <a:pt x="469" y="99"/>
                  </a:lnTo>
                  <a:lnTo>
                    <a:pt x="488" y="133"/>
                  </a:lnTo>
                  <a:lnTo>
                    <a:pt x="503" y="168"/>
                  </a:lnTo>
                  <a:lnTo>
                    <a:pt x="514" y="208"/>
                  </a:lnTo>
                  <a:lnTo>
                    <a:pt x="521" y="250"/>
                  </a:lnTo>
                  <a:lnTo>
                    <a:pt x="523" y="295"/>
                  </a:lnTo>
                  <a:lnTo>
                    <a:pt x="523" y="348"/>
                  </a:lnTo>
                  <a:lnTo>
                    <a:pt x="147" y="348"/>
                  </a:lnTo>
                  <a:close/>
                  <a:moveTo>
                    <a:pt x="268" y="123"/>
                  </a:moveTo>
                  <a:lnTo>
                    <a:pt x="239" y="125"/>
                  </a:lnTo>
                  <a:lnTo>
                    <a:pt x="214" y="134"/>
                  </a:lnTo>
                  <a:lnTo>
                    <a:pt x="192" y="146"/>
                  </a:lnTo>
                  <a:lnTo>
                    <a:pt x="174" y="164"/>
                  </a:lnTo>
                  <a:lnTo>
                    <a:pt x="162" y="183"/>
                  </a:lnTo>
                  <a:lnTo>
                    <a:pt x="155" y="203"/>
                  </a:lnTo>
                  <a:lnTo>
                    <a:pt x="150" y="224"/>
                  </a:lnTo>
                  <a:lnTo>
                    <a:pt x="147" y="248"/>
                  </a:lnTo>
                  <a:lnTo>
                    <a:pt x="376" y="248"/>
                  </a:lnTo>
                  <a:lnTo>
                    <a:pt x="373" y="227"/>
                  </a:lnTo>
                  <a:lnTo>
                    <a:pt x="370" y="206"/>
                  </a:lnTo>
                  <a:lnTo>
                    <a:pt x="364" y="187"/>
                  </a:lnTo>
                  <a:lnTo>
                    <a:pt x="355" y="168"/>
                  </a:lnTo>
                  <a:lnTo>
                    <a:pt x="344" y="154"/>
                  </a:lnTo>
                  <a:lnTo>
                    <a:pt x="329" y="140"/>
                  </a:lnTo>
                  <a:lnTo>
                    <a:pt x="312" y="130"/>
                  </a:lnTo>
                  <a:lnTo>
                    <a:pt x="292" y="124"/>
                  </a:lnTo>
                  <a:lnTo>
                    <a:pt x="268" y="12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39" name="Freeform 38"/>
            <p:cNvSpPr>
              <a:spLocks/>
            </p:cNvSpPr>
            <p:nvPr userDrawn="1"/>
          </p:nvSpPr>
          <p:spPr bwMode="auto">
            <a:xfrm>
              <a:off x="505" y="3164"/>
              <a:ext cx="96" cy="117"/>
            </a:xfrm>
            <a:custGeom>
              <a:avLst/>
              <a:gdLst>
                <a:gd name="T0" fmla="*/ 270 w 480"/>
                <a:gd name="T1" fmla="*/ 119 h 585"/>
                <a:gd name="T2" fmla="*/ 290 w 480"/>
                <a:gd name="T3" fmla="*/ 121 h 585"/>
                <a:gd name="T4" fmla="*/ 306 w 480"/>
                <a:gd name="T5" fmla="*/ 126 h 585"/>
                <a:gd name="T6" fmla="*/ 317 w 480"/>
                <a:gd name="T7" fmla="*/ 135 h 585"/>
                <a:gd name="T8" fmla="*/ 325 w 480"/>
                <a:gd name="T9" fmla="*/ 146 h 585"/>
                <a:gd name="T10" fmla="*/ 330 w 480"/>
                <a:gd name="T11" fmla="*/ 160 h 585"/>
                <a:gd name="T12" fmla="*/ 332 w 480"/>
                <a:gd name="T13" fmla="*/ 176 h 585"/>
                <a:gd name="T14" fmla="*/ 332 w 480"/>
                <a:gd name="T15" fmla="*/ 585 h 585"/>
                <a:gd name="T16" fmla="*/ 480 w 480"/>
                <a:gd name="T17" fmla="*/ 585 h 585"/>
                <a:gd name="T18" fmla="*/ 480 w 480"/>
                <a:gd name="T19" fmla="*/ 175 h 585"/>
                <a:gd name="T20" fmla="*/ 479 w 480"/>
                <a:gd name="T21" fmla="*/ 152 h 585"/>
                <a:gd name="T22" fmla="*/ 475 w 480"/>
                <a:gd name="T23" fmla="*/ 129 h 585"/>
                <a:gd name="T24" fmla="*/ 469 w 480"/>
                <a:gd name="T25" fmla="*/ 107 h 585"/>
                <a:gd name="T26" fmla="*/ 460 w 480"/>
                <a:gd name="T27" fmla="*/ 86 h 585"/>
                <a:gd name="T28" fmla="*/ 448 w 480"/>
                <a:gd name="T29" fmla="*/ 66 h 585"/>
                <a:gd name="T30" fmla="*/ 433 w 480"/>
                <a:gd name="T31" fmla="*/ 47 h 585"/>
                <a:gd name="T32" fmla="*/ 416 w 480"/>
                <a:gd name="T33" fmla="*/ 31 h 585"/>
                <a:gd name="T34" fmla="*/ 393 w 480"/>
                <a:gd name="T35" fmla="*/ 19 h 585"/>
                <a:gd name="T36" fmla="*/ 369 w 480"/>
                <a:gd name="T37" fmla="*/ 9 h 585"/>
                <a:gd name="T38" fmla="*/ 339 w 480"/>
                <a:gd name="T39" fmla="*/ 3 h 585"/>
                <a:gd name="T40" fmla="*/ 306 w 480"/>
                <a:gd name="T41" fmla="*/ 0 h 585"/>
                <a:gd name="T42" fmla="*/ 0 w 480"/>
                <a:gd name="T43" fmla="*/ 0 h 585"/>
                <a:gd name="T44" fmla="*/ 0 w 480"/>
                <a:gd name="T45" fmla="*/ 585 h 585"/>
                <a:gd name="T46" fmla="*/ 147 w 480"/>
                <a:gd name="T47" fmla="*/ 585 h 585"/>
                <a:gd name="T48" fmla="*/ 147 w 480"/>
                <a:gd name="T49" fmla="*/ 119 h 585"/>
                <a:gd name="T50" fmla="*/ 270 w 480"/>
                <a:gd name="T51" fmla="*/ 119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0" h="585">
                  <a:moveTo>
                    <a:pt x="270" y="119"/>
                  </a:moveTo>
                  <a:lnTo>
                    <a:pt x="290" y="121"/>
                  </a:lnTo>
                  <a:lnTo>
                    <a:pt x="306" y="126"/>
                  </a:lnTo>
                  <a:lnTo>
                    <a:pt x="317" y="135"/>
                  </a:lnTo>
                  <a:lnTo>
                    <a:pt x="325" y="146"/>
                  </a:lnTo>
                  <a:lnTo>
                    <a:pt x="330" y="160"/>
                  </a:lnTo>
                  <a:lnTo>
                    <a:pt x="332" y="176"/>
                  </a:lnTo>
                  <a:lnTo>
                    <a:pt x="332" y="585"/>
                  </a:lnTo>
                  <a:lnTo>
                    <a:pt x="480" y="585"/>
                  </a:lnTo>
                  <a:lnTo>
                    <a:pt x="480" y="175"/>
                  </a:lnTo>
                  <a:lnTo>
                    <a:pt x="479" y="152"/>
                  </a:lnTo>
                  <a:lnTo>
                    <a:pt x="475" y="129"/>
                  </a:lnTo>
                  <a:lnTo>
                    <a:pt x="469" y="107"/>
                  </a:lnTo>
                  <a:lnTo>
                    <a:pt x="460" y="86"/>
                  </a:lnTo>
                  <a:lnTo>
                    <a:pt x="448" y="66"/>
                  </a:lnTo>
                  <a:lnTo>
                    <a:pt x="433" y="47"/>
                  </a:lnTo>
                  <a:lnTo>
                    <a:pt x="416" y="31"/>
                  </a:lnTo>
                  <a:lnTo>
                    <a:pt x="393" y="19"/>
                  </a:lnTo>
                  <a:lnTo>
                    <a:pt x="369" y="9"/>
                  </a:lnTo>
                  <a:lnTo>
                    <a:pt x="339" y="3"/>
                  </a:lnTo>
                  <a:lnTo>
                    <a:pt x="306" y="0"/>
                  </a:lnTo>
                  <a:lnTo>
                    <a:pt x="0" y="0"/>
                  </a:lnTo>
                  <a:lnTo>
                    <a:pt x="0" y="585"/>
                  </a:lnTo>
                  <a:lnTo>
                    <a:pt x="147" y="585"/>
                  </a:lnTo>
                  <a:lnTo>
                    <a:pt x="147" y="119"/>
                  </a:lnTo>
                  <a:lnTo>
                    <a:pt x="270" y="11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sp>
          <p:nvSpPr>
            <p:cNvPr id="40" name="Freeform 39"/>
            <p:cNvSpPr>
              <a:spLocks noEditPoints="1"/>
            </p:cNvSpPr>
            <p:nvPr userDrawn="1"/>
          </p:nvSpPr>
          <p:spPr bwMode="auto">
            <a:xfrm>
              <a:off x="855" y="3116"/>
              <a:ext cx="23" cy="24"/>
            </a:xfrm>
            <a:custGeom>
              <a:avLst/>
              <a:gdLst>
                <a:gd name="T0" fmla="*/ 39 w 118"/>
                <a:gd name="T1" fmla="*/ 116 h 120"/>
                <a:gd name="T2" fmla="*/ 11 w 118"/>
                <a:gd name="T3" fmla="*/ 95 h 120"/>
                <a:gd name="T4" fmla="*/ 0 w 118"/>
                <a:gd name="T5" fmla="*/ 59 h 120"/>
                <a:gd name="T6" fmla="*/ 11 w 118"/>
                <a:gd name="T7" fmla="*/ 24 h 120"/>
                <a:gd name="T8" fmla="*/ 39 w 118"/>
                <a:gd name="T9" fmla="*/ 3 h 120"/>
                <a:gd name="T10" fmla="*/ 78 w 118"/>
                <a:gd name="T11" fmla="*/ 3 h 120"/>
                <a:gd name="T12" fmla="*/ 106 w 118"/>
                <a:gd name="T13" fmla="*/ 24 h 120"/>
                <a:gd name="T14" fmla="*/ 118 w 118"/>
                <a:gd name="T15" fmla="*/ 59 h 120"/>
                <a:gd name="T16" fmla="*/ 106 w 118"/>
                <a:gd name="T17" fmla="*/ 95 h 120"/>
                <a:gd name="T18" fmla="*/ 78 w 118"/>
                <a:gd name="T19" fmla="*/ 116 h 120"/>
                <a:gd name="T20" fmla="*/ 58 w 118"/>
                <a:gd name="T21" fmla="*/ 10 h 120"/>
                <a:gd name="T22" fmla="*/ 29 w 118"/>
                <a:gd name="T23" fmla="*/ 19 h 120"/>
                <a:gd name="T24" fmla="*/ 12 w 118"/>
                <a:gd name="T25" fmla="*/ 44 h 120"/>
                <a:gd name="T26" fmla="*/ 12 w 118"/>
                <a:gd name="T27" fmla="*/ 75 h 120"/>
                <a:gd name="T28" fmla="*/ 29 w 118"/>
                <a:gd name="T29" fmla="*/ 100 h 120"/>
                <a:gd name="T30" fmla="*/ 58 w 118"/>
                <a:gd name="T31" fmla="*/ 108 h 120"/>
                <a:gd name="T32" fmla="*/ 88 w 118"/>
                <a:gd name="T33" fmla="*/ 100 h 120"/>
                <a:gd name="T34" fmla="*/ 106 w 118"/>
                <a:gd name="T35" fmla="*/ 75 h 120"/>
                <a:gd name="T36" fmla="*/ 106 w 118"/>
                <a:gd name="T37" fmla="*/ 44 h 120"/>
                <a:gd name="T38" fmla="*/ 88 w 118"/>
                <a:gd name="T39" fmla="*/ 19 h 120"/>
                <a:gd name="T40" fmla="*/ 58 w 118"/>
                <a:gd name="T41" fmla="*/ 10 h 120"/>
                <a:gd name="T42" fmla="*/ 74 w 118"/>
                <a:gd name="T43" fmla="*/ 95 h 120"/>
                <a:gd name="T44" fmla="*/ 71 w 118"/>
                <a:gd name="T45" fmla="*/ 94 h 120"/>
                <a:gd name="T46" fmla="*/ 55 w 118"/>
                <a:gd name="T47" fmla="*/ 68 h 120"/>
                <a:gd name="T48" fmla="*/ 48 w 118"/>
                <a:gd name="T49" fmla="*/ 66 h 120"/>
                <a:gd name="T50" fmla="*/ 47 w 118"/>
                <a:gd name="T51" fmla="*/ 94 h 120"/>
                <a:gd name="T52" fmla="*/ 45 w 118"/>
                <a:gd name="T53" fmla="*/ 95 h 120"/>
                <a:gd name="T54" fmla="*/ 33 w 118"/>
                <a:gd name="T55" fmla="*/ 95 h 120"/>
                <a:gd name="T56" fmla="*/ 32 w 118"/>
                <a:gd name="T57" fmla="*/ 92 h 120"/>
                <a:gd name="T58" fmla="*/ 33 w 118"/>
                <a:gd name="T59" fmla="*/ 26 h 120"/>
                <a:gd name="T60" fmla="*/ 37 w 118"/>
                <a:gd name="T61" fmla="*/ 23 h 120"/>
                <a:gd name="T62" fmla="*/ 45 w 118"/>
                <a:gd name="T63" fmla="*/ 22 h 120"/>
                <a:gd name="T64" fmla="*/ 55 w 118"/>
                <a:gd name="T65" fmla="*/ 22 h 120"/>
                <a:gd name="T66" fmla="*/ 76 w 118"/>
                <a:gd name="T67" fmla="*/ 27 h 120"/>
                <a:gd name="T68" fmla="*/ 85 w 118"/>
                <a:gd name="T69" fmla="*/ 44 h 120"/>
                <a:gd name="T70" fmla="*/ 84 w 118"/>
                <a:gd name="T71" fmla="*/ 52 h 120"/>
                <a:gd name="T72" fmla="*/ 79 w 118"/>
                <a:gd name="T73" fmla="*/ 60 h 120"/>
                <a:gd name="T74" fmla="*/ 71 w 118"/>
                <a:gd name="T75" fmla="*/ 64 h 120"/>
                <a:gd name="T76" fmla="*/ 88 w 118"/>
                <a:gd name="T77" fmla="*/ 92 h 120"/>
                <a:gd name="T78" fmla="*/ 88 w 118"/>
                <a:gd name="T79" fmla="*/ 94 h 120"/>
                <a:gd name="T80" fmla="*/ 85 w 118"/>
                <a:gd name="T81" fmla="*/ 95 h 120"/>
                <a:gd name="T82" fmla="*/ 70 w 118"/>
                <a:gd name="T83" fmla="*/ 40 h 120"/>
                <a:gd name="T84" fmla="*/ 65 w 118"/>
                <a:gd name="T85" fmla="*/ 37 h 120"/>
                <a:gd name="T86" fmla="*/ 57 w 118"/>
                <a:gd name="T87" fmla="*/ 34 h 120"/>
                <a:gd name="T88" fmla="*/ 47 w 118"/>
                <a:gd name="T89" fmla="*/ 55 h 120"/>
                <a:gd name="T90" fmla="*/ 52 w 118"/>
                <a:gd name="T91" fmla="*/ 55 h 120"/>
                <a:gd name="T92" fmla="*/ 57 w 118"/>
                <a:gd name="T93" fmla="*/ 55 h 120"/>
                <a:gd name="T94" fmla="*/ 65 w 118"/>
                <a:gd name="T95" fmla="*/ 54 h 120"/>
                <a:gd name="T96" fmla="*/ 70 w 118"/>
                <a:gd name="T97" fmla="*/ 49 h 120"/>
                <a:gd name="T98" fmla="*/ 70 w 118"/>
                <a:gd name="T99" fmla="*/ 4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8" h="120">
                  <a:moveTo>
                    <a:pt x="58" y="120"/>
                  </a:moveTo>
                  <a:lnTo>
                    <a:pt x="39" y="116"/>
                  </a:lnTo>
                  <a:lnTo>
                    <a:pt x="23" y="107"/>
                  </a:lnTo>
                  <a:lnTo>
                    <a:pt x="11" y="95"/>
                  </a:lnTo>
                  <a:lnTo>
                    <a:pt x="2" y="79"/>
                  </a:lnTo>
                  <a:lnTo>
                    <a:pt x="0" y="59"/>
                  </a:lnTo>
                  <a:lnTo>
                    <a:pt x="2" y="40"/>
                  </a:lnTo>
                  <a:lnTo>
                    <a:pt x="11" y="24"/>
                  </a:lnTo>
                  <a:lnTo>
                    <a:pt x="23" y="12"/>
                  </a:lnTo>
                  <a:lnTo>
                    <a:pt x="39" y="3"/>
                  </a:lnTo>
                  <a:lnTo>
                    <a:pt x="58" y="0"/>
                  </a:lnTo>
                  <a:lnTo>
                    <a:pt x="78" y="3"/>
                  </a:lnTo>
                  <a:lnTo>
                    <a:pt x="94" y="12"/>
                  </a:lnTo>
                  <a:lnTo>
                    <a:pt x="106" y="24"/>
                  </a:lnTo>
                  <a:lnTo>
                    <a:pt x="115" y="40"/>
                  </a:lnTo>
                  <a:lnTo>
                    <a:pt x="118" y="59"/>
                  </a:lnTo>
                  <a:lnTo>
                    <a:pt x="115" y="79"/>
                  </a:lnTo>
                  <a:lnTo>
                    <a:pt x="106" y="95"/>
                  </a:lnTo>
                  <a:lnTo>
                    <a:pt x="94" y="107"/>
                  </a:lnTo>
                  <a:lnTo>
                    <a:pt x="78" y="116"/>
                  </a:lnTo>
                  <a:lnTo>
                    <a:pt x="58" y="120"/>
                  </a:lnTo>
                  <a:close/>
                  <a:moveTo>
                    <a:pt x="58" y="10"/>
                  </a:moveTo>
                  <a:lnTo>
                    <a:pt x="43" y="13"/>
                  </a:lnTo>
                  <a:lnTo>
                    <a:pt x="29" y="19"/>
                  </a:lnTo>
                  <a:lnTo>
                    <a:pt x="20" y="31"/>
                  </a:lnTo>
                  <a:lnTo>
                    <a:pt x="12" y="44"/>
                  </a:lnTo>
                  <a:lnTo>
                    <a:pt x="10" y="59"/>
                  </a:lnTo>
                  <a:lnTo>
                    <a:pt x="12" y="75"/>
                  </a:lnTo>
                  <a:lnTo>
                    <a:pt x="20" y="89"/>
                  </a:lnTo>
                  <a:lnTo>
                    <a:pt x="29" y="100"/>
                  </a:lnTo>
                  <a:lnTo>
                    <a:pt x="43" y="106"/>
                  </a:lnTo>
                  <a:lnTo>
                    <a:pt x="58" y="108"/>
                  </a:lnTo>
                  <a:lnTo>
                    <a:pt x="74" y="106"/>
                  </a:lnTo>
                  <a:lnTo>
                    <a:pt x="88" y="100"/>
                  </a:lnTo>
                  <a:lnTo>
                    <a:pt x="99" y="89"/>
                  </a:lnTo>
                  <a:lnTo>
                    <a:pt x="106" y="75"/>
                  </a:lnTo>
                  <a:lnTo>
                    <a:pt x="109" y="59"/>
                  </a:lnTo>
                  <a:lnTo>
                    <a:pt x="106" y="44"/>
                  </a:lnTo>
                  <a:lnTo>
                    <a:pt x="99" y="31"/>
                  </a:lnTo>
                  <a:lnTo>
                    <a:pt x="88" y="19"/>
                  </a:lnTo>
                  <a:lnTo>
                    <a:pt x="74" y="13"/>
                  </a:lnTo>
                  <a:lnTo>
                    <a:pt x="58" y="10"/>
                  </a:lnTo>
                  <a:close/>
                  <a:moveTo>
                    <a:pt x="85" y="95"/>
                  </a:moveTo>
                  <a:lnTo>
                    <a:pt x="74" y="95"/>
                  </a:lnTo>
                  <a:lnTo>
                    <a:pt x="73" y="95"/>
                  </a:lnTo>
                  <a:lnTo>
                    <a:pt x="71" y="94"/>
                  </a:lnTo>
                  <a:lnTo>
                    <a:pt x="57" y="68"/>
                  </a:lnTo>
                  <a:lnTo>
                    <a:pt x="55" y="68"/>
                  </a:lnTo>
                  <a:lnTo>
                    <a:pt x="54" y="66"/>
                  </a:lnTo>
                  <a:lnTo>
                    <a:pt x="48" y="66"/>
                  </a:lnTo>
                  <a:lnTo>
                    <a:pt x="48" y="92"/>
                  </a:lnTo>
                  <a:lnTo>
                    <a:pt x="47" y="94"/>
                  </a:lnTo>
                  <a:lnTo>
                    <a:pt x="47" y="95"/>
                  </a:lnTo>
                  <a:lnTo>
                    <a:pt x="45" y="95"/>
                  </a:lnTo>
                  <a:lnTo>
                    <a:pt x="34" y="95"/>
                  </a:lnTo>
                  <a:lnTo>
                    <a:pt x="33" y="95"/>
                  </a:lnTo>
                  <a:lnTo>
                    <a:pt x="33" y="94"/>
                  </a:lnTo>
                  <a:lnTo>
                    <a:pt x="32" y="92"/>
                  </a:lnTo>
                  <a:lnTo>
                    <a:pt x="32" y="28"/>
                  </a:lnTo>
                  <a:lnTo>
                    <a:pt x="33" y="26"/>
                  </a:lnTo>
                  <a:lnTo>
                    <a:pt x="34" y="23"/>
                  </a:lnTo>
                  <a:lnTo>
                    <a:pt x="37" y="23"/>
                  </a:lnTo>
                  <a:lnTo>
                    <a:pt x="41" y="22"/>
                  </a:lnTo>
                  <a:lnTo>
                    <a:pt x="45" y="22"/>
                  </a:lnTo>
                  <a:lnTo>
                    <a:pt x="50" y="22"/>
                  </a:lnTo>
                  <a:lnTo>
                    <a:pt x="55" y="22"/>
                  </a:lnTo>
                  <a:lnTo>
                    <a:pt x="68" y="23"/>
                  </a:lnTo>
                  <a:lnTo>
                    <a:pt x="76" y="27"/>
                  </a:lnTo>
                  <a:lnTo>
                    <a:pt x="83" y="33"/>
                  </a:lnTo>
                  <a:lnTo>
                    <a:pt x="85" y="44"/>
                  </a:lnTo>
                  <a:lnTo>
                    <a:pt x="85" y="45"/>
                  </a:lnTo>
                  <a:lnTo>
                    <a:pt x="84" y="52"/>
                  </a:lnTo>
                  <a:lnTo>
                    <a:pt x="83" y="56"/>
                  </a:lnTo>
                  <a:lnTo>
                    <a:pt x="79" y="60"/>
                  </a:lnTo>
                  <a:lnTo>
                    <a:pt x="75" y="63"/>
                  </a:lnTo>
                  <a:lnTo>
                    <a:pt x="71" y="64"/>
                  </a:lnTo>
                  <a:lnTo>
                    <a:pt x="86" y="91"/>
                  </a:lnTo>
                  <a:lnTo>
                    <a:pt x="88" y="92"/>
                  </a:lnTo>
                  <a:lnTo>
                    <a:pt x="88" y="92"/>
                  </a:lnTo>
                  <a:lnTo>
                    <a:pt x="88" y="94"/>
                  </a:lnTo>
                  <a:lnTo>
                    <a:pt x="86" y="95"/>
                  </a:lnTo>
                  <a:lnTo>
                    <a:pt x="85" y="95"/>
                  </a:lnTo>
                  <a:close/>
                  <a:moveTo>
                    <a:pt x="70" y="44"/>
                  </a:moveTo>
                  <a:lnTo>
                    <a:pt x="70" y="40"/>
                  </a:lnTo>
                  <a:lnTo>
                    <a:pt x="68" y="38"/>
                  </a:lnTo>
                  <a:lnTo>
                    <a:pt x="65" y="37"/>
                  </a:lnTo>
                  <a:lnTo>
                    <a:pt x="62" y="35"/>
                  </a:lnTo>
                  <a:lnTo>
                    <a:pt x="57" y="34"/>
                  </a:lnTo>
                  <a:lnTo>
                    <a:pt x="47" y="34"/>
                  </a:lnTo>
                  <a:lnTo>
                    <a:pt x="47" y="55"/>
                  </a:lnTo>
                  <a:lnTo>
                    <a:pt x="49" y="55"/>
                  </a:lnTo>
                  <a:lnTo>
                    <a:pt x="52" y="55"/>
                  </a:lnTo>
                  <a:lnTo>
                    <a:pt x="54" y="55"/>
                  </a:lnTo>
                  <a:lnTo>
                    <a:pt x="57" y="55"/>
                  </a:lnTo>
                  <a:lnTo>
                    <a:pt x="62" y="55"/>
                  </a:lnTo>
                  <a:lnTo>
                    <a:pt x="65" y="54"/>
                  </a:lnTo>
                  <a:lnTo>
                    <a:pt x="68" y="52"/>
                  </a:lnTo>
                  <a:lnTo>
                    <a:pt x="70" y="49"/>
                  </a:lnTo>
                  <a:lnTo>
                    <a:pt x="70" y="45"/>
                  </a:lnTo>
                  <a:lnTo>
                    <a:pt x="70" y="4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cs typeface="Verdana" pitchFamily="34" charset="0"/>
              </a:endParaRPr>
            </a:p>
          </p:txBody>
        </p:sp>
      </p:grpSp>
      <p:sp>
        <p:nvSpPr>
          <p:cNvPr id="6" name="Slide Number Placeholder 5"/>
          <p:cNvSpPr>
            <a:spLocks noGrp="1"/>
          </p:cNvSpPr>
          <p:nvPr>
            <p:ph type="sldNum" sz="quarter" idx="4"/>
          </p:nvPr>
        </p:nvSpPr>
        <p:spPr>
          <a:xfrm>
            <a:off x="0" y="6613525"/>
            <a:ext cx="425768" cy="190500"/>
          </a:xfrm>
          <a:prstGeom prst="rect">
            <a:avLst/>
          </a:prstGeom>
        </p:spPr>
        <p:txBody>
          <a:bodyPr vert="horz" wrap="none" lIns="91440" tIns="45720" rIns="91440" bIns="45720" rtlCol="0" anchor="ctr" anchorCtr="0"/>
          <a:lstStyle>
            <a:lvl1pPr algn="l">
              <a:defRPr sz="800">
                <a:solidFill>
                  <a:schemeClr val="bg1"/>
                </a:solidFill>
                <a:latin typeface="+mn-lt"/>
                <a:cs typeface="Verdana" pitchFamily="34" charset="0"/>
              </a:defRPr>
            </a:lvl1pPr>
          </a:lstStyle>
          <a:p>
            <a:fld id="{FD44707B-D922-47D5-BD24-D96E91B70543}" type="slidenum">
              <a:rPr lang="en-US" smtClean="0"/>
              <a:pPr/>
              <a:t>‹#›</a:t>
            </a:fld>
            <a:endParaRPr lang="en-US" dirty="0"/>
          </a:p>
        </p:txBody>
      </p:sp>
      <p:sp>
        <p:nvSpPr>
          <p:cNvPr id="19" name="Title 15"/>
          <p:cNvSpPr txBox="1">
            <a:spLocks/>
          </p:cNvSpPr>
          <p:nvPr/>
        </p:nvSpPr>
        <p:spPr>
          <a:xfrm>
            <a:off x="398787" y="228601"/>
            <a:ext cx="8436076" cy="304799"/>
          </a:xfrm>
          <a:prstGeom prst="rect">
            <a:avLst/>
          </a:prstGeom>
        </p:spPr>
        <p:txBody>
          <a:bodyPr/>
          <a:lstStyle>
            <a:lvl1pPr algn="l" defTabSz="914400" rtl="0" eaLnBrk="1" latinLnBrk="0" hangingPunct="1">
              <a:spcBef>
                <a:spcPct val="0"/>
              </a:spcBef>
              <a:buNone/>
              <a:defRPr sz="2600" b="1" kern="1200">
                <a:solidFill>
                  <a:schemeClr val="accent1"/>
                </a:solidFill>
                <a:latin typeface="+mj-lt"/>
                <a:ea typeface="+mj-ea"/>
                <a:cs typeface="+mj-cs"/>
              </a:defRPr>
            </a:lvl1pPr>
          </a:lstStyle>
          <a:p>
            <a:r>
              <a:rPr lang="en-US" sz="1400" b="0" dirty="0" smtClean="0"/>
              <a:t>Intel</a:t>
            </a:r>
            <a:r>
              <a:rPr lang="en-US" sz="1400" b="0" baseline="30000" dirty="0" smtClean="0"/>
              <a:t>®</a:t>
            </a:r>
            <a:r>
              <a:rPr lang="en-US" sz="1400" b="0" dirty="0" smtClean="0"/>
              <a:t> Xeon Phi™</a:t>
            </a:r>
            <a:endParaRPr lang="en-US" sz="2400" dirty="0">
              <a:solidFill>
                <a:schemeClr val="tx1"/>
              </a:solidFill>
            </a:endParaRPr>
          </a:p>
        </p:txBody>
      </p:sp>
    </p:spTree>
    <p:extLst>
      <p:ext uri="{BB962C8B-B14F-4D97-AF65-F5344CB8AC3E}">
        <p14:creationId xmlns:p14="http://schemas.microsoft.com/office/powerpoint/2010/main" val="857331286"/>
      </p:ext>
    </p:extLst>
  </p:cSld>
  <p:clrMap bg1="lt1" tx1="dk1" bg2="lt2" tx2="dk2" accent1="accent1" accent2="accent2" accent3="accent3" accent4="accent4" accent5="accent5" accent6="accent6" hlink="hlink" folHlink="folHlink"/>
  <p:sldLayoutIdLst>
    <p:sldLayoutId id="2147484412" r:id="rId1"/>
    <p:sldLayoutId id="2147484419" r:id="rId2"/>
    <p:sldLayoutId id="2147484420" r:id="rId3"/>
    <p:sldLayoutId id="2147484425" r:id="rId4"/>
    <p:sldLayoutId id="2147484426" r:id="rId5"/>
    <p:sldLayoutId id="2147484427" r:id="rId6"/>
    <p:sldLayoutId id="2147484428" r:id="rId7"/>
    <p:sldLayoutId id="2147484429" r:id="rId8"/>
    <p:sldLayoutId id="2147484430" r:id="rId9"/>
    <p:sldLayoutId id="2147484431" r:id="rId10"/>
    <p:sldLayoutId id="2147484441" r:id="rId11"/>
    <p:sldLayoutId id="2147484448" r:id="rId12"/>
    <p:sldLayoutId id="2147484449" r:id="rId13"/>
    <p:sldLayoutId id="2147484452" r:id="rId14"/>
    <p:sldLayoutId id="2147484455" r:id="rId15"/>
    <p:sldLayoutId id="2147484458" r:id="rId16"/>
    <p:sldLayoutId id="2147484460" r:id="rId17"/>
    <p:sldLayoutId id="2147484478" r:id="rId18"/>
    <p:sldLayoutId id="2147484479" r:id="rId19"/>
    <p:sldLayoutId id="2147484480" r:id="rId20"/>
    <p:sldLayoutId id="2147484481" r:id="rId21"/>
    <p:sldLayoutId id="2147484536" r:id="rId22"/>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xmlns:p14="http://schemas.microsoft.com/office/powerpoint/2010/main" id="1" dur="indefinite" restart="never" nodeType="tmRoot"/>
      </p:par>
    </p:tnLst>
  </p:timing>
  <p:hf hdr="0" ftr="0" dt="0"/>
  <p:txStyles>
    <p:titleStyle>
      <a:lvl1pPr algn="l" defTabSz="914400" rtl="0" eaLnBrk="1" latinLnBrk="0" hangingPunct="1">
        <a:spcBef>
          <a:spcPct val="0"/>
        </a:spcBef>
        <a:buNone/>
        <a:defRPr sz="2400" b="0" kern="1200" baseline="0">
          <a:solidFill>
            <a:schemeClr val="tx1"/>
          </a:solidFill>
          <a:latin typeface="+mj-lt"/>
          <a:ea typeface="+mj-ea"/>
          <a:cs typeface="+mj-cs"/>
        </a:defRPr>
      </a:lvl1pPr>
    </p:titleStyle>
    <p:bodyStyle>
      <a:lvl1pPr marL="0" indent="0" algn="l" defTabSz="914400" rtl="0" eaLnBrk="1" latinLnBrk="0" hangingPunct="1">
        <a:spcBef>
          <a:spcPts val="600"/>
        </a:spcBef>
        <a:buClr>
          <a:schemeClr val="tx1"/>
        </a:buClr>
        <a:buFontTx/>
        <a:buNone/>
        <a:defRPr sz="1800" b="1" kern="1200">
          <a:solidFill>
            <a:schemeClr val="accent1"/>
          </a:solidFill>
          <a:latin typeface="+mn-lt"/>
          <a:ea typeface="+mn-ea"/>
          <a:cs typeface="+mn-cs"/>
        </a:defRPr>
      </a:lvl1pPr>
      <a:lvl2pPr marL="0" indent="0" algn="l" defTabSz="914400" rtl="0" eaLnBrk="1" latinLnBrk="0" hangingPunct="1">
        <a:spcBef>
          <a:spcPts val="600"/>
        </a:spcBef>
        <a:buClr>
          <a:schemeClr val="tx2">
            <a:lumMod val="40000"/>
            <a:lumOff val="60000"/>
          </a:schemeClr>
        </a:buClr>
        <a:buFont typeface="Arial"/>
        <a:buNone/>
        <a:defRPr sz="1600" kern="1200">
          <a:solidFill>
            <a:schemeClr val="tx1"/>
          </a:solidFill>
          <a:latin typeface="+mn-lt"/>
          <a:ea typeface="+mn-ea"/>
          <a:cs typeface="+mn-cs"/>
        </a:defRPr>
      </a:lvl2pPr>
      <a:lvl3pPr marL="169863" indent="-169863" algn="l" defTabSz="914400" rtl="0" eaLnBrk="1" latinLnBrk="0" hangingPunct="1">
        <a:spcBef>
          <a:spcPts val="600"/>
        </a:spcBef>
        <a:buClr>
          <a:schemeClr val="tx2">
            <a:lumMod val="40000"/>
            <a:lumOff val="60000"/>
          </a:schemeClr>
        </a:buClr>
        <a:buFont typeface="Arial"/>
        <a:buChar char="•"/>
        <a:defRPr sz="1600" kern="1200">
          <a:solidFill>
            <a:schemeClr val="tx1"/>
          </a:solidFill>
          <a:latin typeface="+mn-lt"/>
          <a:ea typeface="+mn-ea"/>
          <a:cs typeface="+mn-cs"/>
        </a:defRPr>
      </a:lvl3pPr>
      <a:lvl4pPr marL="627063" indent="-169863" algn="l" defTabSz="914400" rtl="0" eaLnBrk="1" latinLnBrk="0" hangingPunct="1">
        <a:spcBef>
          <a:spcPts val="600"/>
        </a:spcBef>
        <a:buClr>
          <a:schemeClr val="tx2">
            <a:lumMod val="40000"/>
            <a:lumOff val="60000"/>
          </a:schemeClr>
        </a:buClr>
        <a:buFont typeface="Arial"/>
        <a:buChar char="•"/>
        <a:defRPr sz="1600" kern="1200">
          <a:solidFill>
            <a:schemeClr val="tx1"/>
          </a:solidFill>
          <a:latin typeface="+mn-lt"/>
          <a:ea typeface="+mn-ea"/>
          <a:cs typeface="+mn-cs"/>
        </a:defRPr>
      </a:lvl4pPr>
      <a:lvl5pPr marL="1084263" indent="-169863" algn="l" defTabSz="914400" rtl="0" eaLnBrk="1" latinLnBrk="0" hangingPunct="1">
        <a:spcBef>
          <a:spcPts val="600"/>
        </a:spcBef>
        <a:buClr>
          <a:schemeClr val="tx2">
            <a:lumMod val="40000"/>
            <a:lumOff val="60000"/>
          </a:schemeClr>
        </a:buClr>
        <a:buFont typeface="Arial"/>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 name="Rectangle 19"/>
          <p:cNvSpPr/>
          <p:nvPr/>
        </p:nvSpPr>
        <p:spPr bwMode="auto">
          <a:xfrm rot="16200000">
            <a:off x="2111957" y="-654994"/>
            <a:ext cx="4920081" cy="9144004"/>
          </a:xfrm>
          <a:prstGeom prst="rect">
            <a:avLst/>
          </a:prstGeom>
          <a:gradFill flip="none" rotWithShape="1">
            <a:gsLst>
              <a:gs pos="0">
                <a:schemeClr val="accent1">
                  <a:alpha val="25000"/>
                </a:schemeClr>
              </a:gs>
              <a:gs pos="100000">
                <a:srgbClr val="FFFFFF"/>
              </a:gs>
            </a:gsLst>
            <a:lin ang="0" scaled="1"/>
            <a:tileRect/>
          </a:gradFill>
          <a:ln w="38100" algn="ctr">
            <a:noFill/>
            <a:miter lim="800000"/>
            <a:headEnd type="none" w="sm" len="sm"/>
            <a:tailEnd type="none" w="sm" len="sm"/>
          </a:ln>
        </p:spPr>
        <p:txBody>
          <a:bodyPr lIns="91431" tIns="45716" rIns="91431" bIns="45716" rtlCol="0" anchor="ctr"/>
          <a:lstStyle/>
          <a:p>
            <a:pPr algn="ctr" fontAlgn="auto">
              <a:spcBef>
                <a:spcPts val="0"/>
              </a:spcBef>
              <a:spcAft>
                <a:spcPts val="0"/>
              </a:spcAft>
            </a:pPr>
            <a:endParaRPr lang="en-US" sz="2000" kern="0" dirty="0" smtClean="0">
              <a:solidFill>
                <a:srgbClr val="FFFFFF"/>
              </a:solidFill>
            </a:endParaRPr>
          </a:p>
        </p:txBody>
      </p:sp>
      <p:sp>
        <p:nvSpPr>
          <p:cNvPr id="2" name="Title Placeholder 1"/>
          <p:cNvSpPr>
            <a:spLocks noGrp="1"/>
          </p:cNvSpPr>
          <p:nvPr>
            <p:ph type="title"/>
          </p:nvPr>
        </p:nvSpPr>
        <p:spPr>
          <a:xfrm>
            <a:off x="381000" y="228600"/>
            <a:ext cx="8436076" cy="461665"/>
          </a:xfrm>
          <a:prstGeom prst="rect">
            <a:avLst/>
          </a:prstGeom>
        </p:spPr>
        <p:txBody>
          <a:bodyPr vert="horz" lIns="91440" tIns="45720" rIns="91440" bIns="4572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317625"/>
            <a:ext cx="8436076" cy="1661993"/>
          </a:xfrm>
          <a:prstGeom prst="rect">
            <a:avLst/>
          </a:prstGeom>
        </p:spPr>
        <p:txBody>
          <a:bodyPr vert="horz" lIns="91440" tIns="45720" rIns="91440" bIns="4572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30" name="Picture 4"/>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bwMode="auto">
          <a:xfrm>
            <a:off x="0" y="6364225"/>
            <a:ext cx="9144000" cy="4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6"/>
          <p:cNvGrpSpPr>
            <a:grpSpLocks noChangeAspect="1"/>
          </p:cNvGrpSpPr>
          <p:nvPr/>
        </p:nvGrpSpPr>
        <p:grpSpPr bwMode="auto">
          <a:xfrm>
            <a:off x="8423323" y="6371303"/>
            <a:ext cx="632187" cy="477239"/>
            <a:chOff x="248" y="2908"/>
            <a:chExt cx="816" cy="616"/>
          </a:xfrm>
          <a:solidFill>
            <a:srgbClr val="FFFFFF"/>
          </a:solidFill>
        </p:grpSpPr>
        <p:sp>
          <p:nvSpPr>
            <p:cNvPr id="32" name="AutoShape 5"/>
            <p:cNvSpPr>
              <a:spLocks noChangeAspect="1" noChangeArrowheads="1" noTextEdit="1"/>
            </p:cNvSpPr>
            <p:nvPr userDrawn="1"/>
          </p:nvSpPr>
          <p:spPr bwMode="auto">
            <a:xfrm>
              <a:off x="248" y="2908"/>
              <a:ext cx="816" cy="6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3" name="Freeform 32"/>
            <p:cNvSpPr>
              <a:spLocks noEditPoints="1"/>
            </p:cNvSpPr>
            <p:nvPr userDrawn="1"/>
          </p:nvSpPr>
          <p:spPr bwMode="auto">
            <a:xfrm>
              <a:off x="365" y="3027"/>
              <a:ext cx="576" cy="380"/>
            </a:xfrm>
            <a:custGeom>
              <a:avLst/>
              <a:gdLst>
                <a:gd name="T0" fmla="*/ 1225 w 2881"/>
                <a:gd name="T1" fmla="*/ 1703 h 1899"/>
                <a:gd name="T2" fmla="*/ 1013 w 2881"/>
                <a:gd name="T3" fmla="*/ 1706 h 1899"/>
                <a:gd name="T4" fmla="*/ 810 w 2881"/>
                <a:gd name="T5" fmla="*/ 1691 h 1899"/>
                <a:gd name="T6" fmla="*/ 621 w 2881"/>
                <a:gd name="T7" fmla="*/ 1658 h 1899"/>
                <a:gd name="T8" fmla="*/ 453 w 2881"/>
                <a:gd name="T9" fmla="*/ 1601 h 1899"/>
                <a:gd name="T10" fmla="*/ 312 w 2881"/>
                <a:gd name="T11" fmla="*/ 1521 h 1899"/>
                <a:gd name="T12" fmla="*/ 203 w 2881"/>
                <a:gd name="T13" fmla="*/ 1411 h 1899"/>
                <a:gd name="T14" fmla="*/ 135 w 2881"/>
                <a:gd name="T15" fmla="*/ 1271 h 1899"/>
                <a:gd name="T16" fmla="*/ 114 w 2881"/>
                <a:gd name="T17" fmla="*/ 1086 h 1899"/>
                <a:gd name="T18" fmla="*/ 152 w 2881"/>
                <a:gd name="T19" fmla="*/ 891 h 1899"/>
                <a:gd name="T20" fmla="*/ 239 w 2881"/>
                <a:gd name="T21" fmla="*/ 718 h 1899"/>
                <a:gd name="T22" fmla="*/ 314 w 2881"/>
                <a:gd name="T23" fmla="*/ 544 h 1899"/>
                <a:gd name="T24" fmla="*/ 167 w 2881"/>
                <a:gd name="T25" fmla="*/ 699 h 1899"/>
                <a:gd name="T26" fmla="*/ 62 w 2881"/>
                <a:gd name="T27" fmla="*/ 869 h 1899"/>
                <a:gd name="T28" fmla="*/ 6 w 2881"/>
                <a:gd name="T29" fmla="*/ 1057 h 1899"/>
                <a:gd name="T30" fmla="*/ 6 w 2881"/>
                <a:gd name="T31" fmla="*/ 1260 h 1899"/>
                <a:gd name="T32" fmla="*/ 63 w 2881"/>
                <a:gd name="T33" fmla="*/ 1453 h 1899"/>
                <a:gd name="T34" fmla="*/ 178 w 2881"/>
                <a:gd name="T35" fmla="*/ 1610 h 1899"/>
                <a:gd name="T36" fmla="*/ 350 w 2881"/>
                <a:gd name="T37" fmla="*/ 1736 h 1899"/>
                <a:gd name="T38" fmla="*/ 574 w 2881"/>
                <a:gd name="T39" fmla="*/ 1829 h 1899"/>
                <a:gd name="T40" fmla="*/ 846 w 2881"/>
                <a:gd name="T41" fmla="*/ 1884 h 1899"/>
                <a:gd name="T42" fmla="*/ 1165 w 2881"/>
                <a:gd name="T43" fmla="*/ 1899 h 1899"/>
                <a:gd name="T44" fmla="*/ 1488 w 2881"/>
                <a:gd name="T45" fmla="*/ 1874 h 1899"/>
                <a:gd name="T46" fmla="*/ 1765 w 2881"/>
                <a:gd name="T47" fmla="*/ 1825 h 1899"/>
                <a:gd name="T48" fmla="*/ 2048 w 2881"/>
                <a:gd name="T49" fmla="*/ 1747 h 1899"/>
                <a:gd name="T50" fmla="*/ 2313 w 2881"/>
                <a:gd name="T51" fmla="*/ 1643 h 1899"/>
                <a:gd name="T52" fmla="*/ 2319 w 2881"/>
                <a:gd name="T53" fmla="*/ 1424 h 1899"/>
                <a:gd name="T54" fmla="*/ 2061 w 2881"/>
                <a:gd name="T55" fmla="*/ 1536 h 1899"/>
                <a:gd name="T56" fmla="*/ 1766 w 2881"/>
                <a:gd name="T57" fmla="*/ 1623 h 1899"/>
                <a:gd name="T58" fmla="*/ 1465 w 2881"/>
                <a:gd name="T59" fmla="*/ 1682 h 1899"/>
                <a:gd name="T60" fmla="*/ 2852 w 2881"/>
                <a:gd name="T61" fmla="*/ 481 h 1899"/>
                <a:gd name="T62" fmla="*/ 2771 w 2881"/>
                <a:gd name="T63" fmla="*/ 326 h 1899"/>
                <a:gd name="T64" fmla="*/ 2642 w 2881"/>
                <a:gd name="T65" fmla="*/ 203 h 1899"/>
                <a:gd name="T66" fmla="*/ 2474 w 2881"/>
                <a:gd name="T67" fmla="*/ 108 h 1899"/>
                <a:gd name="T68" fmla="*/ 2272 w 2881"/>
                <a:gd name="T69" fmla="*/ 43 h 1899"/>
                <a:gd name="T70" fmla="*/ 2046 w 2881"/>
                <a:gd name="T71" fmla="*/ 7 h 1899"/>
                <a:gd name="T72" fmla="*/ 1801 w 2881"/>
                <a:gd name="T73" fmla="*/ 1 h 1899"/>
                <a:gd name="T74" fmla="*/ 1545 w 2881"/>
                <a:gd name="T75" fmla="*/ 22 h 1899"/>
                <a:gd name="T76" fmla="*/ 1285 w 2881"/>
                <a:gd name="T77" fmla="*/ 72 h 1899"/>
                <a:gd name="T78" fmla="*/ 1028 w 2881"/>
                <a:gd name="T79" fmla="*/ 150 h 1899"/>
                <a:gd name="T80" fmla="*/ 782 w 2881"/>
                <a:gd name="T81" fmla="*/ 255 h 1899"/>
                <a:gd name="T82" fmla="*/ 627 w 2881"/>
                <a:gd name="T83" fmla="*/ 396 h 1899"/>
                <a:gd name="T84" fmla="*/ 867 w 2881"/>
                <a:gd name="T85" fmla="*/ 288 h 1899"/>
                <a:gd name="T86" fmla="*/ 1118 w 2881"/>
                <a:gd name="T87" fmla="*/ 204 h 1899"/>
                <a:gd name="T88" fmla="*/ 1373 w 2881"/>
                <a:gd name="T89" fmla="*/ 143 h 1899"/>
                <a:gd name="T90" fmla="*/ 1625 w 2881"/>
                <a:gd name="T91" fmla="*/ 109 h 1899"/>
                <a:gd name="T92" fmla="*/ 1869 w 2881"/>
                <a:gd name="T93" fmla="*/ 99 h 1899"/>
                <a:gd name="T94" fmla="*/ 2095 w 2881"/>
                <a:gd name="T95" fmla="*/ 117 h 1899"/>
                <a:gd name="T96" fmla="*/ 2298 w 2881"/>
                <a:gd name="T97" fmla="*/ 163 h 1899"/>
                <a:gd name="T98" fmla="*/ 2470 w 2881"/>
                <a:gd name="T99" fmla="*/ 237 h 1899"/>
                <a:gd name="T100" fmla="*/ 2605 w 2881"/>
                <a:gd name="T101" fmla="*/ 341 h 1899"/>
                <a:gd name="T102" fmla="*/ 2695 w 2881"/>
                <a:gd name="T103" fmla="*/ 475 h 1899"/>
                <a:gd name="T104" fmla="*/ 2733 w 2881"/>
                <a:gd name="T105" fmla="*/ 637 h 1899"/>
                <a:gd name="T106" fmla="*/ 2710 w 2881"/>
                <a:gd name="T107" fmla="*/ 800 h 1899"/>
                <a:gd name="T108" fmla="*/ 2630 w 2881"/>
                <a:gd name="T109" fmla="*/ 951 h 1899"/>
                <a:gd name="T110" fmla="*/ 2500 w 2881"/>
                <a:gd name="T111" fmla="*/ 1078 h 1899"/>
                <a:gd name="T112" fmla="*/ 2493 w 2881"/>
                <a:gd name="T113" fmla="*/ 1251 h 1899"/>
                <a:gd name="T114" fmla="*/ 2626 w 2881"/>
                <a:gd name="T115" fmla="*/ 1168 h 1899"/>
                <a:gd name="T116" fmla="*/ 2742 w 2881"/>
                <a:gd name="T117" fmla="*/ 1050 h 1899"/>
                <a:gd name="T118" fmla="*/ 2830 w 2881"/>
                <a:gd name="T119" fmla="*/ 903 h 1899"/>
                <a:gd name="T120" fmla="*/ 2877 w 2881"/>
                <a:gd name="T121" fmla="*/ 731 h 1899"/>
                <a:gd name="T122" fmla="*/ 2867 w 2881"/>
                <a:gd name="T123" fmla="*/ 539 h 1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81" h="1899">
                  <a:moveTo>
                    <a:pt x="1368" y="1693"/>
                  </a:moveTo>
                  <a:lnTo>
                    <a:pt x="1296" y="1699"/>
                  </a:lnTo>
                  <a:lnTo>
                    <a:pt x="1225" y="1703"/>
                  </a:lnTo>
                  <a:lnTo>
                    <a:pt x="1154" y="1706"/>
                  </a:lnTo>
                  <a:lnTo>
                    <a:pt x="1084" y="1706"/>
                  </a:lnTo>
                  <a:lnTo>
                    <a:pt x="1013" y="1706"/>
                  </a:lnTo>
                  <a:lnTo>
                    <a:pt x="945" y="1704"/>
                  </a:lnTo>
                  <a:lnTo>
                    <a:pt x="877" y="1699"/>
                  </a:lnTo>
                  <a:lnTo>
                    <a:pt x="810" y="1691"/>
                  </a:lnTo>
                  <a:lnTo>
                    <a:pt x="745" y="1683"/>
                  </a:lnTo>
                  <a:lnTo>
                    <a:pt x="682" y="1672"/>
                  </a:lnTo>
                  <a:lnTo>
                    <a:pt x="621" y="1658"/>
                  </a:lnTo>
                  <a:lnTo>
                    <a:pt x="563" y="1642"/>
                  </a:lnTo>
                  <a:lnTo>
                    <a:pt x="506" y="1623"/>
                  </a:lnTo>
                  <a:lnTo>
                    <a:pt x="453" y="1601"/>
                  </a:lnTo>
                  <a:lnTo>
                    <a:pt x="402" y="1578"/>
                  </a:lnTo>
                  <a:lnTo>
                    <a:pt x="355" y="1550"/>
                  </a:lnTo>
                  <a:lnTo>
                    <a:pt x="312" y="1521"/>
                  </a:lnTo>
                  <a:lnTo>
                    <a:pt x="271" y="1487"/>
                  </a:lnTo>
                  <a:lnTo>
                    <a:pt x="235" y="1450"/>
                  </a:lnTo>
                  <a:lnTo>
                    <a:pt x="203" y="1411"/>
                  </a:lnTo>
                  <a:lnTo>
                    <a:pt x="176" y="1369"/>
                  </a:lnTo>
                  <a:lnTo>
                    <a:pt x="154" y="1322"/>
                  </a:lnTo>
                  <a:lnTo>
                    <a:pt x="135" y="1271"/>
                  </a:lnTo>
                  <a:lnTo>
                    <a:pt x="121" y="1218"/>
                  </a:lnTo>
                  <a:lnTo>
                    <a:pt x="114" y="1152"/>
                  </a:lnTo>
                  <a:lnTo>
                    <a:pt x="114" y="1086"/>
                  </a:lnTo>
                  <a:lnTo>
                    <a:pt x="120" y="1020"/>
                  </a:lnTo>
                  <a:lnTo>
                    <a:pt x="134" y="955"/>
                  </a:lnTo>
                  <a:lnTo>
                    <a:pt x="152" y="891"/>
                  </a:lnTo>
                  <a:lnTo>
                    <a:pt x="177" y="831"/>
                  </a:lnTo>
                  <a:lnTo>
                    <a:pt x="207" y="773"/>
                  </a:lnTo>
                  <a:lnTo>
                    <a:pt x="239" y="718"/>
                  </a:lnTo>
                  <a:lnTo>
                    <a:pt x="275" y="668"/>
                  </a:lnTo>
                  <a:lnTo>
                    <a:pt x="314" y="622"/>
                  </a:lnTo>
                  <a:lnTo>
                    <a:pt x="314" y="544"/>
                  </a:lnTo>
                  <a:lnTo>
                    <a:pt x="261" y="593"/>
                  </a:lnTo>
                  <a:lnTo>
                    <a:pt x="212" y="645"/>
                  </a:lnTo>
                  <a:lnTo>
                    <a:pt x="167" y="699"/>
                  </a:lnTo>
                  <a:lnTo>
                    <a:pt x="128" y="753"/>
                  </a:lnTo>
                  <a:lnTo>
                    <a:pt x="92" y="810"/>
                  </a:lnTo>
                  <a:lnTo>
                    <a:pt x="62" y="869"/>
                  </a:lnTo>
                  <a:lnTo>
                    <a:pt x="39" y="930"/>
                  </a:lnTo>
                  <a:lnTo>
                    <a:pt x="19" y="992"/>
                  </a:lnTo>
                  <a:lnTo>
                    <a:pt x="6" y="1057"/>
                  </a:lnTo>
                  <a:lnTo>
                    <a:pt x="0" y="1123"/>
                  </a:lnTo>
                  <a:lnTo>
                    <a:pt x="0" y="1191"/>
                  </a:lnTo>
                  <a:lnTo>
                    <a:pt x="6" y="1260"/>
                  </a:lnTo>
                  <a:lnTo>
                    <a:pt x="20" y="1332"/>
                  </a:lnTo>
                  <a:lnTo>
                    <a:pt x="39" y="1393"/>
                  </a:lnTo>
                  <a:lnTo>
                    <a:pt x="63" y="1453"/>
                  </a:lnTo>
                  <a:lnTo>
                    <a:pt x="95" y="1508"/>
                  </a:lnTo>
                  <a:lnTo>
                    <a:pt x="134" y="1560"/>
                  </a:lnTo>
                  <a:lnTo>
                    <a:pt x="178" y="1610"/>
                  </a:lnTo>
                  <a:lnTo>
                    <a:pt x="230" y="1656"/>
                  </a:lnTo>
                  <a:lnTo>
                    <a:pt x="287" y="1698"/>
                  </a:lnTo>
                  <a:lnTo>
                    <a:pt x="350" y="1736"/>
                  </a:lnTo>
                  <a:lnTo>
                    <a:pt x="418" y="1771"/>
                  </a:lnTo>
                  <a:lnTo>
                    <a:pt x="494" y="1801"/>
                  </a:lnTo>
                  <a:lnTo>
                    <a:pt x="574" y="1829"/>
                  </a:lnTo>
                  <a:lnTo>
                    <a:pt x="659" y="1851"/>
                  </a:lnTo>
                  <a:lnTo>
                    <a:pt x="750" y="1869"/>
                  </a:lnTo>
                  <a:lnTo>
                    <a:pt x="846" y="1884"/>
                  </a:lnTo>
                  <a:lnTo>
                    <a:pt x="948" y="1893"/>
                  </a:lnTo>
                  <a:lnTo>
                    <a:pt x="1054" y="1898"/>
                  </a:lnTo>
                  <a:lnTo>
                    <a:pt x="1165" y="1899"/>
                  </a:lnTo>
                  <a:lnTo>
                    <a:pt x="1281" y="1894"/>
                  </a:lnTo>
                  <a:lnTo>
                    <a:pt x="1401" y="1884"/>
                  </a:lnTo>
                  <a:lnTo>
                    <a:pt x="1488" y="1874"/>
                  </a:lnTo>
                  <a:lnTo>
                    <a:pt x="1578" y="1862"/>
                  </a:lnTo>
                  <a:lnTo>
                    <a:pt x="1670" y="1845"/>
                  </a:lnTo>
                  <a:lnTo>
                    <a:pt x="1765" y="1825"/>
                  </a:lnTo>
                  <a:lnTo>
                    <a:pt x="1860" y="1803"/>
                  </a:lnTo>
                  <a:lnTo>
                    <a:pt x="1954" y="1777"/>
                  </a:lnTo>
                  <a:lnTo>
                    <a:pt x="2048" y="1747"/>
                  </a:lnTo>
                  <a:lnTo>
                    <a:pt x="2140" y="1715"/>
                  </a:lnTo>
                  <a:lnTo>
                    <a:pt x="2229" y="1680"/>
                  </a:lnTo>
                  <a:lnTo>
                    <a:pt x="2313" y="1643"/>
                  </a:lnTo>
                  <a:lnTo>
                    <a:pt x="2392" y="1602"/>
                  </a:lnTo>
                  <a:lnTo>
                    <a:pt x="2392" y="1384"/>
                  </a:lnTo>
                  <a:lnTo>
                    <a:pt x="2319" y="1424"/>
                  </a:lnTo>
                  <a:lnTo>
                    <a:pt x="2239" y="1464"/>
                  </a:lnTo>
                  <a:lnTo>
                    <a:pt x="2152" y="1501"/>
                  </a:lnTo>
                  <a:lnTo>
                    <a:pt x="2061" y="1536"/>
                  </a:lnTo>
                  <a:lnTo>
                    <a:pt x="1964" y="1568"/>
                  </a:lnTo>
                  <a:lnTo>
                    <a:pt x="1866" y="1597"/>
                  </a:lnTo>
                  <a:lnTo>
                    <a:pt x="1766" y="1623"/>
                  </a:lnTo>
                  <a:lnTo>
                    <a:pt x="1665" y="1647"/>
                  </a:lnTo>
                  <a:lnTo>
                    <a:pt x="1565" y="1667"/>
                  </a:lnTo>
                  <a:lnTo>
                    <a:pt x="1465" y="1682"/>
                  </a:lnTo>
                  <a:lnTo>
                    <a:pt x="1368" y="1693"/>
                  </a:lnTo>
                  <a:close/>
                  <a:moveTo>
                    <a:pt x="2867" y="539"/>
                  </a:moveTo>
                  <a:lnTo>
                    <a:pt x="2852" y="481"/>
                  </a:lnTo>
                  <a:lnTo>
                    <a:pt x="2831" y="427"/>
                  </a:lnTo>
                  <a:lnTo>
                    <a:pt x="2804" y="375"/>
                  </a:lnTo>
                  <a:lnTo>
                    <a:pt x="2771" y="326"/>
                  </a:lnTo>
                  <a:lnTo>
                    <a:pt x="2732" y="282"/>
                  </a:lnTo>
                  <a:lnTo>
                    <a:pt x="2690" y="240"/>
                  </a:lnTo>
                  <a:lnTo>
                    <a:pt x="2642" y="203"/>
                  </a:lnTo>
                  <a:lnTo>
                    <a:pt x="2590" y="168"/>
                  </a:lnTo>
                  <a:lnTo>
                    <a:pt x="2534" y="136"/>
                  </a:lnTo>
                  <a:lnTo>
                    <a:pt x="2474" y="108"/>
                  </a:lnTo>
                  <a:lnTo>
                    <a:pt x="2409" y="83"/>
                  </a:lnTo>
                  <a:lnTo>
                    <a:pt x="2343" y="62"/>
                  </a:lnTo>
                  <a:lnTo>
                    <a:pt x="2272" y="43"/>
                  </a:lnTo>
                  <a:lnTo>
                    <a:pt x="2199" y="28"/>
                  </a:lnTo>
                  <a:lnTo>
                    <a:pt x="2124" y="16"/>
                  </a:lnTo>
                  <a:lnTo>
                    <a:pt x="2046" y="7"/>
                  </a:lnTo>
                  <a:lnTo>
                    <a:pt x="1965" y="2"/>
                  </a:lnTo>
                  <a:lnTo>
                    <a:pt x="1884" y="0"/>
                  </a:lnTo>
                  <a:lnTo>
                    <a:pt x="1801" y="1"/>
                  </a:lnTo>
                  <a:lnTo>
                    <a:pt x="1717" y="5"/>
                  </a:lnTo>
                  <a:lnTo>
                    <a:pt x="1630" y="12"/>
                  </a:lnTo>
                  <a:lnTo>
                    <a:pt x="1545" y="22"/>
                  </a:lnTo>
                  <a:lnTo>
                    <a:pt x="1458" y="36"/>
                  </a:lnTo>
                  <a:lnTo>
                    <a:pt x="1372" y="52"/>
                  </a:lnTo>
                  <a:lnTo>
                    <a:pt x="1285" y="72"/>
                  </a:lnTo>
                  <a:lnTo>
                    <a:pt x="1199" y="95"/>
                  </a:lnTo>
                  <a:lnTo>
                    <a:pt x="1113" y="121"/>
                  </a:lnTo>
                  <a:lnTo>
                    <a:pt x="1028" y="150"/>
                  </a:lnTo>
                  <a:lnTo>
                    <a:pt x="944" y="182"/>
                  </a:lnTo>
                  <a:lnTo>
                    <a:pt x="862" y="218"/>
                  </a:lnTo>
                  <a:lnTo>
                    <a:pt x="782" y="255"/>
                  </a:lnTo>
                  <a:lnTo>
                    <a:pt x="704" y="297"/>
                  </a:lnTo>
                  <a:lnTo>
                    <a:pt x="627" y="340"/>
                  </a:lnTo>
                  <a:lnTo>
                    <a:pt x="627" y="396"/>
                  </a:lnTo>
                  <a:lnTo>
                    <a:pt x="705" y="357"/>
                  </a:lnTo>
                  <a:lnTo>
                    <a:pt x="786" y="321"/>
                  </a:lnTo>
                  <a:lnTo>
                    <a:pt x="867" y="288"/>
                  </a:lnTo>
                  <a:lnTo>
                    <a:pt x="950" y="257"/>
                  </a:lnTo>
                  <a:lnTo>
                    <a:pt x="1033" y="229"/>
                  </a:lnTo>
                  <a:lnTo>
                    <a:pt x="1118" y="204"/>
                  </a:lnTo>
                  <a:lnTo>
                    <a:pt x="1202" y="180"/>
                  </a:lnTo>
                  <a:lnTo>
                    <a:pt x="1288" y="161"/>
                  </a:lnTo>
                  <a:lnTo>
                    <a:pt x="1373" y="143"/>
                  </a:lnTo>
                  <a:lnTo>
                    <a:pt x="1458" y="129"/>
                  </a:lnTo>
                  <a:lnTo>
                    <a:pt x="1542" y="117"/>
                  </a:lnTo>
                  <a:lnTo>
                    <a:pt x="1625" y="109"/>
                  </a:lnTo>
                  <a:lnTo>
                    <a:pt x="1708" y="103"/>
                  </a:lnTo>
                  <a:lnTo>
                    <a:pt x="1789" y="100"/>
                  </a:lnTo>
                  <a:lnTo>
                    <a:pt x="1869" y="99"/>
                  </a:lnTo>
                  <a:lnTo>
                    <a:pt x="1946" y="103"/>
                  </a:lnTo>
                  <a:lnTo>
                    <a:pt x="2022" y="109"/>
                  </a:lnTo>
                  <a:lnTo>
                    <a:pt x="2095" y="117"/>
                  </a:lnTo>
                  <a:lnTo>
                    <a:pt x="2166" y="130"/>
                  </a:lnTo>
                  <a:lnTo>
                    <a:pt x="2233" y="145"/>
                  </a:lnTo>
                  <a:lnTo>
                    <a:pt x="2298" y="163"/>
                  </a:lnTo>
                  <a:lnTo>
                    <a:pt x="2359" y="184"/>
                  </a:lnTo>
                  <a:lnTo>
                    <a:pt x="2417" y="209"/>
                  </a:lnTo>
                  <a:lnTo>
                    <a:pt x="2470" y="237"/>
                  </a:lnTo>
                  <a:lnTo>
                    <a:pt x="2519" y="268"/>
                  </a:lnTo>
                  <a:lnTo>
                    <a:pt x="2564" y="303"/>
                  </a:lnTo>
                  <a:lnTo>
                    <a:pt x="2605" y="341"/>
                  </a:lnTo>
                  <a:lnTo>
                    <a:pt x="2639" y="382"/>
                  </a:lnTo>
                  <a:lnTo>
                    <a:pt x="2670" y="427"/>
                  </a:lnTo>
                  <a:lnTo>
                    <a:pt x="2695" y="475"/>
                  </a:lnTo>
                  <a:lnTo>
                    <a:pt x="2714" y="527"/>
                  </a:lnTo>
                  <a:lnTo>
                    <a:pt x="2727" y="582"/>
                  </a:lnTo>
                  <a:lnTo>
                    <a:pt x="2733" y="637"/>
                  </a:lnTo>
                  <a:lnTo>
                    <a:pt x="2732" y="692"/>
                  </a:lnTo>
                  <a:lnTo>
                    <a:pt x="2724" y="747"/>
                  </a:lnTo>
                  <a:lnTo>
                    <a:pt x="2710" y="800"/>
                  </a:lnTo>
                  <a:lnTo>
                    <a:pt x="2689" y="852"/>
                  </a:lnTo>
                  <a:lnTo>
                    <a:pt x="2662" y="903"/>
                  </a:lnTo>
                  <a:lnTo>
                    <a:pt x="2630" y="951"/>
                  </a:lnTo>
                  <a:lnTo>
                    <a:pt x="2591" y="997"/>
                  </a:lnTo>
                  <a:lnTo>
                    <a:pt x="2548" y="1039"/>
                  </a:lnTo>
                  <a:lnTo>
                    <a:pt x="2500" y="1078"/>
                  </a:lnTo>
                  <a:lnTo>
                    <a:pt x="2448" y="1113"/>
                  </a:lnTo>
                  <a:lnTo>
                    <a:pt x="2448" y="1270"/>
                  </a:lnTo>
                  <a:lnTo>
                    <a:pt x="2493" y="1251"/>
                  </a:lnTo>
                  <a:lnTo>
                    <a:pt x="2538" y="1228"/>
                  </a:lnTo>
                  <a:lnTo>
                    <a:pt x="2583" y="1199"/>
                  </a:lnTo>
                  <a:lnTo>
                    <a:pt x="2626" y="1168"/>
                  </a:lnTo>
                  <a:lnTo>
                    <a:pt x="2667" y="1133"/>
                  </a:lnTo>
                  <a:lnTo>
                    <a:pt x="2706" y="1093"/>
                  </a:lnTo>
                  <a:lnTo>
                    <a:pt x="2742" y="1050"/>
                  </a:lnTo>
                  <a:lnTo>
                    <a:pt x="2775" y="1004"/>
                  </a:lnTo>
                  <a:lnTo>
                    <a:pt x="2805" y="955"/>
                  </a:lnTo>
                  <a:lnTo>
                    <a:pt x="2830" y="903"/>
                  </a:lnTo>
                  <a:lnTo>
                    <a:pt x="2851" y="847"/>
                  </a:lnTo>
                  <a:lnTo>
                    <a:pt x="2867" y="790"/>
                  </a:lnTo>
                  <a:lnTo>
                    <a:pt x="2877" y="731"/>
                  </a:lnTo>
                  <a:lnTo>
                    <a:pt x="2881" y="669"/>
                  </a:lnTo>
                  <a:lnTo>
                    <a:pt x="2877" y="605"/>
                  </a:lnTo>
                  <a:lnTo>
                    <a:pt x="2867" y="5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4" name="Freeform 33"/>
            <p:cNvSpPr>
              <a:spLocks/>
            </p:cNvSpPr>
            <p:nvPr userDrawn="1"/>
          </p:nvSpPr>
          <p:spPr bwMode="auto">
            <a:xfrm>
              <a:off x="805" y="3116"/>
              <a:ext cx="29" cy="164"/>
            </a:xfrm>
            <a:custGeom>
              <a:avLst/>
              <a:gdLst>
                <a:gd name="T0" fmla="*/ 149 w 149"/>
                <a:gd name="T1" fmla="*/ 0 h 822"/>
                <a:gd name="T2" fmla="*/ 0 w 149"/>
                <a:gd name="T3" fmla="*/ 0 h 822"/>
                <a:gd name="T4" fmla="*/ 0 w 149"/>
                <a:gd name="T5" fmla="*/ 665 h 822"/>
                <a:gd name="T6" fmla="*/ 1 w 149"/>
                <a:gd name="T7" fmla="*/ 691 h 822"/>
                <a:gd name="T8" fmla="*/ 6 w 149"/>
                <a:gd name="T9" fmla="*/ 714 h 822"/>
                <a:gd name="T10" fmla="*/ 13 w 149"/>
                <a:gd name="T11" fmla="*/ 738 h 822"/>
                <a:gd name="T12" fmla="*/ 26 w 149"/>
                <a:gd name="T13" fmla="*/ 759 h 822"/>
                <a:gd name="T14" fmla="*/ 40 w 149"/>
                <a:gd name="T15" fmla="*/ 777 h 822"/>
                <a:gd name="T16" fmla="*/ 60 w 149"/>
                <a:gd name="T17" fmla="*/ 793 h 822"/>
                <a:gd name="T18" fmla="*/ 85 w 149"/>
                <a:gd name="T19" fmla="*/ 806 h 822"/>
                <a:gd name="T20" fmla="*/ 115 w 149"/>
                <a:gd name="T21" fmla="*/ 816 h 822"/>
                <a:gd name="T22" fmla="*/ 149 w 149"/>
                <a:gd name="T23" fmla="*/ 822 h 822"/>
                <a:gd name="T24" fmla="*/ 149 w 149"/>
                <a:gd name="T25" fmla="*/ 0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 h="822">
                  <a:moveTo>
                    <a:pt x="149" y="0"/>
                  </a:moveTo>
                  <a:lnTo>
                    <a:pt x="0" y="0"/>
                  </a:lnTo>
                  <a:lnTo>
                    <a:pt x="0" y="665"/>
                  </a:lnTo>
                  <a:lnTo>
                    <a:pt x="1" y="691"/>
                  </a:lnTo>
                  <a:lnTo>
                    <a:pt x="6" y="714"/>
                  </a:lnTo>
                  <a:lnTo>
                    <a:pt x="13" y="738"/>
                  </a:lnTo>
                  <a:lnTo>
                    <a:pt x="26" y="759"/>
                  </a:lnTo>
                  <a:lnTo>
                    <a:pt x="40" y="777"/>
                  </a:lnTo>
                  <a:lnTo>
                    <a:pt x="60" y="793"/>
                  </a:lnTo>
                  <a:lnTo>
                    <a:pt x="85" y="806"/>
                  </a:lnTo>
                  <a:lnTo>
                    <a:pt x="115" y="816"/>
                  </a:lnTo>
                  <a:lnTo>
                    <a:pt x="149" y="822"/>
                  </a:lnTo>
                  <a:lnTo>
                    <a:pt x="1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5" name="Freeform 34"/>
            <p:cNvSpPr>
              <a:spLocks/>
            </p:cNvSpPr>
            <p:nvPr userDrawn="1"/>
          </p:nvSpPr>
          <p:spPr bwMode="auto">
            <a:xfrm>
              <a:off x="449" y="3164"/>
              <a:ext cx="30" cy="118"/>
            </a:xfrm>
            <a:custGeom>
              <a:avLst/>
              <a:gdLst>
                <a:gd name="T0" fmla="*/ 150 w 150"/>
                <a:gd name="T1" fmla="*/ 0 h 590"/>
                <a:gd name="T2" fmla="*/ 0 w 150"/>
                <a:gd name="T3" fmla="*/ 0 h 590"/>
                <a:gd name="T4" fmla="*/ 0 w 150"/>
                <a:gd name="T5" fmla="*/ 434 h 590"/>
                <a:gd name="T6" fmla="*/ 2 w 150"/>
                <a:gd name="T7" fmla="*/ 460 h 590"/>
                <a:gd name="T8" fmla="*/ 5 w 150"/>
                <a:gd name="T9" fmla="*/ 484 h 590"/>
                <a:gd name="T10" fmla="*/ 14 w 150"/>
                <a:gd name="T11" fmla="*/ 507 h 590"/>
                <a:gd name="T12" fmla="*/ 25 w 150"/>
                <a:gd name="T13" fmla="*/ 528 h 590"/>
                <a:gd name="T14" fmla="*/ 41 w 150"/>
                <a:gd name="T15" fmla="*/ 547 h 590"/>
                <a:gd name="T16" fmla="*/ 61 w 150"/>
                <a:gd name="T17" fmla="*/ 563 h 590"/>
                <a:gd name="T18" fmla="*/ 86 w 150"/>
                <a:gd name="T19" fmla="*/ 575 h 590"/>
                <a:gd name="T20" fmla="*/ 115 w 150"/>
                <a:gd name="T21" fmla="*/ 585 h 590"/>
                <a:gd name="T22" fmla="*/ 150 w 150"/>
                <a:gd name="T23" fmla="*/ 590 h 590"/>
                <a:gd name="T24" fmla="*/ 150 w 150"/>
                <a:gd name="T25"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0" h="590">
                  <a:moveTo>
                    <a:pt x="150" y="0"/>
                  </a:moveTo>
                  <a:lnTo>
                    <a:pt x="0" y="0"/>
                  </a:lnTo>
                  <a:lnTo>
                    <a:pt x="0" y="434"/>
                  </a:lnTo>
                  <a:lnTo>
                    <a:pt x="2" y="460"/>
                  </a:lnTo>
                  <a:lnTo>
                    <a:pt x="5" y="484"/>
                  </a:lnTo>
                  <a:lnTo>
                    <a:pt x="14" y="507"/>
                  </a:lnTo>
                  <a:lnTo>
                    <a:pt x="25" y="528"/>
                  </a:lnTo>
                  <a:lnTo>
                    <a:pt x="41" y="547"/>
                  </a:lnTo>
                  <a:lnTo>
                    <a:pt x="61" y="563"/>
                  </a:lnTo>
                  <a:lnTo>
                    <a:pt x="86" y="575"/>
                  </a:lnTo>
                  <a:lnTo>
                    <a:pt x="115" y="585"/>
                  </a:lnTo>
                  <a:lnTo>
                    <a:pt x="150" y="590"/>
                  </a:lnTo>
                  <a:lnTo>
                    <a:pt x="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6" name="Rectangle 35"/>
            <p:cNvSpPr>
              <a:spLocks noChangeArrowheads="1"/>
            </p:cNvSpPr>
            <p:nvPr userDrawn="1"/>
          </p:nvSpPr>
          <p:spPr bwMode="auto">
            <a:xfrm>
              <a:off x="449" y="3120"/>
              <a:ext cx="30" cy="2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7" name="Freeform 36"/>
            <p:cNvSpPr>
              <a:spLocks/>
            </p:cNvSpPr>
            <p:nvPr userDrawn="1"/>
          </p:nvSpPr>
          <p:spPr bwMode="auto">
            <a:xfrm>
              <a:off x="623" y="3133"/>
              <a:ext cx="52" cy="148"/>
            </a:xfrm>
            <a:custGeom>
              <a:avLst/>
              <a:gdLst>
                <a:gd name="T0" fmla="*/ 172 w 260"/>
                <a:gd name="T1" fmla="*/ 743 h 743"/>
                <a:gd name="T2" fmla="*/ 139 w 260"/>
                <a:gd name="T3" fmla="*/ 740 h 743"/>
                <a:gd name="T4" fmla="*/ 108 w 260"/>
                <a:gd name="T5" fmla="*/ 733 h 743"/>
                <a:gd name="T6" fmla="*/ 82 w 260"/>
                <a:gd name="T7" fmla="*/ 722 h 743"/>
                <a:gd name="T8" fmla="*/ 59 w 260"/>
                <a:gd name="T9" fmla="*/ 708 h 743"/>
                <a:gd name="T10" fmla="*/ 41 w 260"/>
                <a:gd name="T11" fmla="*/ 691 h 743"/>
                <a:gd name="T12" fmla="*/ 26 w 260"/>
                <a:gd name="T13" fmla="*/ 670 h 743"/>
                <a:gd name="T14" fmla="*/ 15 w 260"/>
                <a:gd name="T15" fmla="*/ 649 h 743"/>
                <a:gd name="T16" fmla="*/ 6 w 260"/>
                <a:gd name="T17" fmla="*/ 625 h 743"/>
                <a:gd name="T18" fmla="*/ 3 w 260"/>
                <a:gd name="T19" fmla="*/ 601 h 743"/>
                <a:gd name="T20" fmla="*/ 0 w 260"/>
                <a:gd name="T21" fmla="*/ 576 h 743"/>
                <a:gd name="T22" fmla="*/ 0 w 260"/>
                <a:gd name="T23" fmla="*/ 0 h 743"/>
                <a:gd name="T24" fmla="*/ 149 w 260"/>
                <a:gd name="T25" fmla="*/ 0 h 743"/>
                <a:gd name="T26" fmla="*/ 149 w 260"/>
                <a:gd name="T27" fmla="*/ 159 h 743"/>
                <a:gd name="T28" fmla="*/ 260 w 260"/>
                <a:gd name="T29" fmla="*/ 159 h 743"/>
                <a:gd name="T30" fmla="*/ 260 w 260"/>
                <a:gd name="T31" fmla="*/ 278 h 743"/>
                <a:gd name="T32" fmla="*/ 149 w 260"/>
                <a:gd name="T33" fmla="*/ 278 h 743"/>
                <a:gd name="T34" fmla="*/ 149 w 260"/>
                <a:gd name="T35" fmla="*/ 567 h 743"/>
                <a:gd name="T36" fmla="*/ 151 w 260"/>
                <a:gd name="T37" fmla="*/ 586 h 743"/>
                <a:gd name="T38" fmla="*/ 156 w 260"/>
                <a:gd name="T39" fmla="*/ 599 h 743"/>
                <a:gd name="T40" fmla="*/ 166 w 260"/>
                <a:gd name="T41" fmla="*/ 611 h 743"/>
                <a:gd name="T42" fmla="*/ 181 w 260"/>
                <a:gd name="T43" fmla="*/ 617 h 743"/>
                <a:gd name="T44" fmla="*/ 199 w 260"/>
                <a:gd name="T45" fmla="*/ 619 h 743"/>
                <a:gd name="T46" fmla="*/ 260 w 260"/>
                <a:gd name="T47" fmla="*/ 619 h 743"/>
                <a:gd name="T48" fmla="*/ 260 w 260"/>
                <a:gd name="T49" fmla="*/ 743 h 743"/>
                <a:gd name="T50" fmla="*/ 172 w 260"/>
                <a:gd name="T51" fmla="*/ 7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743">
                  <a:moveTo>
                    <a:pt x="172" y="743"/>
                  </a:moveTo>
                  <a:lnTo>
                    <a:pt x="139" y="740"/>
                  </a:lnTo>
                  <a:lnTo>
                    <a:pt x="108" y="733"/>
                  </a:lnTo>
                  <a:lnTo>
                    <a:pt x="82" y="722"/>
                  </a:lnTo>
                  <a:lnTo>
                    <a:pt x="59" y="708"/>
                  </a:lnTo>
                  <a:lnTo>
                    <a:pt x="41" y="691"/>
                  </a:lnTo>
                  <a:lnTo>
                    <a:pt x="26" y="670"/>
                  </a:lnTo>
                  <a:lnTo>
                    <a:pt x="15" y="649"/>
                  </a:lnTo>
                  <a:lnTo>
                    <a:pt x="6" y="625"/>
                  </a:lnTo>
                  <a:lnTo>
                    <a:pt x="3" y="601"/>
                  </a:lnTo>
                  <a:lnTo>
                    <a:pt x="0" y="576"/>
                  </a:lnTo>
                  <a:lnTo>
                    <a:pt x="0" y="0"/>
                  </a:lnTo>
                  <a:lnTo>
                    <a:pt x="149" y="0"/>
                  </a:lnTo>
                  <a:lnTo>
                    <a:pt x="149" y="159"/>
                  </a:lnTo>
                  <a:lnTo>
                    <a:pt x="260" y="159"/>
                  </a:lnTo>
                  <a:lnTo>
                    <a:pt x="260" y="278"/>
                  </a:lnTo>
                  <a:lnTo>
                    <a:pt x="149" y="278"/>
                  </a:lnTo>
                  <a:lnTo>
                    <a:pt x="149" y="567"/>
                  </a:lnTo>
                  <a:lnTo>
                    <a:pt x="151" y="586"/>
                  </a:lnTo>
                  <a:lnTo>
                    <a:pt x="156" y="599"/>
                  </a:lnTo>
                  <a:lnTo>
                    <a:pt x="166" y="611"/>
                  </a:lnTo>
                  <a:lnTo>
                    <a:pt x="181" y="617"/>
                  </a:lnTo>
                  <a:lnTo>
                    <a:pt x="199" y="619"/>
                  </a:lnTo>
                  <a:lnTo>
                    <a:pt x="260" y="619"/>
                  </a:lnTo>
                  <a:lnTo>
                    <a:pt x="260" y="743"/>
                  </a:lnTo>
                  <a:lnTo>
                    <a:pt x="172" y="74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8" name="Freeform 37"/>
            <p:cNvSpPr>
              <a:spLocks noEditPoints="1"/>
            </p:cNvSpPr>
            <p:nvPr userDrawn="1"/>
          </p:nvSpPr>
          <p:spPr bwMode="auto">
            <a:xfrm>
              <a:off x="683" y="3162"/>
              <a:ext cx="104" cy="121"/>
            </a:xfrm>
            <a:custGeom>
              <a:avLst/>
              <a:gdLst>
                <a:gd name="T0" fmla="*/ 150 w 523"/>
                <a:gd name="T1" fmla="*/ 375 h 604"/>
                <a:gd name="T2" fmla="*/ 167 w 523"/>
                <a:gd name="T3" fmla="*/ 423 h 604"/>
                <a:gd name="T4" fmla="*/ 200 w 523"/>
                <a:gd name="T5" fmla="*/ 458 h 604"/>
                <a:gd name="T6" fmla="*/ 250 w 523"/>
                <a:gd name="T7" fmla="*/ 476 h 604"/>
                <a:gd name="T8" fmla="*/ 309 w 523"/>
                <a:gd name="T9" fmla="*/ 478 h 604"/>
                <a:gd name="T10" fmla="*/ 357 w 523"/>
                <a:gd name="T11" fmla="*/ 465 h 604"/>
                <a:gd name="T12" fmla="*/ 396 w 523"/>
                <a:gd name="T13" fmla="*/ 440 h 604"/>
                <a:gd name="T14" fmla="*/ 506 w 523"/>
                <a:gd name="T15" fmla="*/ 511 h 604"/>
                <a:gd name="T16" fmla="*/ 461 w 523"/>
                <a:gd name="T17" fmla="*/ 549 h 604"/>
                <a:gd name="T18" fmla="*/ 411 w 523"/>
                <a:gd name="T19" fmla="*/ 579 h 604"/>
                <a:gd name="T20" fmla="*/ 351 w 523"/>
                <a:gd name="T21" fmla="*/ 598 h 604"/>
                <a:gd name="T22" fmla="*/ 278 w 523"/>
                <a:gd name="T23" fmla="*/ 604 h 604"/>
                <a:gd name="T24" fmla="*/ 218 w 523"/>
                <a:gd name="T25" fmla="*/ 599 h 604"/>
                <a:gd name="T26" fmla="*/ 161 w 523"/>
                <a:gd name="T27" fmla="*/ 584 h 604"/>
                <a:gd name="T28" fmla="*/ 109 w 523"/>
                <a:gd name="T29" fmla="*/ 555 h 604"/>
                <a:gd name="T30" fmla="*/ 65 w 523"/>
                <a:gd name="T31" fmla="*/ 515 h 604"/>
                <a:gd name="T32" fmla="*/ 31 w 523"/>
                <a:gd name="T33" fmla="*/ 460 h 604"/>
                <a:gd name="T34" fmla="*/ 9 w 523"/>
                <a:gd name="T35" fmla="*/ 389 h 604"/>
                <a:gd name="T36" fmla="*/ 0 w 523"/>
                <a:gd name="T37" fmla="*/ 301 h 604"/>
                <a:gd name="T38" fmla="*/ 10 w 523"/>
                <a:gd name="T39" fmla="*/ 212 h 604"/>
                <a:gd name="T40" fmla="*/ 37 w 523"/>
                <a:gd name="T41" fmla="*/ 138 h 604"/>
                <a:gd name="T42" fmla="*/ 79 w 523"/>
                <a:gd name="T43" fmla="*/ 78 h 604"/>
                <a:gd name="T44" fmla="*/ 135 w 523"/>
                <a:gd name="T45" fmla="*/ 35 h 604"/>
                <a:gd name="T46" fmla="*/ 200 w 523"/>
                <a:gd name="T47" fmla="*/ 9 h 604"/>
                <a:gd name="T48" fmla="*/ 275 w 523"/>
                <a:gd name="T49" fmla="*/ 0 h 604"/>
                <a:gd name="T50" fmla="*/ 354 w 523"/>
                <a:gd name="T51" fmla="*/ 11 h 604"/>
                <a:gd name="T52" fmla="*/ 419 w 523"/>
                <a:gd name="T53" fmla="*/ 46 h 604"/>
                <a:gd name="T54" fmla="*/ 469 w 523"/>
                <a:gd name="T55" fmla="*/ 99 h 604"/>
                <a:gd name="T56" fmla="*/ 503 w 523"/>
                <a:gd name="T57" fmla="*/ 168 h 604"/>
                <a:gd name="T58" fmla="*/ 521 w 523"/>
                <a:gd name="T59" fmla="*/ 250 h 604"/>
                <a:gd name="T60" fmla="*/ 523 w 523"/>
                <a:gd name="T61" fmla="*/ 348 h 604"/>
                <a:gd name="T62" fmla="*/ 268 w 523"/>
                <a:gd name="T63" fmla="*/ 123 h 604"/>
                <a:gd name="T64" fmla="*/ 214 w 523"/>
                <a:gd name="T65" fmla="*/ 134 h 604"/>
                <a:gd name="T66" fmla="*/ 174 w 523"/>
                <a:gd name="T67" fmla="*/ 164 h 604"/>
                <a:gd name="T68" fmla="*/ 155 w 523"/>
                <a:gd name="T69" fmla="*/ 203 h 604"/>
                <a:gd name="T70" fmla="*/ 147 w 523"/>
                <a:gd name="T71" fmla="*/ 248 h 604"/>
                <a:gd name="T72" fmla="*/ 373 w 523"/>
                <a:gd name="T73" fmla="*/ 227 h 604"/>
                <a:gd name="T74" fmla="*/ 364 w 523"/>
                <a:gd name="T75" fmla="*/ 187 h 604"/>
                <a:gd name="T76" fmla="*/ 344 w 523"/>
                <a:gd name="T77" fmla="*/ 154 h 604"/>
                <a:gd name="T78" fmla="*/ 312 w 523"/>
                <a:gd name="T79" fmla="*/ 130 h 604"/>
                <a:gd name="T80" fmla="*/ 268 w 523"/>
                <a:gd name="T81" fmla="*/ 123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23" h="604">
                  <a:moveTo>
                    <a:pt x="147" y="348"/>
                  </a:moveTo>
                  <a:lnTo>
                    <a:pt x="150" y="375"/>
                  </a:lnTo>
                  <a:lnTo>
                    <a:pt x="157" y="401"/>
                  </a:lnTo>
                  <a:lnTo>
                    <a:pt x="167" y="423"/>
                  </a:lnTo>
                  <a:lnTo>
                    <a:pt x="182" y="442"/>
                  </a:lnTo>
                  <a:lnTo>
                    <a:pt x="200" y="458"/>
                  </a:lnTo>
                  <a:lnTo>
                    <a:pt x="223" y="469"/>
                  </a:lnTo>
                  <a:lnTo>
                    <a:pt x="250" y="476"/>
                  </a:lnTo>
                  <a:lnTo>
                    <a:pt x="279" y="479"/>
                  </a:lnTo>
                  <a:lnTo>
                    <a:pt x="309" y="478"/>
                  </a:lnTo>
                  <a:lnTo>
                    <a:pt x="335" y="473"/>
                  </a:lnTo>
                  <a:lnTo>
                    <a:pt x="357" y="465"/>
                  </a:lnTo>
                  <a:lnTo>
                    <a:pt x="377" y="455"/>
                  </a:lnTo>
                  <a:lnTo>
                    <a:pt x="396" y="440"/>
                  </a:lnTo>
                  <a:lnTo>
                    <a:pt x="414" y="423"/>
                  </a:lnTo>
                  <a:lnTo>
                    <a:pt x="506" y="511"/>
                  </a:lnTo>
                  <a:lnTo>
                    <a:pt x="484" y="532"/>
                  </a:lnTo>
                  <a:lnTo>
                    <a:pt x="461" y="549"/>
                  </a:lnTo>
                  <a:lnTo>
                    <a:pt x="437" y="565"/>
                  </a:lnTo>
                  <a:lnTo>
                    <a:pt x="411" y="579"/>
                  </a:lnTo>
                  <a:lnTo>
                    <a:pt x="382" y="590"/>
                  </a:lnTo>
                  <a:lnTo>
                    <a:pt x="351" y="598"/>
                  </a:lnTo>
                  <a:lnTo>
                    <a:pt x="317" y="602"/>
                  </a:lnTo>
                  <a:lnTo>
                    <a:pt x="278" y="604"/>
                  </a:lnTo>
                  <a:lnTo>
                    <a:pt x="247" y="602"/>
                  </a:lnTo>
                  <a:lnTo>
                    <a:pt x="218" y="599"/>
                  </a:lnTo>
                  <a:lnTo>
                    <a:pt x="189" y="593"/>
                  </a:lnTo>
                  <a:lnTo>
                    <a:pt x="161" y="584"/>
                  </a:lnTo>
                  <a:lnTo>
                    <a:pt x="135" y="572"/>
                  </a:lnTo>
                  <a:lnTo>
                    <a:pt x="109" y="555"/>
                  </a:lnTo>
                  <a:lnTo>
                    <a:pt x="87" y="537"/>
                  </a:lnTo>
                  <a:lnTo>
                    <a:pt x="65" y="515"/>
                  </a:lnTo>
                  <a:lnTo>
                    <a:pt x="47" y="489"/>
                  </a:lnTo>
                  <a:lnTo>
                    <a:pt x="31" y="460"/>
                  </a:lnTo>
                  <a:lnTo>
                    <a:pt x="19" y="427"/>
                  </a:lnTo>
                  <a:lnTo>
                    <a:pt x="9" y="389"/>
                  </a:lnTo>
                  <a:lnTo>
                    <a:pt x="2" y="348"/>
                  </a:lnTo>
                  <a:lnTo>
                    <a:pt x="0" y="301"/>
                  </a:lnTo>
                  <a:lnTo>
                    <a:pt x="2" y="255"/>
                  </a:lnTo>
                  <a:lnTo>
                    <a:pt x="10" y="212"/>
                  </a:lnTo>
                  <a:lnTo>
                    <a:pt x="21" y="173"/>
                  </a:lnTo>
                  <a:lnTo>
                    <a:pt x="37" y="138"/>
                  </a:lnTo>
                  <a:lnTo>
                    <a:pt x="57" y="107"/>
                  </a:lnTo>
                  <a:lnTo>
                    <a:pt x="79" y="78"/>
                  </a:lnTo>
                  <a:lnTo>
                    <a:pt x="105" y="55"/>
                  </a:lnTo>
                  <a:lnTo>
                    <a:pt x="135" y="35"/>
                  </a:lnTo>
                  <a:lnTo>
                    <a:pt x="166" y="20"/>
                  </a:lnTo>
                  <a:lnTo>
                    <a:pt x="200" y="9"/>
                  </a:lnTo>
                  <a:lnTo>
                    <a:pt x="236" y="3"/>
                  </a:lnTo>
                  <a:lnTo>
                    <a:pt x="275" y="0"/>
                  </a:lnTo>
                  <a:lnTo>
                    <a:pt x="315" y="3"/>
                  </a:lnTo>
                  <a:lnTo>
                    <a:pt x="354" y="11"/>
                  </a:lnTo>
                  <a:lnTo>
                    <a:pt x="388" y="26"/>
                  </a:lnTo>
                  <a:lnTo>
                    <a:pt x="419" y="46"/>
                  </a:lnTo>
                  <a:lnTo>
                    <a:pt x="446" y="71"/>
                  </a:lnTo>
                  <a:lnTo>
                    <a:pt x="469" y="99"/>
                  </a:lnTo>
                  <a:lnTo>
                    <a:pt x="488" y="133"/>
                  </a:lnTo>
                  <a:lnTo>
                    <a:pt x="503" y="168"/>
                  </a:lnTo>
                  <a:lnTo>
                    <a:pt x="514" y="208"/>
                  </a:lnTo>
                  <a:lnTo>
                    <a:pt x="521" y="250"/>
                  </a:lnTo>
                  <a:lnTo>
                    <a:pt x="523" y="295"/>
                  </a:lnTo>
                  <a:lnTo>
                    <a:pt x="523" y="348"/>
                  </a:lnTo>
                  <a:lnTo>
                    <a:pt x="147" y="348"/>
                  </a:lnTo>
                  <a:close/>
                  <a:moveTo>
                    <a:pt x="268" y="123"/>
                  </a:moveTo>
                  <a:lnTo>
                    <a:pt x="239" y="125"/>
                  </a:lnTo>
                  <a:lnTo>
                    <a:pt x="214" y="134"/>
                  </a:lnTo>
                  <a:lnTo>
                    <a:pt x="192" y="146"/>
                  </a:lnTo>
                  <a:lnTo>
                    <a:pt x="174" y="164"/>
                  </a:lnTo>
                  <a:lnTo>
                    <a:pt x="162" y="183"/>
                  </a:lnTo>
                  <a:lnTo>
                    <a:pt x="155" y="203"/>
                  </a:lnTo>
                  <a:lnTo>
                    <a:pt x="150" y="224"/>
                  </a:lnTo>
                  <a:lnTo>
                    <a:pt x="147" y="248"/>
                  </a:lnTo>
                  <a:lnTo>
                    <a:pt x="376" y="248"/>
                  </a:lnTo>
                  <a:lnTo>
                    <a:pt x="373" y="227"/>
                  </a:lnTo>
                  <a:lnTo>
                    <a:pt x="370" y="206"/>
                  </a:lnTo>
                  <a:lnTo>
                    <a:pt x="364" y="187"/>
                  </a:lnTo>
                  <a:lnTo>
                    <a:pt x="355" y="168"/>
                  </a:lnTo>
                  <a:lnTo>
                    <a:pt x="344" y="154"/>
                  </a:lnTo>
                  <a:lnTo>
                    <a:pt x="329" y="140"/>
                  </a:lnTo>
                  <a:lnTo>
                    <a:pt x="312" y="130"/>
                  </a:lnTo>
                  <a:lnTo>
                    <a:pt x="292" y="124"/>
                  </a:lnTo>
                  <a:lnTo>
                    <a:pt x="268" y="12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39" name="Freeform 38"/>
            <p:cNvSpPr>
              <a:spLocks/>
            </p:cNvSpPr>
            <p:nvPr userDrawn="1"/>
          </p:nvSpPr>
          <p:spPr bwMode="auto">
            <a:xfrm>
              <a:off x="505" y="3164"/>
              <a:ext cx="96" cy="117"/>
            </a:xfrm>
            <a:custGeom>
              <a:avLst/>
              <a:gdLst>
                <a:gd name="T0" fmla="*/ 270 w 480"/>
                <a:gd name="T1" fmla="*/ 119 h 585"/>
                <a:gd name="T2" fmla="*/ 290 w 480"/>
                <a:gd name="T3" fmla="*/ 121 h 585"/>
                <a:gd name="T4" fmla="*/ 306 w 480"/>
                <a:gd name="T5" fmla="*/ 126 h 585"/>
                <a:gd name="T6" fmla="*/ 317 w 480"/>
                <a:gd name="T7" fmla="*/ 135 h 585"/>
                <a:gd name="T8" fmla="*/ 325 w 480"/>
                <a:gd name="T9" fmla="*/ 146 h 585"/>
                <a:gd name="T10" fmla="*/ 330 w 480"/>
                <a:gd name="T11" fmla="*/ 160 h 585"/>
                <a:gd name="T12" fmla="*/ 332 w 480"/>
                <a:gd name="T13" fmla="*/ 176 h 585"/>
                <a:gd name="T14" fmla="*/ 332 w 480"/>
                <a:gd name="T15" fmla="*/ 585 h 585"/>
                <a:gd name="T16" fmla="*/ 480 w 480"/>
                <a:gd name="T17" fmla="*/ 585 h 585"/>
                <a:gd name="T18" fmla="*/ 480 w 480"/>
                <a:gd name="T19" fmla="*/ 175 h 585"/>
                <a:gd name="T20" fmla="*/ 479 w 480"/>
                <a:gd name="T21" fmla="*/ 152 h 585"/>
                <a:gd name="T22" fmla="*/ 475 w 480"/>
                <a:gd name="T23" fmla="*/ 129 h 585"/>
                <a:gd name="T24" fmla="*/ 469 w 480"/>
                <a:gd name="T25" fmla="*/ 107 h 585"/>
                <a:gd name="T26" fmla="*/ 460 w 480"/>
                <a:gd name="T27" fmla="*/ 86 h 585"/>
                <a:gd name="T28" fmla="*/ 448 w 480"/>
                <a:gd name="T29" fmla="*/ 66 h 585"/>
                <a:gd name="T30" fmla="*/ 433 w 480"/>
                <a:gd name="T31" fmla="*/ 47 h 585"/>
                <a:gd name="T32" fmla="*/ 416 w 480"/>
                <a:gd name="T33" fmla="*/ 31 h 585"/>
                <a:gd name="T34" fmla="*/ 393 w 480"/>
                <a:gd name="T35" fmla="*/ 19 h 585"/>
                <a:gd name="T36" fmla="*/ 369 w 480"/>
                <a:gd name="T37" fmla="*/ 9 h 585"/>
                <a:gd name="T38" fmla="*/ 339 w 480"/>
                <a:gd name="T39" fmla="*/ 3 h 585"/>
                <a:gd name="T40" fmla="*/ 306 w 480"/>
                <a:gd name="T41" fmla="*/ 0 h 585"/>
                <a:gd name="T42" fmla="*/ 0 w 480"/>
                <a:gd name="T43" fmla="*/ 0 h 585"/>
                <a:gd name="T44" fmla="*/ 0 w 480"/>
                <a:gd name="T45" fmla="*/ 585 h 585"/>
                <a:gd name="T46" fmla="*/ 147 w 480"/>
                <a:gd name="T47" fmla="*/ 585 h 585"/>
                <a:gd name="T48" fmla="*/ 147 w 480"/>
                <a:gd name="T49" fmla="*/ 119 h 585"/>
                <a:gd name="T50" fmla="*/ 270 w 480"/>
                <a:gd name="T51" fmla="*/ 119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0" h="585">
                  <a:moveTo>
                    <a:pt x="270" y="119"/>
                  </a:moveTo>
                  <a:lnTo>
                    <a:pt x="290" y="121"/>
                  </a:lnTo>
                  <a:lnTo>
                    <a:pt x="306" y="126"/>
                  </a:lnTo>
                  <a:lnTo>
                    <a:pt x="317" y="135"/>
                  </a:lnTo>
                  <a:lnTo>
                    <a:pt x="325" y="146"/>
                  </a:lnTo>
                  <a:lnTo>
                    <a:pt x="330" y="160"/>
                  </a:lnTo>
                  <a:lnTo>
                    <a:pt x="332" y="176"/>
                  </a:lnTo>
                  <a:lnTo>
                    <a:pt x="332" y="585"/>
                  </a:lnTo>
                  <a:lnTo>
                    <a:pt x="480" y="585"/>
                  </a:lnTo>
                  <a:lnTo>
                    <a:pt x="480" y="175"/>
                  </a:lnTo>
                  <a:lnTo>
                    <a:pt x="479" y="152"/>
                  </a:lnTo>
                  <a:lnTo>
                    <a:pt x="475" y="129"/>
                  </a:lnTo>
                  <a:lnTo>
                    <a:pt x="469" y="107"/>
                  </a:lnTo>
                  <a:lnTo>
                    <a:pt x="460" y="86"/>
                  </a:lnTo>
                  <a:lnTo>
                    <a:pt x="448" y="66"/>
                  </a:lnTo>
                  <a:lnTo>
                    <a:pt x="433" y="47"/>
                  </a:lnTo>
                  <a:lnTo>
                    <a:pt x="416" y="31"/>
                  </a:lnTo>
                  <a:lnTo>
                    <a:pt x="393" y="19"/>
                  </a:lnTo>
                  <a:lnTo>
                    <a:pt x="369" y="9"/>
                  </a:lnTo>
                  <a:lnTo>
                    <a:pt x="339" y="3"/>
                  </a:lnTo>
                  <a:lnTo>
                    <a:pt x="306" y="0"/>
                  </a:lnTo>
                  <a:lnTo>
                    <a:pt x="0" y="0"/>
                  </a:lnTo>
                  <a:lnTo>
                    <a:pt x="0" y="585"/>
                  </a:lnTo>
                  <a:lnTo>
                    <a:pt x="147" y="585"/>
                  </a:lnTo>
                  <a:lnTo>
                    <a:pt x="147" y="119"/>
                  </a:lnTo>
                  <a:lnTo>
                    <a:pt x="270" y="11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0" name="Freeform 39"/>
            <p:cNvSpPr>
              <a:spLocks noEditPoints="1"/>
            </p:cNvSpPr>
            <p:nvPr userDrawn="1"/>
          </p:nvSpPr>
          <p:spPr bwMode="auto">
            <a:xfrm>
              <a:off x="855" y="3116"/>
              <a:ext cx="23" cy="24"/>
            </a:xfrm>
            <a:custGeom>
              <a:avLst/>
              <a:gdLst>
                <a:gd name="T0" fmla="*/ 39 w 118"/>
                <a:gd name="T1" fmla="*/ 116 h 120"/>
                <a:gd name="T2" fmla="*/ 11 w 118"/>
                <a:gd name="T3" fmla="*/ 95 h 120"/>
                <a:gd name="T4" fmla="*/ 0 w 118"/>
                <a:gd name="T5" fmla="*/ 59 h 120"/>
                <a:gd name="T6" fmla="*/ 11 w 118"/>
                <a:gd name="T7" fmla="*/ 24 h 120"/>
                <a:gd name="T8" fmla="*/ 39 w 118"/>
                <a:gd name="T9" fmla="*/ 3 h 120"/>
                <a:gd name="T10" fmla="*/ 78 w 118"/>
                <a:gd name="T11" fmla="*/ 3 h 120"/>
                <a:gd name="T12" fmla="*/ 106 w 118"/>
                <a:gd name="T13" fmla="*/ 24 h 120"/>
                <a:gd name="T14" fmla="*/ 118 w 118"/>
                <a:gd name="T15" fmla="*/ 59 h 120"/>
                <a:gd name="T16" fmla="*/ 106 w 118"/>
                <a:gd name="T17" fmla="*/ 95 h 120"/>
                <a:gd name="T18" fmla="*/ 78 w 118"/>
                <a:gd name="T19" fmla="*/ 116 h 120"/>
                <a:gd name="T20" fmla="*/ 58 w 118"/>
                <a:gd name="T21" fmla="*/ 10 h 120"/>
                <a:gd name="T22" fmla="*/ 29 w 118"/>
                <a:gd name="T23" fmla="*/ 19 h 120"/>
                <a:gd name="T24" fmla="*/ 12 w 118"/>
                <a:gd name="T25" fmla="*/ 44 h 120"/>
                <a:gd name="T26" fmla="*/ 12 w 118"/>
                <a:gd name="T27" fmla="*/ 75 h 120"/>
                <a:gd name="T28" fmla="*/ 29 w 118"/>
                <a:gd name="T29" fmla="*/ 100 h 120"/>
                <a:gd name="T30" fmla="*/ 58 w 118"/>
                <a:gd name="T31" fmla="*/ 108 h 120"/>
                <a:gd name="T32" fmla="*/ 88 w 118"/>
                <a:gd name="T33" fmla="*/ 100 h 120"/>
                <a:gd name="T34" fmla="*/ 106 w 118"/>
                <a:gd name="T35" fmla="*/ 75 h 120"/>
                <a:gd name="T36" fmla="*/ 106 w 118"/>
                <a:gd name="T37" fmla="*/ 44 h 120"/>
                <a:gd name="T38" fmla="*/ 88 w 118"/>
                <a:gd name="T39" fmla="*/ 19 h 120"/>
                <a:gd name="T40" fmla="*/ 58 w 118"/>
                <a:gd name="T41" fmla="*/ 10 h 120"/>
                <a:gd name="T42" fmla="*/ 74 w 118"/>
                <a:gd name="T43" fmla="*/ 95 h 120"/>
                <a:gd name="T44" fmla="*/ 71 w 118"/>
                <a:gd name="T45" fmla="*/ 94 h 120"/>
                <a:gd name="T46" fmla="*/ 55 w 118"/>
                <a:gd name="T47" fmla="*/ 68 h 120"/>
                <a:gd name="T48" fmla="*/ 48 w 118"/>
                <a:gd name="T49" fmla="*/ 66 h 120"/>
                <a:gd name="T50" fmla="*/ 47 w 118"/>
                <a:gd name="T51" fmla="*/ 94 h 120"/>
                <a:gd name="T52" fmla="*/ 45 w 118"/>
                <a:gd name="T53" fmla="*/ 95 h 120"/>
                <a:gd name="T54" fmla="*/ 33 w 118"/>
                <a:gd name="T55" fmla="*/ 95 h 120"/>
                <a:gd name="T56" fmla="*/ 32 w 118"/>
                <a:gd name="T57" fmla="*/ 92 h 120"/>
                <a:gd name="T58" fmla="*/ 33 w 118"/>
                <a:gd name="T59" fmla="*/ 26 h 120"/>
                <a:gd name="T60" fmla="*/ 37 w 118"/>
                <a:gd name="T61" fmla="*/ 23 h 120"/>
                <a:gd name="T62" fmla="*/ 45 w 118"/>
                <a:gd name="T63" fmla="*/ 22 h 120"/>
                <a:gd name="T64" fmla="*/ 55 w 118"/>
                <a:gd name="T65" fmla="*/ 22 h 120"/>
                <a:gd name="T66" fmla="*/ 76 w 118"/>
                <a:gd name="T67" fmla="*/ 27 h 120"/>
                <a:gd name="T68" fmla="*/ 85 w 118"/>
                <a:gd name="T69" fmla="*/ 44 h 120"/>
                <a:gd name="T70" fmla="*/ 84 w 118"/>
                <a:gd name="T71" fmla="*/ 52 h 120"/>
                <a:gd name="T72" fmla="*/ 79 w 118"/>
                <a:gd name="T73" fmla="*/ 60 h 120"/>
                <a:gd name="T74" fmla="*/ 71 w 118"/>
                <a:gd name="T75" fmla="*/ 64 h 120"/>
                <a:gd name="T76" fmla="*/ 88 w 118"/>
                <a:gd name="T77" fmla="*/ 92 h 120"/>
                <a:gd name="T78" fmla="*/ 88 w 118"/>
                <a:gd name="T79" fmla="*/ 94 h 120"/>
                <a:gd name="T80" fmla="*/ 85 w 118"/>
                <a:gd name="T81" fmla="*/ 95 h 120"/>
                <a:gd name="T82" fmla="*/ 70 w 118"/>
                <a:gd name="T83" fmla="*/ 40 h 120"/>
                <a:gd name="T84" fmla="*/ 65 w 118"/>
                <a:gd name="T85" fmla="*/ 37 h 120"/>
                <a:gd name="T86" fmla="*/ 57 w 118"/>
                <a:gd name="T87" fmla="*/ 34 h 120"/>
                <a:gd name="T88" fmla="*/ 47 w 118"/>
                <a:gd name="T89" fmla="*/ 55 h 120"/>
                <a:gd name="T90" fmla="*/ 52 w 118"/>
                <a:gd name="T91" fmla="*/ 55 h 120"/>
                <a:gd name="T92" fmla="*/ 57 w 118"/>
                <a:gd name="T93" fmla="*/ 55 h 120"/>
                <a:gd name="T94" fmla="*/ 65 w 118"/>
                <a:gd name="T95" fmla="*/ 54 h 120"/>
                <a:gd name="T96" fmla="*/ 70 w 118"/>
                <a:gd name="T97" fmla="*/ 49 h 120"/>
                <a:gd name="T98" fmla="*/ 70 w 118"/>
                <a:gd name="T99" fmla="*/ 4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8" h="120">
                  <a:moveTo>
                    <a:pt x="58" y="120"/>
                  </a:moveTo>
                  <a:lnTo>
                    <a:pt x="39" y="116"/>
                  </a:lnTo>
                  <a:lnTo>
                    <a:pt x="23" y="107"/>
                  </a:lnTo>
                  <a:lnTo>
                    <a:pt x="11" y="95"/>
                  </a:lnTo>
                  <a:lnTo>
                    <a:pt x="2" y="79"/>
                  </a:lnTo>
                  <a:lnTo>
                    <a:pt x="0" y="59"/>
                  </a:lnTo>
                  <a:lnTo>
                    <a:pt x="2" y="40"/>
                  </a:lnTo>
                  <a:lnTo>
                    <a:pt x="11" y="24"/>
                  </a:lnTo>
                  <a:lnTo>
                    <a:pt x="23" y="12"/>
                  </a:lnTo>
                  <a:lnTo>
                    <a:pt x="39" y="3"/>
                  </a:lnTo>
                  <a:lnTo>
                    <a:pt x="58" y="0"/>
                  </a:lnTo>
                  <a:lnTo>
                    <a:pt x="78" y="3"/>
                  </a:lnTo>
                  <a:lnTo>
                    <a:pt x="94" y="12"/>
                  </a:lnTo>
                  <a:lnTo>
                    <a:pt x="106" y="24"/>
                  </a:lnTo>
                  <a:lnTo>
                    <a:pt x="115" y="40"/>
                  </a:lnTo>
                  <a:lnTo>
                    <a:pt x="118" y="59"/>
                  </a:lnTo>
                  <a:lnTo>
                    <a:pt x="115" y="79"/>
                  </a:lnTo>
                  <a:lnTo>
                    <a:pt x="106" y="95"/>
                  </a:lnTo>
                  <a:lnTo>
                    <a:pt x="94" y="107"/>
                  </a:lnTo>
                  <a:lnTo>
                    <a:pt x="78" y="116"/>
                  </a:lnTo>
                  <a:lnTo>
                    <a:pt x="58" y="120"/>
                  </a:lnTo>
                  <a:close/>
                  <a:moveTo>
                    <a:pt x="58" y="10"/>
                  </a:moveTo>
                  <a:lnTo>
                    <a:pt x="43" y="13"/>
                  </a:lnTo>
                  <a:lnTo>
                    <a:pt x="29" y="19"/>
                  </a:lnTo>
                  <a:lnTo>
                    <a:pt x="20" y="31"/>
                  </a:lnTo>
                  <a:lnTo>
                    <a:pt x="12" y="44"/>
                  </a:lnTo>
                  <a:lnTo>
                    <a:pt x="10" y="59"/>
                  </a:lnTo>
                  <a:lnTo>
                    <a:pt x="12" y="75"/>
                  </a:lnTo>
                  <a:lnTo>
                    <a:pt x="20" y="89"/>
                  </a:lnTo>
                  <a:lnTo>
                    <a:pt x="29" y="100"/>
                  </a:lnTo>
                  <a:lnTo>
                    <a:pt x="43" y="106"/>
                  </a:lnTo>
                  <a:lnTo>
                    <a:pt x="58" y="108"/>
                  </a:lnTo>
                  <a:lnTo>
                    <a:pt x="74" y="106"/>
                  </a:lnTo>
                  <a:lnTo>
                    <a:pt x="88" y="100"/>
                  </a:lnTo>
                  <a:lnTo>
                    <a:pt x="99" y="89"/>
                  </a:lnTo>
                  <a:lnTo>
                    <a:pt x="106" y="75"/>
                  </a:lnTo>
                  <a:lnTo>
                    <a:pt x="109" y="59"/>
                  </a:lnTo>
                  <a:lnTo>
                    <a:pt x="106" y="44"/>
                  </a:lnTo>
                  <a:lnTo>
                    <a:pt x="99" y="31"/>
                  </a:lnTo>
                  <a:lnTo>
                    <a:pt x="88" y="19"/>
                  </a:lnTo>
                  <a:lnTo>
                    <a:pt x="74" y="13"/>
                  </a:lnTo>
                  <a:lnTo>
                    <a:pt x="58" y="10"/>
                  </a:lnTo>
                  <a:close/>
                  <a:moveTo>
                    <a:pt x="85" y="95"/>
                  </a:moveTo>
                  <a:lnTo>
                    <a:pt x="74" y="95"/>
                  </a:lnTo>
                  <a:lnTo>
                    <a:pt x="73" y="95"/>
                  </a:lnTo>
                  <a:lnTo>
                    <a:pt x="71" y="94"/>
                  </a:lnTo>
                  <a:lnTo>
                    <a:pt x="57" y="68"/>
                  </a:lnTo>
                  <a:lnTo>
                    <a:pt x="55" y="68"/>
                  </a:lnTo>
                  <a:lnTo>
                    <a:pt x="54" y="66"/>
                  </a:lnTo>
                  <a:lnTo>
                    <a:pt x="48" y="66"/>
                  </a:lnTo>
                  <a:lnTo>
                    <a:pt x="48" y="92"/>
                  </a:lnTo>
                  <a:lnTo>
                    <a:pt x="47" y="94"/>
                  </a:lnTo>
                  <a:lnTo>
                    <a:pt x="47" y="95"/>
                  </a:lnTo>
                  <a:lnTo>
                    <a:pt x="45" y="95"/>
                  </a:lnTo>
                  <a:lnTo>
                    <a:pt x="34" y="95"/>
                  </a:lnTo>
                  <a:lnTo>
                    <a:pt x="33" y="95"/>
                  </a:lnTo>
                  <a:lnTo>
                    <a:pt x="33" y="94"/>
                  </a:lnTo>
                  <a:lnTo>
                    <a:pt x="32" y="92"/>
                  </a:lnTo>
                  <a:lnTo>
                    <a:pt x="32" y="28"/>
                  </a:lnTo>
                  <a:lnTo>
                    <a:pt x="33" y="26"/>
                  </a:lnTo>
                  <a:lnTo>
                    <a:pt x="34" y="23"/>
                  </a:lnTo>
                  <a:lnTo>
                    <a:pt x="37" y="23"/>
                  </a:lnTo>
                  <a:lnTo>
                    <a:pt x="41" y="22"/>
                  </a:lnTo>
                  <a:lnTo>
                    <a:pt x="45" y="22"/>
                  </a:lnTo>
                  <a:lnTo>
                    <a:pt x="50" y="22"/>
                  </a:lnTo>
                  <a:lnTo>
                    <a:pt x="55" y="22"/>
                  </a:lnTo>
                  <a:lnTo>
                    <a:pt x="68" y="23"/>
                  </a:lnTo>
                  <a:lnTo>
                    <a:pt x="76" y="27"/>
                  </a:lnTo>
                  <a:lnTo>
                    <a:pt x="83" y="33"/>
                  </a:lnTo>
                  <a:lnTo>
                    <a:pt x="85" y="44"/>
                  </a:lnTo>
                  <a:lnTo>
                    <a:pt x="85" y="45"/>
                  </a:lnTo>
                  <a:lnTo>
                    <a:pt x="84" y="52"/>
                  </a:lnTo>
                  <a:lnTo>
                    <a:pt x="83" y="56"/>
                  </a:lnTo>
                  <a:lnTo>
                    <a:pt x="79" y="60"/>
                  </a:lnTo>
                  <a:lnTo>
                    <a:pt x="75" y="63"/>
                  </a:lnTo>
                  <a:lnTo>
                    <a:pt x="71" y="64"/>
                  </a:lnTo>
                  <a:lnTo>
                    <a:pt x="86" y="91"/>
                  </a:lnTo>
                  <a:lnTo>
                    <a:pt x="88" y="92"/>
                  </a:lnTo>
                  <a:lnTo>
                    <a:pt x="88" y="92"/>
                  </a:lnTo>
                  <a:lnTo>
                    <a:pt x="88" y="94"/>
                  </a:lnTo>
                  <a:lnTo>
                    <a:pt x="86" y="95"/>
                  </a:lnTo>
                  <a:lnTo>
                    <a:pt x="85" y="95"/>
                  </a:lnTo>
                  <a:close/>
                  <a:moveTo>
                    <a:pt x="70" y="44"/>
                  </a:moveTo>
                  <a:lnTo>
                    <a:pt x="70" y="40"/>
                  </a:lnTo>
                  <a:lnTo>
                    <a:pt x="68" y="38"/>
                  </a:lnTo>
                  <a:lnTo>
                    <a:pt x="65" y="37"/>
                  </a:lnTo>
                  <a:lnTo>
                    <a:pt x="62" y="35"/>
                  </a:lnTo>
                  <a:lnTo>
                    <a:pt x="57" y="34"/>
                  </a:lnTo>
                  <a:lnTo>
                    <a:pt x="47" y="34"/>
                  </a:lnTo>
                  <a:lnTo>
                    <a:pt x="47" y="55"/>
                  </a:lnTo>
                  <a:lnTo>
                    <a:pt x="49" y="55"/>
                  </a:lnTo>
                  <a:lnTo>
                    <a:pt x="52" y="55"/>
                  </a:lnTo>
                  <a:lnTo>
                    <a:pt x="54" y="55"/>
                  </a:lnTo>
                  <a:lnTo>
                    <a:pt x="57" y="55"/>
                  </a:lnTo>
                  <a:lnTo>
                    <a:pt x="62" y="55"/>
                  </a:lnTo>
                  <a:lnTo>
                    <a:pt x="65" y="54"/>
                  </a:lnTo>
                  <a:lnTo>
                    <a:pt x="68" y="52"/>
                  </a:lnTo>
                  <a:lnTo>
                    <a:pt x="70" y="49"/>
                  </a:lnTo>
                  <a:lnTo>
                    <a:pt x="70" y="45"/>
                  </a:lnTo>
                  <a:lnTo>
                    <a:pt x="70" y="4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6" name="Slide Number Placeholder 5"/>
          <p:cNvSpPr>
            <a:spLocks noGrp="1"/>
          </p:cNvSpPr>
          <p:nvPr>
            <p:ph type="sldNum" sz="quarter" idx="4"/>
          </p:nvPr>
        </p:nvSpPr>
        <p:spPr>
          <a:xfrm>
            <a:off x="0" y="6613525"/>
            <a:ext cx="425768" cy="190500"/>
          </a:xfrm>
          <a:prstGeom prst="rect">
            <a:avLst/>
          </a:prstGeom>
        </p:spPr>
        <p:txBody>
          <a:bodyPr vert="horz" wrap="none" lIns="91440" tIns="45720" rIns="91440" bIns="45720" rtlCol="0" anchor="ctr" anchorCtr="0"/>
          <a:lstStyle>
            <a:lvl1pPr algn="l">
              <a:defRPr sz="800">
                <a:solidFill>
                  <a:schemeClr val="bg1"/>
                </a:solidFill>
                <a:latin typeface="+mn-lt"/>
              </a:defRPr>
            </a:lvl1pPr>
          </a:lstStyle>
          <a:p>
            <a:fld id="{FD44707B-D922-47D5-BD24-D96E91B70543}"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1519394806"/>
      </p:ext>
    </p:extLst>
  </p:cSld>
  <p:clrMap bg1="lt1" tx1="dk1" bg2="lt2" tx2="dk2" accent1="accent1" accent2="accent2" accent3="accent3" accent4="accent4" accent5="accent5" accent6="accent6" hlink="hlink" folHlink="folHlink"/>
  <p:sldLayoutIdLst>
    <p:sldLayoutId id="2147484462" r:id="rId1"/>
    <p:sldLayoutId id="2147484463" r:id="rId2"/>
    <p:sldLayoutId id="2147484464" r:id="rId3"/>
    <p:sldLayoutId id="2147484465" r:id="rId4"/>
    <p:sldLayoutId id="2147484466" r:id="rId5"/>
    <p:sldLayoutId id="2147484467" r:id="rId6"/>
    <p:sldLayoutId id="2147484468" r:id="rId7"/>
    <p:sldLayoutId id="2147484469" r:id="rId8"/>
    <p:sldLayoutId id="2147484470" r:id="rId9"/>
    <p:sldLayoutId id="2147484471" r:id="rId10"/>
    <p:sldLayoutId id="2147484472" r:id="rId11"/>
    <p:sldLayoutId id="2147484473" r:id="rId12"/>
    <p:sldLayoutId id="2147484474" r:id="rId13"/>
    <p:sldLayoutId id="2147484475" r:id="rId14"/>
    <p:sldLayoutId id="2147484476" r:id="rId15"/>
    <p:sldLayoutId id="2147484537" r:id="rId16"/>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xmlns:p14="http://schemas.microsoft.com/office/powerpoint/2010/main" id="1" dur="indefinite" restart="never" nodeType="tmRoot"/>
      </p:par>
    </p:tnLst>
  </p:timing>
  <p:hf hdr="0" ftr="0" dt="0"/>
  <p:txStyles>
    <p:titleStyle>
      <a:lvl1pPr algn="l" defTabSz="914400" rtl="0" eaLnBrk="1" latinLnBrk="0" hangingPunct="1">
        <a:spcBef>
          <a:spcPct val="0"/>
        </a:spcBef>
        <a:buNone/>
        <a:defRPr sz="2400" b="0" kern="1200" baseline="0">
          <a:solidFill>
            <a:schemeClr val="tx1"/>
          </a:solidFill>
          <a:latin typeface="+mj-lt"/>
          <a:ea typeface="+mj-ea"/>
          <a:cs typeface="+mj-cs"/>
        </a:defRPr>
      </a:lvl1pPr>
    </p:titleStyle>
    <p:bodyStyle>
      <a:lvl1pPr marL="0" indent="0" algn="l" defTabSz="914400" rtl="0" eaLnBrk="1" latinLnBrk="0" hangingPunct="1">
        <a:spcBef>
          <a:spcPts val="600"/>
        </a:spcBef>
        <a:buClr>
          <a:schemeClr val="tx1"/>
        </a:buClr>
        <a:buFontTx/>
        <a:buNone/>
        <a:defRPr sz="1800" b="1" kern="1200">
          <a:solidFill>
            <a:schemeClr val="accent1"/>
          </a:solidFill>
          <a:latin typeface="+mn-lt"/>
          <a:ea typeface="+mn-ea"/>
          <a:cs typeface="+mn-cs"/>
        </a:defRPr>
      </a:lvl1pPr>
      <a:lvl2pPr marL="0" indent="0" algn="l" defTabSz="914400" rtl="0" eaLnBrk="1" latinLnBrk="0" hangingPunct="1">
        <a:spcBef>
          <a:spcPts val="600"/>
        </a:spcBef>
        <a:buClr>
          <a:schemeClr val="tx2">
            <a:lumMod val="40000"/>
            <a:lumOff val="60000"/>
          </a:schemeClr>
        </a:buClr>
        <a:buFont typeface="Arial"/>
        <a:buNone/>
        <a:defRPr sz="1600" kern="1200">
          <a:solidFill>
            <a:schemeClr val="tx1"/>
          </a:solidFill>
          <a:latin typeface="+mn-lt"/>
          <a:ea typeface="+mn-ea"/>
          <a:cs typeface="+mn-cs"/>
        </a:defRPr>
      </a:lvl2pPr>
      <a:lvl3pPr marL="169863" indent="-169863" algn="l" defTabSz="914400" rtl="0" eaLnBrk="1" latinLnBrk="0" hangingPunct="1">
        <a:spcBef>
          <a:spcPts val="600"/>
        </a:spcBef>
        <a:buClr>
          <a:schemeClr val="tx2">
            <a:lumMod val="40000"/>
            <a:lumOff val="60000"/>
          </a:schemeClr>
        </a:buClr>
        <a:buFont typeface="Arial"/>
        <a:buChar char="•"/>
        <a:defRPr sz="1600" kern="1200">
          <a:solidFill>
            <a:schemeClr val="tx1"/>
          </a:solidFill>
          <a:latin typeface="+mn-lt"/>
          <a:ea typeface="+mn-ea"/>
          <a:cs typeface="+mn-cs"/>
        </a:defRPr>
      </a:lvl3pPr>
      <a:lvl4pPr marL="627063" indent="-169863" algn="l" defTabSz="914400" rtl="0" eaLnBrk="1" latinLnBrk="0" hangingPunct="1">
        <a:spcBef>
          <a:spcPts val="600"/>
        </a:spcBef>
        <a:buClr>
          <a:schemeClr val="tx2">
            <a:lumMod val="40000"/>
            <a:lumOff val="60000"/>
          </a:schemeClr>
        </a:buClr>
        <a:buFont typeface="Arial"/>
        <a:buChar char="•"/>
        <a:defRPr sz="1600" kern="1200">
          <a:solidFill>
            <a:schemeClr val="tx1"/>
          </a:solidFill>
          <a:latin typeface="+mn-lt"/>
          <a:ea typeface="+mn-ea"/>
          <a:cs typeface="+mn-cs"/>
        </a:defRPr>
      </a:lvl4pPr>
      <a:lvl5pPr marL="1084263" indent="-169863" algn="l" defTabSz="914400" rtl="0" eaLnBrk="1" latinLnBrk="0" hangingPunct="1">
        <a:spcBef>
          <a:spcPts val="600"/>
        </a:spcBef>
        <a:buClr>
          <a:schemeClr val="tx2">
            <a:lumMod val="40000"/>
            <a:lumOff val="60000"/>
          </a:schemeClr>
        </a:buClr>
        <a:buFont typeface="Arial"/>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hyperlink" Target="http://www.intel.com/performance" TargetMode="External"/><Relationship Id="rId5" Type="http://schemas.openxmlformats.org/officeDocument/2006/relationships/image" Target="../media/image7.png"/><Relationship Id="rId1" Type="http://schemas.openxmlformats.org/officeDocument/2006/relationships/slideLayout" Target="../slideLayouts/slideLayout28.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8.jpeg"/><Relationship Id="rId5" Type="http://schemas.openxmlformats.org/officeDocument/2006/relationships/image" Target="../media/image9.png"/><Relationship Id="rId6" Type="http://schemas.openxmlformats.org/officeDocument/2006/relationships/hyperlink" Target="http://www.intel.com/performance" TargetMode="External"/><Relationship Id="rId7" Type="http://schemas.openxmlformats.org/officeDocument/2006/relationships/image" Target="../media/image10.png"/><Relationship Id="rId1" Type="http://schemas.openxmlformats.org/officeDocument/2006/relationships/tags" Target="../tags/tag1.xml"/><Relationship Id="rId2"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xml"/><Relationship Id="rId3" Type="http://schemas.openxmlformats.org/officeDocument/2006/relationships/hyperlink" Target="http://www.intel.com/design/literature.ht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175754"/>
            <a:ext cx="8436076" cy="707886"/>
          </a:xfrm>
        </p:spPr>
        <p:txBody>
          <a:bodyPr/>
          <a:lstStyle/>
          <a:p>
            <a:r>
              <a:rPr lang="en-US" b="1" dirty="0" smtClean="0">
                <a:solidFill>
                  <a:srgbClr val="0070C0"/>
                </a:solidFill>
              </a:rPr>
              <a:t>Introducing </a:t>
            </a:r>
            <a:r>
              <a:rPr lang="en-US" b="1" dirty="0">
                <a:solidFill>
                  <a:srgbClr val="0070C0"/>
                </a:solidFill>
              </a:rPr>
              <a:t>Intel</a:t>
            </a:r>
            <a:r>
              <a:rPr lang="en-US" b="1" baseline="30000" dirty="0">
                <a:solidFill>
                  <a:srgbClr val="0070C0"/>
                </a:solidFill>
              </a:rPr>
              <a:t>®</a:t>
            </a:r>
            <a:r>
              <a:rPr lang="en-US" b="1" dirty="0">
                <a:solidFill>
                  <a:srgbClr val="0070C0"/>
                </a:solidFill>
              </a:rPr>
              <a:t> Xeon Phi™ </a:t>
            </a:r>
            <a:r>
              <a:rPr lang="en-US" b="1" dirty="0" smtClean="0">
                <a:solidFill>
                  <a:srgbClr val="0070C0"/>
                </a:solidFill>
              </a:rPr>
              <a:t>Coprocessors</a:t>
            </a:r>
            <a:br>
              <a:rPr lang="en-US" b="1" dirty="0" smtClean="0">
                <a:solidFill>
                  <a:srgbClr val="0070C0"/>
                </a:solidFill>
              </a:rPr>
            </a:br>
            <a:r>
              <a:rPr lang="en-US" sz="1600" b="1" i="1" dirty="0">
                <a:solidFill>
                  <a:srgbClr val="0070C0"/>
                </a:solidFill>
              </a:rPr>
              <a:t>Highly-parallel Processing for Unparalleled Discovery</a:t>
            </a:r>
          </a:p>
        </p:txBody>
      </p:sp>
      <p:sp>
        <p:nvSpPr>
          <p:cNvPr id="13" name="Slide Number Placeholder 3"/>
          <p:cNvSpPr>
            <a:spLocks noGrp="1"/>
          </p:cNvSpPr>
          <p:nvPr>
            <p:ph type="sldNum" sz="quarter" idx="12"/>
          </p:nvPr>
        </p:nvSpPr>
        <p:spPr>
          <a:xfrm>
            <a:off x="9525" y="6546850"/>
            <a:ext cx="425768" cy="190500"/>
          </a:xfrm>
        </p:spPr>
        <p:txBody>
          <a:bodyPr/>
          <a:lstStyle/>
          <a:p>
            <a:fld id="{FD44707B-D922-47D5-BD24-D96E91B70543}" type="slidenum">
              <a:rPr lang="en-US" smtClean="0">
                <a:solidFill>
                  <a:srgbClr val="FFFFFF"/>
                </a:solidFill>
              </a:rPr>
              <a:pPr/>
              <a:t>1</a:t>
            </a:fld>
            <a:endParaRPr lang="en-US" dirty="0">
              <a:solidFill>
                <a:srgbClr val="FFFFFF"/>
              </a:solidFill>
            </a:endParaRPr>
          </a:p>
        </p:txBody>
      </p:sp>
      <p:sp>
        <p:nvSpPr>
          <p:cNvPr id="9" name="Content Placeholder 4"/>
          <p:cNvSpPr txBox="1">
            <a:spLocks/>
          </p:cNvSpPr>
          <p:nvPr/>
        </p:nvSpPr>
        <p:spPr bwMode="auto">
          <a:xfrm>
            <a:off x="273922" y="1089729"/>
            <a:ext cx="5191656" cy="1947022"/>
          </a:xfrm>
          <a:prstGeom prst="rect">
            <a:avLst/>
          </a:prstGeom>
          <a:noFill/>
          <a:ln w="9525">
            <a:noFill/>
            <a:miter lim="800000"/>
            <a:headEnd/>
            <a:tailEnd/>
          </a:ln>
          <a:effectLst/>
        </p:spPr>
        <p:txBody>
          <a:bodyPr vert="horz" wrap="square" lIns="91431" tIns="45716" rIns="91431" bIns="45716" numCol="1" anchor="t" anchorCtr="0" compatLnSpc="1">
            <a:prstTxWarp prst="textNoShape">
              <a:avLst/>
            </a:prstTxWarp>
          </a:bodyPr>
          <a:lstStyle/>
          <a:p>
            <a:pPr marL="225403" indent="-225403">
              <a:lnSpc>
                <a:spcPct val="95000"/>
              </a:lnSpc>
              <a:spcBef>
                <a:spcPts val="1800"/>
              </a:spcBef>
              <a:buClr>
                <a:srgbClr val="061922"/>
              </a:buClr>
              <a:buSzPct val="80000"/>
              <a:buFont typeface="Arial" pitchFamily="34" charset="0"/>
              <a:buNone/>
              <a:defRPr/>
            </a:pPr>
            <a:r>
              <a:rPr lang="en-US" b="1" kern="0" dirty="0" smtClean="0">
                <a:solidFill>
                  <a:srgbClr val="061922"/>
                </a:solidFill>
              </a:rPr>
              <a:t>Groundbreaking: differences</a:t>
            </a:r>
          </a:p>
          <a:p>
            <a:pPr>
              <a:lnSpc>
                <a:spcPct val="95000"/>
              </a:lnSpc>
              <a:spcBef>
                <a:spcPts val="1800"/>
              </a:spcBef>
              <a:buClr>
                <a:srgbClr val="061922"/>
              </a:buClr>
              <a:buSzPct val="80000"/>
              <a:defRPr/>
            </a:pPr>
            <a:r>
              <a:rPr lang="en-US" sz="1400" kern="0" dirty="0" smtClean="0">
                <a:solidFill>
                  <a:srgbClr val="061922">
                    <a:lumMod val="75000"/>
                  </a:srgbClr>
                </a:solidFill>
              </a:rPr>
              <a:t>Up to 61 IA cores/1.2 GHz/ 244 Threads</a:t>
            </a:r>
          </a:p>
          <a:p>
            <a:pPr>
              <a:lnSpc>
                <a:spcPct val="95000"/>
              </a:lnSpc>
              <a:spcBef>
                <a:spcPts val="1800"/>
              </a:spcBef>
              <a:buClr>
                <a:srgbClr val="061922"/>
              </a:buClr>
              <a:buSzPct val="80000"/>
              <a:defRPr/>
            </a:pPr>
            <a:r>
              <a:rPr lang="en-US" sz="1400" kern="0" dirty="0" smtClean="0">
                <a:solidFill>
                  <a:srgbClr val="061922">
                    <a:lumMod val="75000"/>
                  </a:srgbClr>
                </a:solidFill>
              </a:rPr>
              <a:t>Up to 16GB memory with up to 352 GB/s bandwidth</a:t>
            </a:r>
          </a:p>
          <a:p>
            <a:pPr>
              <a:lnSpc>
                <a:spcPct val="95000"/>
              </a:lnSpc>
              <a:spcBef>
                <a:spcPts val="1800"/>
              </a:spcBef>
              <a:buClr>
                <a:srgbClr val="061922"/>
              </a:buClr>
              <a:buSzPct val="80000"/>
              <a:defRPr/>
            </a:pPr>
            <a:r>
              <a:rPr lang="en-US" sz="1400" kern="0" dirty="0" smtClean="0">
                <a:solidFill>
                  <a:srgbClr val="061922">
                    <a:lumMod val="75000"/>
                  </a:srgbClr>
                </a:solidFill>
              </a:rPr>
              <a:t>512-bit SIMD instructions</a:t>
            </a:r>
          </a:p>
          <a:p>
            <a:pPr>
              <a:lnSpc>
                <a:spcPct val="95000"/>
              </a:lnSpc>
              <a:spcBef>
                <a:spcPts val="1800"/>
              </a:spcBef>
              <a:buClr>
                <a:srgbClr val="061922"/>
              </a:buClr>
              <a:buSzPct val="80000"/>
              <a:defRPr/>
            </a:pPr>
            <a:r>
              <a:rPr lang="en-US" sz="1400" kern="0" dirty="0" smtClean="0">
                <a:solidFill>
                  <a:srgbClr val="061922">
                    <a:lumMod val="75000"/>
                  </a:srgbClr>
                </a:solidFill>
              </a:rPr>
              <a:t>Linux operating system, IP addressable</a:t>
            </a:r>
          </a:p>
          <a:p>
            <a:pPr>
              <a:lnSpc>
                <a:spcPct val="95000"/>
              </a:lnSpc>
              <a:spcBef>
                <a:spcPts val="1800"/>
              </a:spcBef>
              <a:buClr>
                <a:srgbClr val="061922"/>
              </a:buClr>
              <a:buSzPct val="80000"/>
              <a:defRPr/>
            </a:pPr>
            <a:r>
              <a:rPr lang="en-US" sz="1400" kern="0" dirty="0">
                <a:solidFill>
                  <a:srgbClr val="061922">
                    <a:lumMod val="75000"/>
                  </a:srgbClr>
                </a:solidFill>
              </a:rPr>
              <a:t>S</a:t>
            </a:r>
            <a:r>
              <a:rPr lang="en-US" sz="1400" kern="0" dirty="0" smtClean="0">
                <a:solidFill>
                  <a:srgbClr val="061922">
                    <a:lumMod val="75000"/>
                  </a:srgbClr>
                </a:solidFill>
              </a:rPr>
              <a:t>tandard programming languages and tools</a:t>
            </a:r>
            <a:endParaRPr lang="en-US" sz="1400" kern="0" dirty="0" smtClean="0">
              <a:solidFill>
                <a:srgbClr val="FFFFFF"/>
              </a:solidFill>
            </a:endParaRPr>
          </a:p>
        </p:txBody>
      </p:sp>
      <p:sp>
        <p:nvSpPr>
          <p:cNvPr id="14" name="Content Placeholder 4"/>
          <p:cNvSpPr txBox="1">
            <a:spLocks/>
          </p:cNvSpPr>
          <p:nvPr/>
        </p:nvSpPr>
        <p:spPr bwMode="auto">
          <a:xfrm>
            <a:off x="273922" y="3884688"/>
            <a:ext cx="5425986" cy="1138512"/>
          </a:xfrm>
          <a:prstGeom prst="rect">
            <a:avLst/>
          </a:prstGeom>
          <a:noFill/>
          <a:ln w="9525">
            <a:noFill/>
            <a:miter lim="800000"/>
            <a:headEnd/>
            <a:tailEnd/>
          </a:ln>
          <a:effectLst/>
        </p:spPr>
        <p:txBody>
          <a:bodyPr vert="horz" wrap="square" lIns="91431" tIns="45716" rIns="91431" bIns="45716" numCol="1" anchor="t" anchorCtr="0" compatLnSpc="1">
            <a:prstTxWarp prst="textNoShape">
              <a:avLst/>
            </a:prstTxWarp>
          </a:bodyPr>
          <a:lstStyle/>
          <a:p>
            <a:pPr>
              <a:spcBef>
                <a:spcPts val="1800"/>
              </a:spcBef>
            </a:pPr>
            <a:r>
              <a:rPr lang="en-US" b="1" dirty="0">
                <a:solidFill>
                  <a:srgbClr val="061922"/>
                </a:solidFill>
              </a:rPr>
              <a:t>Leading to Groundbreaking results</a:t>
            </a:r>
          </a:p>
          <a:p>
            <a:pPr>
              <a:spcBef>
                <a:spcPts val="1800"/>
              </a:spcBef>
            </a:pPr>
            <a:r>
              <a:rPr lang="en-US" sz="1400" dirty="0" smtClean="0">
                <a:solidFill>
                  <a:srgbClr val="061922"/>
                </a:solidFill>
              </a:rPr>
              <a:t>Over 1.2 </a:t>
            </a:r>
            <a:r>
              <a:rPr lang="en-US" sz="1400" dirty="0" err="1" smtClean="0">
                <a:solidFill>
                  <a:srgbClr val="061922"/>
                </a:solidFill>
              </a:rPr>
              <a:t>TeraFlop</a:t>
            </a:r>
            <a:r>
              <a:rPr lang="en-US" sz="1400" dirty="0" smtClean="0">
                <a:solidFill>
                  <a:srgbClr val="061922"/>
                </a:solidFill>
              </a:rPr>
              <a:t>/s double precision peak performance</a:t>
            </a:r>
            <a:r>
              <a:rPr lang="en-US" sz="1400" baseline="30000" dirty="0" smtClean="0">
                <a:solidFill>
                  <a:srgbClr val="484A4C"/>
                </a:solidFill>
              </a:rPr>
              <a:t>1</a:t>
            </a:r>
            <a:r>
              <a:rPr lang="en-US" sz="1400" dirty="0" smtClean="0">
                <a:solidFill>
                  <a:srgbClr val="061922"/>
                </a:solidFill>
              </a:rPr>
              <a:t/>
            </a:r>
            <a:br>
              <a:rPr lang="en-US" sz="1400" dirty="0" smtClean="0">
                <a:solidFill>
                  <a:srgbClr val="061922"/>
                </a:solidFill>
              </a:rPr>
            </a:br>
            <a:endParaRPr lang="en-US" sz="1400" dirty="0">
              <a:solidFill>
                <a:srgbClr val="061922"/>
              </a:solidFill>
            </a:endParaRPr>
          </a:p>
          <a:p>
            <a:r>
              <a:rPr lang="en-US" sz="1400" dirty="0">
                <a:solidFill>
                  <a:srgbClr val="061922"/>
                </a:solidFill>
              </a:rPr>
              <a:t>Enjoy up to 2.2x higher memory bandwidth than on an </a:t>
            </a:r>
            <a:r>
              <a:rPr lang="en-US" sz="1400" dirty="0" smtClean="0">
                <a:solidFill>
                  <a:srgbClr val="061922"/>
                </a:solidFill>
              </a:rPr>
              <a:t>Intel</a:t>
            </a:r>
            <a:r>
              <a:rPr lang="en-US" sz="1400" baseline="30000" dirty="0" smtClean="0">
                <a:solidFill>
                  <a:srgbClr val="061922"/>
                </a:solidFill>
              </a:rPr>
              <a:t>®</a:t>
            </a:r>
            <a:r>
              <a:rPr lang="en-US" sz="1400" baseline="30000" dirty="0" smtClean="0">
                <a:solidFill>
                  <a:srgbClr val="484A4C"/>
                </a:solidFill>
              </a:rPr>
              <a:t> </a:t>
            </a:r>
            <a:r>
              <a:rPr lang="en-US" sz="1400" dirty="0" smtClean="0">
                <a:solidFill>
                  <a:srgbClr val="061922"/>
                </a:solidFill>
              </a:rPr>
              <a:t>Xeon</a:t>
            </a:r>
            <a:r>
              <a:rPr lang="en-US" sz="1400" baseline="30000" dirty="0" smtClean="0">
                <a:solidFill>
                  <a:srgbClr val="061922"/>
                </a:solidFill>
              </a:rPr>
              <a:t>®</a:t>
            </a:r>
            <a:r>
              <a:rPr lang="en-US" sz="1400" dirty="0" smtClean="0">
                <a:solidFill>
                  <a:srgbClr val="061922"/>
                </a:solidFill>
              </a:rPr>
              <a:t> </a:t>
            </a:r>
            <a:r>
              <a:rPr lang="en-US" sz="1400" dirty="0">
                <a:solidFill>
                  <a:srgbClr val="061922"/>
                </a:solidFill>
              </a:rPr>
              <a:t>processor E5 family-based </a:t>
            </a:r>
            <a:r>
              <a:rPr lang="en-US" sz="1400" dirty="0" smtClean="0">
                <a:solidFill>
                  <a:srgbClr val="061922"/>
                </a:solidFill>
              </a:rPr>
              <a:t>server.</a:t>
            </a:r>
            <a:r>
              <a:rPr lang="en-US" sz="1400" baseline="30000" dirty="0" smtClean="0">
                <a:solidFill>
                  <a:srgbClr val="061922"/>
                </a:solidFill>
              </a:rPr>
              <a:t>2</a:t>
            </a:r>
            <a:endParaRPr lang="en-US" sz="1400" dirty="0">
              <a:solidFill>
                <a:srgbClr val="061922"/>
              </a:solidFill>
            </a:endParaRPr>
          </a:p>
          <a:p>
            <a:pPr>
              <a:spcBef>
                <a:spcPts val="1800"/>
              </a:spcBef>
            </a:pPr>
            <a:r>
              <a:rPr lang="en-US" sz="1400" dirty="0">
                <a:solidFill>
                  <a:srgbClr val="061922"/>
                </a:solidFill>
              </a:rPr>
              <a:t>U</a:t>
            </a:r>
            <a:r>
              <a:rPr lang="en-US" sz="1400" dirty="0" smtClean="0">
                <a:solidFill>
                  <a:srgbClr val="061922"/>
                </a:solidFill>
              </a:rPr>
              <a:t>p </a:t>
            </a:r>
            <a:r>
              <a:rPr lang="en-US" sz="1400" dirty="0">
                <a:solidFill>
                  <a:srgbClr val="061922"/>
                </a:solidFill>
              </a:rPr>
              <a:t>to 4x more performance per watt than with an Intel</a:t>
            </a:r>
            <a:r>
              <a:rPr lang="en-US" sz="1400" baseline="30000" dirty="0">
                <a:solidFill>
                  <a:srgbClr val="061922"/>
                </a:solidFill>
              </a:rPr>
              <a:t>®</a:t>
            </a:r>
            <a:r>
              <a:rPr lang="en-US" sz="1400" baseline="30000" dirty="0">
                <a:solidFill>
                  <a:srgbClr val="484A4C"/>
                </a:solidFill>
              </a:rPr>
              <a:t> </a:t>
            </a:r>
            <a:r>
              <a:rPr lang="en-US" sz="1400" dirty="0">
                <a:solidFill>
                  <a:srgbClr val="061922"/>
                </a:solidFill>
              </a:rPr>
              <a:t>Xeon</a:t>
            </a:r>
            <a:r>
              <a:rPr lang="en-US" sz="1400" baseline="30000" dirty="0">
                <a:solidFill>
                  <a:srgbClr val="061922"/>
                </a:solidFill>
              </a:rPr>
              <a:t>®</a:t>
            </a:r>
            <a:r>
              <a:rPr lang="en-US" sz="1400" dirty="0">
                <a:solidFill>
                  <a:srgbClr val="061922"/>
                </a:solidFill>
              </a:rPr>
              <a:t> </a:t>
            </a:r>
            <a:r>
              <a:rPr lang="en-US" sz="1400" dirty="0" smtClean="0">
                <a:solidFill>
                  <a:srgbClr val="061922"/>
                </a:solidFill>
              </a:rPr>
              <a:t>processor </a:t>
            </a:r>
            <a:r>
              <a:rPr lang="en-US" sz="1400" dirty="0">
                <a:solidFill>
                  <a:srgbClr val="061922"/>
                </a:solidFill>
              </a:rPr>
              <a:t>E5 family-based </a:t>
            </a:r>
            <a:r>
              <a:rPr lang="en-US" sz="1400" dirty="0" smtClean="0">
                <a:solidFill>
                  <a:srgbClr val="061922"/>
                </a:solidFill>
              </a:rPr>
              <a:t>server.</a:t>
            </a:r>
            <a:r>
              <a:rPr lang="en-US" sz="1400" baseline="30000" dirty="0">
                <a:solidFill>
                  <a:srgbClr val="061922"/>
                </a:solidFill>
              </a:rPr>
              <a:t> </a:t>
            </a:r>
            <a:r>
              <a:rPr lang="en-US" sz="1400" baseline="30000" dirty="0" smtClean="0">
                <a:solidFill>
                  <a:srgbClr val="061922"/>
                </a:solidFill>
              </a:rPr>
              <a:t>3</a:t>
            </a:r>
            <a:endParaRPr lang="en-US" sz="1400" dirty="0">
              <a:solidFill>
                <a:srgbClr val="061922"/>
              </a:solidFill>
            </a:endParaRPr>
          </a:p>
          <a:p>
            <a:pPr>
              <a:spcBef>
                <a:spcPts val="1800"/>
              </a:spcBef>
            </a:pPr>
            <a:endParaRPr lang="en-US" sz="1400" dirty="0">
              <a:solidFill>
                <a:srgbClr val="061922"/>
              </a:solidFill>
            </a:endParaRPr>
          </a:p>
        </p:txBody>
      </p:sp>
      <p:grpSp>
        <p:nvGrpSpPr>
          <p:cNvPr id="3" name="Group 2"/>
          <p:cNvGrpSpPr/>
          <p:nvPr/>
        </p:nvGrpSpPr>
        <p:grpSpPr>
          <a:xfrm>
            <a:off x="327087" y="1487584"/>
            <a:ext cx="4638014" cy="1726178"/>
            <a:chOff x="486436" y="1878969"/>
            <a:chExt cx="5074392" cy="1293955"/>
          </a:xfrm>
        </p:grpSpPr>
        <p:cxnSp>
          <p:nvCxnSpPr>
            <p:cNvPr id="17" name="Straight Connector 16"/>
            <p:cNvCxnSpPr/>
            <p:nvPr/>
          </p:nvCxnSpPr>
          <p:spPr>
            <a:xfrm>
              <a:off x="486439" y="1878969"/>
              <a:ext cx="5074389"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86439" y="2202565"/>
              <a:ext cx="5074389"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486436" y="2512366"/>
              <a:ext cx="5074389"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486437" y="2847690"/>
              <a:ext cx="5074389"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486438" y="3172924"/>
              <a:ext cx="5074388"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pic>
        <p:nvPicPr>
          <p:cNvPr id="25" name="Picture 2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965098" y="1171384"/>
            <a:ext cx="4046825" cy="4046825"/>
          </a:xfrm>
          <a:prstGeom prst="rect">
            <a:avLst/>
          </a:prstGeom>
        </p:spPr>
      </p:pic>
      <p:grpSp>
        <p:nvGrpSpPr>
          <p:cNvPr id="16" name="Group 15"/>
          <p:cNvGrpSpPr/>
          <p:nvPr/>
        </p:nvGrpSpPr>
        <p:grpSpPr>
          <a:xfrm>
            <a:off x="285750" y="4239683"/>
            <a:ext cx="4840357" cy="1102337"/>
            <a:chOff x="486437" y="1878969"/>
            <a:chExt cx="5074391" cy="735105"/>
          </a:xfrm>
        </p:grpSpPr>
        <p:cxnSp>
          <p:nvCxnSpPr>
            <p:cNvPr id="23" name="Straight Connector 22"/>
            <p:cNvCxnSpPr/>
            <p:nvPr/>
          </p:nvCxnSpPr>
          <p:spPr>
            <a:xfrm>
              <a:off x="486439" y="1878969"/>
              <a:ext cx="5074389"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86439" y="2202565"/>
              <a:ext cx="5074389"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86437" y="2614074"/>
              <a:ext cx="5074389"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sp>
        <p:nvSpPr>
          <p:cNvPr id="5" name="Rectangle 4"/>
          <p:cNvSpPr/>
          <p:nvPr/>
        </p:nvSpPr>
        <p:spPr>
          <a:xfrm>
            <a:off x="191623" y="6352248"/>
            <a:ext cx="8416860" cy="523220"/>
          </a:xfrm>
          <a:prstGeom prst="rect">
            <a:avLst/>
          </a:prstGeom>
        </p:spPr>
        <p:txBody>
          <a:bodyPr wrap="square">
            <a:spAutoFit/>
          </a:bodyPr>
          <a:lstStyle/>
          <a:p>
            <a:r>
              <a:rPr lang="en-US" sz="700" dirty="0">
                <a:solidFill>
                  <a:srgbClr val="FFFFFF"/>
                </a:solidFill>
                <a:latin typeface="Neo Sans Intel" pitchFamily="34" charset="0"/>
              </a:rPr>
              <a:t>Software and workloads used in performance tests may have been optimized for performance only on Intel microprocessors. Performance tests, such as </a:t>
            </a:r>
            <a:r>
              <a:rPr lang="en-US" sz="700" dirty="0" err="1">
                <a:solidFill>
                  <a:srgbClr val="FFFFFF"/>
                </a:solidFill>
                <a:latin typeface="Neo Sans Intel" pitchFamily="34" charset="0"/>
              </a:rPr>
              <a:t>SYSmark</a:t>
            </a:r>
            <a:r>
              <a:rPr lang="en-US" sz="700" dirty="0">
                <a:solidFill>
                  <a:srgbClr val="FFFFFF"/>
                </a:solidFill>
                <a:latin typeface="Neo Sans Intel" pitchFamily="34" charset="0"/>
              </a:rPr>
              <a:t> and </a:t>
            </a:r>
            <a:r>
              <a:rPr lang="en-US" sz="700" dirty="0" err="1">
                <a:solidFill>
                  <a:srgbClr val="FFFFFF"/>
                </a:solidFill>
                <a:latin typeface="Neo Sans Intel" pitchFamily="34" charset="0"/>
              </a:rPr>
              <a:t>MobileMark</a:t>
            </a:r>
            <a:r>
              <a:rPr lang="en-US" sz="700" dirty="0">
                <a:solidFill>
                  <a:srgbClr val="FFFFFF"/>
                </a:solidFill>
                <a:latin typeface="Neo Sans Intel" pitchFamily="34" charset="0"/>
              </a:rPr>
              <a:t>,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a:t>
            </a:r>
            <a:endParaRPr lang="en-US" sz="700" dirty="0" smtClean="0">
              <a:solidFill>
                <a:srgbClr val="FFFFFF"/>
              </a:solidFill>
              <a:latin typeface="Neo Sans Intel" pitchFamily="34" charset="0"/>
            </a:endParaRPr>
          </a:p>
          <a:p>
            <a:r>
              <a:rPr lang="en-US" sz="700" dirty="0" smtClean="0">
                <a:solidFill>
                  <a:srgbClr val="FFFFFF"/>
                </a:solidFill>
                <a:latin typeface="Neo Sans Intel" pitchFamily="34" charset="0"/>
              </a:rPr>
              <a:t>For </a:t>
            </a:r>
            <a:r>
              <a:rPr lang="en-US" sz="700" dirty="0">
                <a:solidFill>
                  <a:srgbClr val="FFFFFF"/>
                </a:solidFill>
                <a:latin typeface="Neo Sans Intel" pitchFamily="34" charset="0"/>
              </a:rPr>
              <a:t>more information go to </a:t>
            </a:r>
            <a:r>
              <a:rPr lang="en-US" sz="700" u="sng" dirty="0">
                <a:solidFill>
                  <a:srgbClr val="FFFFFF"/>
                </a:solidFill>
                <a:latin typeface="Neo Sans Intel" pitchFamily="34" charset="0"/>
                <a:hlinkClick r:id="rId4"/>
              </a:rPr>
              <a:t>http://</a:t>
            </a:r>
            <a:r>
              <a:rPr lang="en-US" sz="700" u="sng" dirty="0" smtClean="0">
                <a:solidFill>
                  <a:srgbClr val="FFFFFF"/>
                </a:solidFill>
                <a:latin typeface="Neo Sans Intel" pitchFamily="34" charset="0"/>
                <a:hlinkClick r:id="rId4"/>
              </a:rPr>
              <a:t>www.intel.com/performance</a:t>
            </a:r>
            <a:r>
              <a:rPr lang="en-US" sz="700" u="sng" dirty="0" smtClean="0">
                <a:solidFill>
                  <a:srgbClr val="FFFFFF"/>
                </a:solidFill>
                <a:latin typeface="Neo Sans Intel" pitchFamily="34" charset="0"/>
              </a:rPr>
              <a:t>   Notes 1, 2 &amp; 3, see backup for system configuration details.</a:t>
            </a:r>
            <a:endParaRPr lang="en-US" sz="1000" dirty="0">
              <a:solidFill>
                <a:srgbClr val="FFFFFF"/>
              </a:solidFill>
            </a:endParaRPr>
          </a:p>
        </p:txBody>
      </p:sp>
      <p:pic>
        <p:nvPicPr>
          <p:cNvPr id="22" name="Picture 21" descr="C:\Users\rschiewe\AppData\Local\Temp\wzbda2\ppt png\xeon_Phi_h_rgb_3000.p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6463446" y="2427957"/>
            <a:ext cx="1065261" cy="1420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388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999392" y="80145"/>
            <a:ext cx="1970400" cy="1266350"/>
          </a:xfrm>
          <a:prstGeom prst="rect">
            <a:avLst/>
          </a:prstGeom>
        </p:spPr>
      </p:pic>
      <p:sp>
        <p:nvSpPr>
          <p:cNvPr id="2" name="Title 1"/>
          <p:cNvSpPr>
            <a:spLocks noGrp="1"/>
          </p:cNvSpPr>
          <p:nvPr>
            <p:ph type="title"/>
          </p:nvPr>
        </p:nvSpPr>
        <p:spPr>
          <a:xfrm>
            <a:off x="47625" y="93399"/>
            <a:ext cx="8683625" cy="738664"/>
          </a:xfrm>
        </p:spPr>
        <p:txBody>
          <a:bodyPr/>
          <a:lstStyle/>
          <a:p>
            <a:r>
              <a:rPr lang="en-US" sz="2400" b="1" dirty="0" smtClean="0">
                <a:solidFill>
                  <a:srgbClr val="0070C0"/>
                </a:solidFill>
              </a:rPr>
              <a:t>Intel</a:t>
            </a:r>
            <a:r>
              <a:rPr lang="en-US" sz="2400" b="1" baseline="30000" dirty="0" smtClean="0">
                <a:solidFill>
                  <a:srgbClr val="0070C0"/>
                </a:solidFill>
              </a:rPr>
              <a:t>®</a:t>
            </a:r>
            <a:r>
              <a:rPr lang="en-US" sz="2400" b="1" dirty="0" smtClean="0">
                <a:solidFill>
                  <a:srgbClr val="0070C0"/>
                </a:solidFill>
              </a:rPr>
              <a:t> Xeon Phi™ Coprocessor:  </a:t>
            </a:r>
            <a:br>
              <a:rPr lang="en-US" sz="2400" b="1" dirty="0" smtClean="0">
                <a:solidFill>
                  <a:srgbClr val="0070C0"/>
                </a:solidFill>
              </a:rPr>
            </a:br>
            <a:r>
              <a:rPr lang="en-US" sz="1800" b="1" i="1" dirty="0" smtClean="0">
                <a:solidFill>
                  <a:srgbClr val="0070C0"/>
                </a:solidFill>
              </a:rPr>
              <a:t>Increases Application Performance up to 10x</a:t>
            </a:r>
            <a:endParaRPr lang="en-US" sz="1800" b="1" i="1" dirty="0">
              <a:solidFill>
                <a:srgbClr val="0070C0"/>
              </a:solidFill>
            </a:endParaRPr>
          </a:p>
        </p:txBody>
      </p:sp>
      <p:sp>
        <p:nvSpPr>
          <p:cNvPr id="3" name="Slide Number Placeholder 2"/>
          <p:cNvSpPr>
            <a:spLocks noGrp="1"/>
          </p:cNvSpPr>
          <p:nvPr>
            <p:ph type="sldNum" sz="quarter" idx="12"/>
          </p:nvPr>
        </p:nvSpPr>
        <p:spPr>
          <a:xfrm>
            <a:off x="14981" y="6496050"/>
            <a:ext cx="360363" cy="190500"/>
          </a:xfrm>
        </p:spPr>
        <p:txBody>
          <a:bodyPr/>
          <a:lstStyle/>
          <a:p>
            <a:fld id="{691006C0-E588-4518-819B-62174F4ADA6A}" type="slidenum">
              <a:rPr lang="en-US" smtClean="0"/>
              <a:pPr/>
              <a:t>2</a:t>
            </a:fld>
            <a:endParaRPr lang="en-US" dirty="0"/>
          </a:p>
        </p:txBody>
      </p:sp>
      <p:pic>
        <p:nvPicPr>
          <p:cNvPr id="4" name="Picture 3"/>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57150" y="1628623"/>
            <a:ext cx="3810763" cy="3104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495799" y="1368475"/>
            <a:ext cx="4186531" cy="369332"/>
          </a:xfrm>
          <a:prstGeom prst="rect">
            <a:avLst/>
          </a:prstGeom>
          <a:noFill/>
        </p:spPr>
        <p:txBody>
          <a:bodyPr wrap="none" rtlCol="0">
            <a:spAutoFit/>
          </a:bodyPr>
          <a:lstStyle/>
          <a:p>
            <a:r>
              <a:rPr lang="en-US" dirty="0" smtClean="0"/>
              <a:t>Application Performance Examples</a:t>
            </a:r>
            <a:endParaRPr lang="en-US" dirty="0"/>
          </a:p>
        </p:txBody>
      </p:sp>
      <p:sp>
        <p:nvSpPr>
          <p:cNvPr id="6" name="TextBox 5"/>
          <p:cNvSpPr txBox="1"/>
          <p:nvPr/>
        </p:nvSpPr>
        <p:spPr>
          <a:xfrm>
            <a:off x="4325847" y="5165229"/>
            <a:ext cx="3047629" cy="400110"/>
          </a:xfrm>
          <a:prstGeom prst="rect">
            <a:avLst/>
          </a:prstGeom>
          <a:noFill/>
        </p:spPr>
        <p:txBody>
          <a:bodyPr wrap="none" rtlCol="0">
            <a:spAutoFit/>
          </a:bodyPr>
          <a:lstStyle/>
          <a:p>
            <a:r>
              <a:rPr lang="en-US" sz="1000" dirty="0" smtClean="0"/>
              <a:t>* Xeon = Intel® Xeon® processor; </a:t>
            </a:r>
          </a:p>
          <a:p>
            <a:r>
              <a:rPr lang="en-US" sz="1000" dirty="0" smtClean="0"/>
              <a:t>* Xeon Phi = Intel® Xeon Phi™ coprocessor</a:t>
            </a:r>
          </a:p>
        </p:txBody>
      </p:sp>
      <p:graphicFrame>
        <p:nvGraphicFramePr>
          <p:cNvPr id="8" name="Table 7"/>
          <p:cNvGraphicFramePr>
            <a:graphicFrameLocks noGrp="1"/>
          </p:cNvGraphicFramePr>
          <p:nvPr>
            <p:extLst>
              <p:ext uri="{D42A27DB-BD31-4B8C-83A1-F6EECF244321}">
                <p14:modId xmlns:p14="http://schemas.microsoft.com/office/powerpoint/2010/main" val="2917930075"/>
              </p:ext>
            </p:extLst>
          </p:nvPr>
        </p:nvGraphicFramePr>
        <p:xfrm>
          <a:off x="4448177" y="1761373"/>
          <a:ext cx="4619623" cy="3399049"/>
        </p:xfrm>
        <a:graphic>
          <a:graphicData uri="http://schemas.openxmlformats.org/drawingml/2006/table">
            <a:tbl>
              <a:tblPr firstRow="1" bandRow="1">
                <a:tableStyleId>{5C22544A-7EE6-4342-B048-85BDC9FD1C3A}</a:tableStyleId>
              </a:tblPr>
              <a:tblGrid>
                <a:gridCol w="1167061"/>
                <a:gridCol w="1547562"/>
                <a:gridCol w="1905000"/>
              </a:tblGrid>
              <a:tr h="381529">
                <a:tc>
                  <a:txBody>
                    <a:bodyPr/>
                    <a:lstStyle/>
                    <a:p>
                      <a:pPr algn="ctr"/>
                      <a:r>
                        <a:rPr lang="en-US" sz="1400" dirty="0" smtClean="0"/>
                        <a:t>Customer</a:t>
                      </a:r>
                      <a:endParaRPr lang="en-US" sz="1400" dirty="0"/>
                    </a:p>
                  </a:txBody>
                  <a:tcPr/>
                </a:tc>
                <a:tc>
                  <a:txBody>
                    <a:bodyPr/>
                    <a:lstStyle/>
                    <a:p>
                      <a:pPr algn="ctr"/>
                      <a:r>
                        <a:rPr lang="en-US" sz="1400" dirty="0" smtClean="0"/>
                        <a:t>Application</a:t>
                      </a:r>
                      <a:endParaRPr lang="en-US" sz="1400" dirty="0"/>
                    </a:p>
                  </a:txBody>
                  <a:tcPr/>
                </a:tc>
                <a:tc>
                  <a:txBody>
                    <a:bodyPr/>
                    <a:lstStyle/>
                    <a:p>
                      <a:pPr algn="ctr"/>
                      <a:r>
                        <a:rPr lang="en-US" sz="1000" dirty="0" smtClean="0"/>
                        <a:t>Performance Increase</a:t>
                      </a:r>
                      <a:r>
                        <a:rPr lang="en-US" sz="1000" baseline="30000" dirty="0" smtClean="0"/>
                        <a:t>1</a:t>
                      </a:r>
                      <a:r>
                        <a:rPr lang="en-US" sz="1000" dirty="0" smtClean="0"/>
                        <a:t> vs. 2S Xeon*</a:t>
                      </a:r>
                      <a:endParaRPr lang="en-US" sz="1000" dirty="0"/>
                    </a:p>
                  </a:txBody>
                  <a:tcPr/>
                </a:tc>
              </a:tr>
              <a:tr h="381529">
                <a:tc>
                  <a:txBody>
                    <a:bodyPr/>
                    <a:lstStyle/>
                    <a:p>
                      <a:pPr algn="l"/>
                      <a:r>
                        <a:rPr lang="en-US" sz="1200" dirty="0" smtClean="0"/>
                        <a:t>Los</a:t>
                      </a:r>
                      <a:r>
                        <a:rPr lang="en-US" sz="1200" baseline="0" dirty="0" smtClean="0"/>
                        <a:t> Alamos</a:t>
                      </a:r>
                      <a:endParaRPr lang="en-US" sz="1200" dirty="0"/>
                    </a:p>
                  </a:txBody>
                  <a:tcPr/>
                </a:tc>
                <a:tc>
                  <a:txBody>
                    <a:bodyPr/>
                    <a:lstStyle/>
                    <a:p>
                      <a:pPr algn="ctr"/>
                      <a:r>
                        <a:rPr lang="en-US" sz="1200" dirty="0" smtClean="0"/>
                        <a:t>Molecular Dynamics</a:t>
                      </a:r>
                      <a:endParaRPr lang="en-US" sz="1200" dirty="0"/>
                    </a:p>
                  </a:txBody>
                  <a:tcPr/>
                </a:tc>
                <a:tc>
                  <a:txBody>
                    <a:bodyPr/>
                    <a:lstStyle/>
                    <a:p>
                      <a:pPr algn="ctr"/>
                      <a:r>
                        <a:rPr lang="en-US" sz="1200" dirty="0" smtClean="0"/>
                        <a:t>Up to 2.52x</a:t>
                      </a:r>
                      <a:endParaRPr lang="en-US" sz="1200" baseline="30000" dirty="0"/>
                    </a:p>
                  </a:txBody>
                  <a:tcPr/>
                </a:tc>
              </a:tr>
              <a:tr h="381529">
                <a:tc>
                  <a:txBody>
                    <a:bodyPr/>
                    <a:lstStyle/>
                    <a:p>
                      <a:r>
                        <a:rPr lang="en-US" sz="1200" dirty="0" err="1" smtClean="0"/>
                        <a:t>Acceleware</a:t>
                      </a:r>
                      <a:endParaRPr lang="en-US" sz="1200" dirty="0"/>
                    </a:p>
                  </a:txBody>
                  <a:tcPr/>
                </a:tc>
                <a:tc>
                  <a:txBody>
                    <a:bodyPr/>
                    <a:lstStyle/>
                    <a:p>
                      <a:pPr algn="ctr"/>
                      <a:r>
                        <a:rPr lang="en-US" sz="1100" dirty="0" smtClean="0"/>
                        <a:t>8</a:t>
                      </a:r>
                      <a:r>
                        <a:rPr lang="en-US" sz="1100" baseline="30000" dirty="0" smtClean="0"/>
                        <a:t>th</a:t>
                      </a:r>
                      <a:r>
                        <a:rPr lang="en-US" sz="1100" dirty="0" smtClean="0"/>
                        <a:t> order isotropic variable</a:t>
                      </a:r>
                      <a:r>
                        <a:rPr lang="en-US" sz="1100" baseline="0" dirty="0" smtClean="0"/>
                        <a:t> velocity</a:t>
                      </a:r>
                      <a:endParaRPr lang="en-US" sz="1100" dirty="0"/>
                    </a:p>
                  </a:txBody>
                  <a:tcPr/>
                </a:tc>
                <a:tc>
                  <a:txBody>
                    <a:bodyPr/>
                    <a:lstStyle/>
                    <a:p>
                      <a:pPr algn="ctr"/>
                      <a:r>
                        <a:rPr lang="en-US" sz="1200" dirty="0" smtClean="0"/>
                        <a:t>Up</a:t>
                      </a:r>
                      <a:r>
                        <a:rPr lang="en-US" sz="1200" baseline="0" dirty="0" smtClean="0"/>
                        <a:t> to </a:t>
                      </a:r>
                      <a:r>
                        <a:rPr lang="en-US" sz="1200" dirty="0" smtClean="0"/>
                        <a:t>2.05x</a:t>
                      </a:r>
                      <a:endParaRPr lang="en-US" sz="1200" baseline="30000" dirty="0"/>
                    </a:p>
                  </a:txBody>
                  <a:tcPr/>
                </a:tc>
              </a:tr>
              <a:tr h="381529">
                <a:tc>
                  <a:txBody>
                    <a:bodyPr/>
                    <a:lstStyle/>
                    <a:p>
                      <a:r>
                        <a:rPr lang="en-US" sz="1200" dirty="0" smtClean="0"/>
                        <a:t>Jefferson</a:t>
                      </a:r>
                      <a:r>
                        <a:rPr lang="en-US" sz="1200" baseline="0" dirty="0" smtClean="0"/>
                        <a:t> Labs</a:t>
                      </a:r>
                      <a:endParaRPr lang="en-US" sz="1200" dirty="0"/>
                    </a:p>
                  </a:txBody>
                  <a:tcPr/>
                </a:tc>
                <a:tc>
                  <a:txBody>
                    <a:bodyPr/>
                    <a:lstStyle/>
                    <a:p>
                      <a:pPr algn="ctr"/>
                      <a:r>
                        <a:rPr lang="en-US" sz="1200" dirty="0" smtClean="0"/>
                        <a:t>Lattice QCD</a:t>
                      </a:r>
                      <a:endParaRPr lang="en-US" sz="1200" dirty="0"/>
                    </a:p>
                  </a:txBody>
                  <a:tcPr/>
                </a:tc>
                <a:tc>
                  <a:txBody>
                    <a:bodyPr/>
                    <a:lstStyle/>
                    <a:p>
                      <a:pPr algn="ctr"/>
                      <a:r>
                        <a:rPr lang="en-US" sz="1200" dirty="0" smtClean="0"/>
                        <a:t>Up to 2.27x</a:t>
                      </a:r>
                      <a:endParaRPr lang="en-US" sz="1200" baseline="30000" dirty="0"/>
                    </a:p>
                  </a:txBody>
                  <a:tcPr/>
                </a:tc>
              </a:tr>
              <a:tr h="381529">
                <a:tc>
                  <a:txBody>
                    <a:bodyPr/>
                    <a:lstStyle/>
                    <a:p>
                      <a:r>
                        <a:rPr lang="en-US" sz="1200" dirty="0" smtClean="0"/>
                        <a:t>Financial Services</a:t>
                      </a:r>
                      <a:endParaRPr lang="en-US" sz="1200" dirty="0"/>
                    </a:p>
                  </a:txBody>
                  <a:tcPr/>
                </a:tc>
                <a:tc>
                  <a:txBody>
                    <a:bodyPr/>
                    <a:lstStyle/>
                    <a:p>
                      <a:r>
                        <a:rPr lang="en-US" sz="1200" dirty="0" err="1" smtClean="0"/>
                        <a:t>BlackScholes</a:t>
                      </a:r>
                      <a:r>
                        <a:rPr lang="en-US" sz="1200" baseline="0" dirty="0" smtClean="0"/>
                        <a:t> SP</a:t>
                      </a:r>
                    </a:p>
                    <a:p>
                      <a:r>
                        <a:rPr lang="en-US" sz="1200" dirty="0" smtClean="0"/>
                        <a:t>Monte Carlo SP</a:t>
                      </a:r>
                      <a:endParaRPr lang="en-US" sz="1200" dirty="0"/>
                    </a:p>
                  </a:txBody>
                  <a:tcPr/>
                </a:tc>
                <a:tc>
                  <a:txBody>
                    <a:bodyPr/>
                    <a:lstStyle/>
                    <a:p>
                      <a:pPr marL="0" marR="0" indent="0" algn="ctr" defTabSz="914354" rtl="0" eaLnBrk="1" fontAlgn="auto" latinLnBrk="0" hangingPunct="1">
                        <a:lnSpc>
                          <a:spcPct val="100000"/>
                        </a:lnSpc>
                        <a:spcBef>
                          <a:spcPts val="0"/>
                        </a:spcBef>
                        <a:spcAft>
                          <a:spcPts val="0"/>
                        </a:spcAft>
                        <a:buClrTx/>
                        <a:buSzTx/>
                        <a:buFontTx/>
                        <a:buNone/>
                        <a:tabLst/>
                        <a:defRPr/>
                      </a:pPr>
                      <a:r>
                        <a:rPr lang="en-US" sz="1200" dirty="0" smtClean="0"/>
                        <a:t>Up to 7x</a:t>
                      </a:r>
                      <a:endParaRPr lang="en-US" sz="1200" baseline="30000" dirty="0" smtClean="0"/>
                    </a:p>
                    <a:p>
                      <a:pPr algn="ctr"/>
                      <a:r>
                        <a:rPr lang="en-US" sz="1200" dirty="0" smtClean="0"/>
                        <a:t>Up to 10.75x</a:t>
                      </a:r>
                    </a:p>
                  </a:txBody>
                  <a:tcPr/>
                </a:tc>
              </a:tr>
              <a:tr h="381529">
                <a:tc>
                  <a:txBody>
                    <a:bodyPr/>
                    <a:lstStyle/>
                    <a:p>
                      <a:r>
                        <a:rPr lang="en-US" sz="1200" dirty="0" smtClean="0"/>
                        <a:t>Sinopec</a:t>
                      </a:r>
                      <a:endParaRPr lang="en-US" sz="1200" dirty="0"/>
                    </a:p>
                  </a:txBody>
                  <a:tcPr/>
                </a:tc>
                <a:tc>
                  <a:txBody>
                    <a:bodyPr/>
                    <a:lstStyle/>
                    <a:p>
                      <a:pPr algn="ctr"/>
                      <a:r>
                        <a:rPr lang="en-US" sz="1200" dirty="0" smtClean="0"/>
                        <a:t>Seismic</a:t>
                      </a:r>
                      <a:r>
                        <a:rPr lang="en-US" sz="1200" baseline="0" dirty="0" smtClean="0"/>
                        <a:t> Imaging</a:t>
                      </a:r>
                      <a:endParaRPr lang="en-US" sz="1200" dirty="0"/>
                    </a:p>
                  </a:txBody>
                  <a:tcPr/>
                </a:tc>
                <a:tc>
                  <a:txBody>
                    <a:bodyPr/>
                    <a:lstStyle/>
                    <a:p>
                      <a:pPr algn="ctr"/>
                      <a:r>
                        <a:rPr lang="en-US" sz="1200" dirty="0" smtClean="0"/>
                        <a:t>Up to 2.53x</a:t>
                      </a:r>
                      <a:r>
                        <a:rPr lang="en-US" sz="1200" baseline="30000" dirty="0" smtClean="0"/>
                        <a:t>2</a:t>
                      </a:r>
                      <a:endParaRPr lang="en-US" sz="1200" baseline="30000" dirty="0"/>
                    </a:p>
                  </a:txBody>
                  <a:tcPr/>
                </a:tc>
              </a:tr>
              <a:tr h="381529">
                <a:tc>
                  <a:txBody>
                    <a:bodyPr/>
                    <a:lstStyle/>
                    <a:p>
                      <a:r>
                        <a:rPr lang="en-US" sz="1200" dirty="0" smtClean="0"/>
                        <a:t>Sandia</a:t>
                      </a:r>
                      <a:r>
                        <a:rPr lang="en-US" sz="1200" baseline="0" dirty="0" smtClean="0"/>
                        <a:t> Labs</a:t>
                      </a:r>
                      <a:endParaRPr lang="en-US" sz="1200" dirty="0"/>
                    </a:p>
                  </a:txBody>
                  <a:tcPr/>
                </a:tc>
                <a:tc>
                  <a:txBody>
                    <a:bodyPr/>
                    <a:lstStyle/>
                    <a:p>
                      <a:pPr algn="ctr"/>
                      <a:r>
                        <a:rPr lang="en-US" sz="1200" dirty="0" err="1" smtClean="0"/>
                        <a:t>mini</a:t>
                      </a:r>
                      <a:r>
                        <a:rPr lang="en-US" sz="1200" baseline="0" dirty="0" err="1" smtClean="0"/>
                        <a:t>FE</a:t>
                      </a:r>
                      <a:r>
                        <a:rPr lang="en-US" sz="1200" baseline="0" dirty="0" smtClean="0"/>
                        <a:t> </a:t>
                      </a:r>
                    </a:p>
                    <a:p>
                      <a:pPr algn="ctr"/>
                      <a:r>
                        <a:rPr lang="en-US" sz="900" baseline="0" dirty="0" smtClean="0"/>
                        <a:t>(Finite Element Solver)</a:t>
                      </a:r>
                      <a:endParaRPr lang="en-US" sz="900" dirty="0"/>
                    </a:p>
                  </a:txBody>
                  <a:tcPr/>
                </a:tc>
                <a:tc>
                  <a:txBody>
                    <a:bodyPr/>
                    <a:lstStyle/>
                    <a:p>
                      <a:pPr algn="ctr"/>
                      <a:r>
                        <a:rPr lang="en-US" sz="1200" dirty="0" smtClean="0"/>
                        <a:t>Up</a:t>
                      </a:r>
                      <a:r>
                        <a:rPr lang="en-US" sz="1200" baseline="0" dirty="0" smtClean="0"/>
                        <a:t> to 2</a:t>
                      </a:r>
                      <a:r>
                        <a:rPr lang="en-US" sz="1200" dirty="0" smtClean="0"/>
                        <a:t>x</a:t>
                      </a:r>
                      <a:r>
                        <a:rPr lang="en-US" sz="1200" baseline="30000" dirty="0" smtClean="0"/>
                        <a:t>3</a:t>
                      </a:r>
                      <a:endParaRPr lang="en-US" sz="1200" baseline="30000" dirty="0"/>
                    </a:p>
                  </a:txBody>
                  <a:tcPr/>
                </a:tc>
              </a:tr>
              <a:tr h="381529">
                <a:tc>
                  <a:txBody>
                    <a:bodyPr/>
                    <a:lstStyle/>
                    <a:p>
                      <a:r>
                        <a:rPr lang="en-US" sz="1200" dirty="0" smtClean="0"/>
                        <a:t>Intel Labs</a:t>
                      </a:r>
                      <a:endParaRPr lang="en-US" sz="1200" dirty="0"/>
                    </a:p>
                  </a:txBody>
                  <a:tcPr/>
                </a:tc>
                <a:tc>
                  <a:txBody>
                    <a:bodyPr/>
                    <a:lstStyle/>
                    <a:p>
                      <a:pPr algn="ctr"/>
                      <a:r>
                        <a:rPr lang="en-US" sz="1200" dirty="0" smtClean="0"/>
                        <a:t>Ray Tracing </a:t>
                      </a:r>
                      <a:r>
                        <a:rPr lang="en-US" sz="900" dirty="0" smtClean="0"/>
                        <a:t>(incoherent rays)</a:t>
                      </a:r>
                      <a:endParaRPr lang="en-US" sz="900" dirty="0"/>
                    </a:p>
                  </a:txBody>
                  <a:tcPr/>
                </a:tc>
                <a:tc>
                  <a:txBody>
                    <a:bodyPr/>
                    <a:lstStyle/>
                    <a:p>
                      <a:pPr marL="0" marR="0" indent="0" algn="ctr" defTabSz="914354" rtl="0" eaLnBrk="1" fontAlgn="auto" latinLnBrk="0" hangingPunct="1">
                        <a:lnSpc>
                          <a:spcPct val="100000"/>
                        </a:lnSpc>
                        <a:spcBef>
                          <a:spcPts val="0"/>
                        </a:spcBef>
                        <a:spcAft>
                          <a:spcPts val="0"/>
                        </a:spcAft>
                        <a:buClrTx/>
                        <a:buSzTx/>
                        <a:buFontTx/>
                        <a:buNone/>
                        <a:tabLst/>
                        <a:defRPr/>
                      </a:pPr>
                      <a:r>
                        <a:rPr lang="en-US" sz="1200" dirty="0" smtClean="0"/>
                        <a:t>Up</a:t>
                      </a:r>
                      <a:r>
                        <a:rPr lang="en-US" sz="1200" baseline="0" dirty="0" smtClean="0"/>
                        <a:t> to </a:t>
                      </a:r>
                      <a:r>
                        <a:rPr lang="en-US" sz="1200" dirty="0" smtClean="0"/>
                        <a:t>1.88x</a:t>
                      </a:r>
                      <a:r>
                        <a:rPr lang="en-US" sz="1200" baseline="30000" dirty="0" smtClean="0"/>
                        <a:t>4</a:t>
                      </a:r>
                    </a:p>
                  </a:txBody>
                  <a:tcPr/>
                </a:tc>
              </a:tr>
            </a:tbl>
          </a:graphicData>
        </a:graphic>
      </p:graphicFrame>
      <p:sp>
        <p:nvSpPr>
          <p:cNvPr id="10" name="Rectangle 32"/>
          <p:cNvSpPr>
            <a:spLocks noChangeArrowheads="1"/>
          </p:cNvSpPr>
          <p:nvPr/>
        </p:nvSpPr>
        <p:spPr bwMode="auto">
          <a:xfrm>
            <a:off x="346404" y="6365557"/>
            <a:ext cx="8451192" cy="492443"/>
          </a:xfrm>
          <a:prstGeom prst="rect">
            <a:avLst/>
          </a:prstGeom>
          <a:noFill/>
          <a:ln w="12700" algn="ctr">
            <a:noFill/>
            <a:miter lim="800000"/>
            <a:headEnd/>
            <a:tailEnd/>
          </a:ln>
        </p:spPr>
        <p:txBody>
          <a:bodyPr wrap="square" lIns="0" tIns="0" rIns="0" bIns="0">
            <a:spAutoFit/>
          </a:bodyPr>
          <a:lstStyle/>
          <a:p>
            <a:pPr defTabSz="974725"/>
            <a:r>
              <a:rPr lang="en-US" sz="800" dirty="0">
                <a:solidFill>
                  <a:schemeClr val="bg1"/>
                </a:solidFill>
                <a:latin typeface="Neo Sans Intel" pitchFamily="34" charset="0"/>
              </a:rPr>
              <a:t>Software and workloads used in performance tests may have been optimized for performance only on Intel microprocessors.  Performance tests, such as SYSmark and MobileMark,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a:t>
            </a:r>
            <a:r>
              <a:rPr lang="en-US" sz="800" dirty="0" smtClean="0">
                <a:solidFill>
                  <a:schemeClr val="bg1"/>
                </a:solidFill>
                <a:latin typeface="Neo Sans Intel" pitchFamily="34" charset="0"/>
              </a:rPr>
              <a:t>Source: Customer Measured results as of October 22, 2012   Configuration Details: Please reference  slide speaker </a:t>
            </a:r>
            <a:r>
              <a:rPr lang="en-US" sz="800" dirty="0" err="1" smtClean="0">
                <a:solidFill>
                  <a:schemeClr val="bg1"/>
                </a:solidFill>
                <a:latin typeface="Neo Sans Intel" pitchFamily="34" charset="0"/>
              </a:rPr>
              <a:t>notes.For</a:t>
            </a:r>
            <a:r>
              <a:rPr lang="en-US" sz="800" dirty="0" smtClean="0">
                <a:solidFill>
                  <a:schemeClr val="bg1"/>
                </a:solidFill>
                <a:latin typeface="Neo Sans Intel" pitchFamily="34" charset="0"/>
              </a:rPr>
              <a:t> more information go to </a:t>
            </a:r>
            <a:r>
              <a:rPr lang="en-US" sz="800" dirty="0" smtClean="0">
                <a:solidFill>
                  <a:schemeClr val="bg1"/>
                </a:solidFill>
                <a:latin typeface="Neo Sans Intel" pitchFamily="34" charset="0"/>
                <a:hlinkClick r:id="rId6"/>
              </a:rPr>
              <a:t>http://www.intel.com/performance</a:t>
            </a:r>
            <a:r>
              <a:rPr lang="en-US" sz="800" dirty="0" smtClean="0">
                <a:solidFill>
                  <a:schemeClr val="bg1"/>
                </a:solidFill>
                <a:latin typeface="Neo Sans Intel" pitchFamily="34" charset="0"/>
              </a:rPr>
              <a:t> </a:t>
            </a:r>
          </a:p>
        </p:txBody>
      </p:sp>
      <p:sp>
        <p:nvSpPr>
          <p:cNvPr id="11" name="TextBox 10"/>
          <p:cNvSpPr txBox="1"/>
          <p:nvPr/>
        </p:nvSpPr>
        <p:spPr>
          <a:xfrm>
            <a:off x="-8028" y="5619199"/>
            <a:ext cx="6992620" cy="746358"/>
          </a:xfrm>
          <a:prstGeom prst="rect">
            <a:avLst/>
          </a:prstGeom>
          <a:noFill/>
        </p:spPr>
        <p:txBody>
          <a:bodyPr wrap="none" rtlCol="0">
            <a:spAutoFit/>
          </a:bodyPr>
          <a:lstStyle/>
          <a:p>
            <a:r>
              <a:rPr lang="en-US" sz="1050" b="1" dirty="0" smtClean="0"/>
              <a:t>Notes:</a:t>
            </a:r>
          </a:p>
          <a:p>
            <a:pPr marL="228600" indent="-228600">
              <a:buAutoNum type="arabicPeriod"/>
            </a:pPr>
            <a:r>
              <a:rPr lang="en-US" sz="800" dirty="0" smtClean="0"/>
              <a:t>2S Xeon* vs. 1 Xeon Phi* (preproduction HW/SW &amp; Application running 100% on coprocessor unless otherwise noted)</a:t>
            </a:r>
          </a:p>
          <a:p>
            <a:pPr marL="228600" indent="-228600">
              <a:buAutoNum type="arabicPeriod"/>
            </a:pPr>
            <a:r>
              <a:rPr lang="en-US" sz="800" dirty="0" smtClean="0"/>
              <a:t>2S Xeon* vs. 2S Xeon* + 2 Xeon Phi* (offload) </a:t>
            </a:r>
          </a:p>
          <a:p>
            <a:pPr marL="228600" indent="-228600">
              <a:buFontTx/>
              <a:buAutoNum type="arabicPeriod"/>
            </a:pPr>
            <a:r>
              <a:rPr lang="en-US" sz="800" dirty="0" smtClean="0"/>
              <a:t>8 node cluster, each node with 2S Xeon* (comparison is cluster performance with and without 1 Xeon Phi* per node) (Hetero)</a:t>
            </a:r>
          </a:p>
          <a:p>
            <a:pPr marL="228600" indent="-228600">
              <a:buFontTx/>
              <a:buAutoNum type="arabicPeriod"/>
            </a:pPr>
            <a:r>
              <a:rPr lang="en-US" sz="800" dirty="0"/>
              <a:t>Intel Measured Oct. </a:t>
            </a:r>
            <a:r>
              <a:rPr lang="en-US" sz="800" dirty="0" smtClean="0"/>
              <a:t>2012</a:t>
            </a:r>
            <a:endParaRPr lang="en-US" sz="800" dirty="0"/>
          </a:p>
        </p:txBody>
      </p:sp>
      <p:sp>
        <p:nvSpPr>
          <p:cNvPr id="12" name="TextBox 11"/>
          <p:cNvSpPr txBox="1"/>
          <p:nvPr/>
        </p:nvSpPr>
        <p:spPr>
          <a:xfrm rot="300829">
            <a:off x="507863" y="4415421"/>
            <a:ext cx="840357" cy="196250"/>
          </a:xfrm>
          <a:prstGeom prst="rect">
            <a:avLst/>
          </a:prstGeom>
          <a:noFill/>
        </p:spPr>
        <p:txBody>
          <a:bodyPr wrap="none" lIns="72421" tIns="36216" rIns="72421" bIns="36216" rtlCol="0">
            <a:spAutoFit/>
          </a:bodyPr>
          <a:lstStyle/>
          <a:p>
            <a:r>
              <a:rPr lang="en-GB" sz="800" b="0" dirty="0" smtClean="0">
                <a:latin typeface="Calibri" pitchFamily="34" charset="0"/>
                <a:cs typeface="Calibri" pitchFamily="34" charset="0"/>
              </a:rPr>
              <a:t>% SIMD/VECTOR</a:t>
            </a:r>
            <a:endParaRPr lang="en-GB" sz="800" b="0" dirty="0">
              <a:latin typeface="Calibri" pitchFamily="34" charset="0"/>
              <a:cs typeface="Calibri" pitchFamily="34" charset="0"/>
            </a:endParaRPr>
          </a:p>
        </p:txBody>
      </p:sp>
      <p:sp>
        <p:nvSpPr>
          <p:cNvPr id="13" name="TextBox 12"/>
          <p:cNvSpPr txBox="1"/>
          <p:nvPr/>
        </p:nvSpPr>
        <p:spPr>
          <a:xfrm rot="18042231">
            <a:off x="3029632" y="4147878"/>
            <a:ext cx="917301" cy="196250"/>
          </a:xfrm>
          <a:prstGeom prst="rect">
            <a:avLst/>
          </a:prstGeom>
          <a:noFill/>
        </p:spPr>
        <p:txBody>
          <a:bodyPr wrap="none" lIns="72421" tIns="36216" rIns="72421" bIns="36216" rtlCol="0">
            <a:spAutoFit/>
          </a:bodyPr>
          <a:lstStyle/>
          <a:p>
            <a:r>
              <a:rPr lang="en-GB" sz="800" b="0" dirty="0">
                <a:latin typeface="Calibri" pitchFamily="34" charset="0"/>
                <a:cs typeface="Calibri" pitchFamily="34" charset="0"/>
              </a:rPr>
              <a:t>Fraction PARALLEL</a:t>
            </a:r>
          </a:p>
        </p:txBody>
      </p:sp>
      <p:sp>
        <p:nvSpPr>
          <p:cNvPr id="7" name="Oval 6"/>
          <p:cNvSpPr/>
          <p:nvPr/>
        </p:nvSpPr>
        <p:spPr bwMode="auto">
          <a:xfrm rot="835383">
            <a:off x="3163220" y="2462789"/>
            <a:ext cx="485775" cy="1138491"/>
          </a:xfrm>
          <a:prstGeom prst="ellipse">
            <a:avLst/>
          </a:prstGeom>
          <a:noFill/>
          <a:ln w="38100" algn="ctr">
            <a:solidFill>
              <a:srgbClr val="111111"/>
            </a:solidFill>
            <a:miter lim="800000"/>
            <a:headEnd type="none" w="sm" len="sm"/>
            <a:tailEnd type="none" w="sm" len="sm"/>
          </a:ln>
        </p:spPr>
        <p:txBody>
          <a:bodyPr lIns="91431" tIns="45716" rIns="91431" bIns="45716" rtlCol="0" anchor="ctr"/>
          <a:lstStyle/>
          <a:p>
            <a:pPr marL="0" indent="0" algn="ctr" fontAlgn="auto">
              <a:lnSpc>
                <a:spcPct val="100000"/>
              </a:lnSpc>
              <a:spcBef>
                <a:spcPts val="0"/>
              </a:spcBef>
              <a:spcAft>
                <a:spcPts val="0"/>
              </a:spcAft>
              <a:buClrTx/>
            </a:pPr>
            <a:endParaRPr lang="en-US" sz="2000" kern="0" dirty="0" smtClean="0">
              <a:solidFill>
                <a:schemeClr val="bg1"/>
              </a:solidFill>
            </a:endParaRPr>
          </a:p>
        </p:txBody>
      </p:sp>
      <p:sp>
        <p:nvSpPr>
          <p:cNvPr id="9" name="Down Arrow 8"/>
          <p:cNvSpPr/>
          <p:nvPr/>
        </p:nvSpPr>
        <p:spPr bwMode="auto">
          <a:xfrm rot="18451680">
            <a:off x="3857583" y="2740420"/>
            <a:ext cx="233732" cy="558376"/>
          </a:xfrm>
          <a:prstGeom prst="downArrow">
            <a:avLst/>
          </a:prstGeom>
          <a:solidFill>
            <a:schemeClr val="accent1"/>
          </a:solidFill>
          <a:ln w="19050" algn="ctr">
            <a:solidFill>
              <a:srgbClr val="111111"/>
            </a:solidFill>
            <a:miter lim="800000"/>
            <a:headEnd type="none" w="sm" len="sm"/>
            <a:tailEnd type="none" w="sm" len="sm"/>
          </a:ln>
        </p:spPr>
        <p:txBody>
          <a:bodyPr lIns="91431" tIns="45716" rIns="91431" bIns="45716" rtlCol="0" anchor="ctr"/>
          <a:lstStyle/>
          <a:p>
            <a:pPr marL="0" indent="0" algn="ctr" fontAlgn="auto">
              <a:lnSpc>
                <a:spcPct val="100000"/>
              </a:lnSpc>
              <a:spcBef>
                <a:spcPts val="0"/>
              </a:spcBef>
              <a:spcAft>
                <a:spcPts val="0"/>
              </a:spcAft>
              <a:buClrTx/>
            </a:pPr>
            <a:endParaRPr lang="en-US" sz="2000" kern="0" dirty="0" smtClean="0">
              <a:solidFill>
                <a:schemeClr val="bg1"/>
              </a:solidFill>
            </a:endParaRPr>
          </a:p>
        </p:txBody>
      </p:sp>
      <p:sp>
        <p:nvSpPr>
          <p:cNvPr id="15" name="Left Brace 14"/>
          <p:cNvSpPr/>
          <p:nvPr/>
        </p:nvSpPr>
        <p:spPr>
          <a:xfrm>
            <a:off x="4153010" y="1801218"/>
            <a:ext cx="228082" cy="29622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34512" y="4871380"/>
            <a:ext cx="4232539" cy="984885"/>
          </a:xfrm>
          <a:prstGeom prst="rect">
            <a:avLst/>
          </a:prstGeom>
          <a:noFill/>
        </p:spPr>
        <p:txBody>
          <a:bodyPr wrap="square" rtlCol="0">
            <a:spAutoFit/>
          </a:bodyPr>
          <a:lstStyle/>
          <a:p>
            <a:pPr marL="114300" indent="-114300">
              <a:buFont typeface="Arial" pitchFamily="34" charset="0"/>
              <a:buChar char="•"/>
            </a:pPr>
            <a:r>
              <a:rPr lang="en-US" sz="1100" dirty="0" smtClean="0"/>
              <a:t>Intel® Xeon Phi™ coprocessor accelerates highly parallel &amp; vectorizable applications. (graph above)  </a:t>
            </a:r>
          </a:p>
          <a:p>
            <a:endParaRPr lang="en-US" sz="1100" dirty="0" smtClean="0"/>
          </a:p>
          <a:p>
            <a:pPr marL="114300" indent="-114300">
              <a:buFont typeface="Arial" pitchFamily="34" charset="0"/>
              <a:buChar char="•"/>
            </a:pPr>
            <a:r>
              <a:rPr lang="en-US" sz="1100" dirty="0" smtClean="0"/>
              <a:t>Table provides examples of such applications</a:t>
            </a:r>
          </a:p>
          <a:p>
            <a:endParaRPr lang="en-US" sz="1400" dirty="0"/>
          </a:p>
        </p:txBody>
      </p:sp>
      <p:pic>
        <p:nvPicPr>
          <p:cNvPr id="17" name="Picture 16" descr="C:\Users\ejgardne\Desktop\DCSG\MIC\Collaterals\xeonphi_h_ww_rgb_3000.png"/>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169182" y="103693"/>
            <a:ext cx="887798" cy="1183730"/>
          </a:xfrm>
          <a:prstGeom prst="rect">
            <a:avLst/>
          </a:prstGeom>
          <a:noFill/>
          <a:effectLst>
            <a:outerShdw blurRad="76200" dir="13500000" sy="23000" kx="12000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82579160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5949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50074" y="175284"/>
            <a:ext cx="8229600" cy="461665"/>
          </a:xfrm>
        </p:spPr>
        <p:txBody>
          <a:bodyPr/>
          <a:lstStyle/>
          <a:p>
            <a:r>
              <a:rPr lang="en-US" b="1" dirty="0">
                <a:solidFill>
                  <a:srgbClr val="0070C0"/>
                </a:solidFill>
              </a:rPr>
              <a:t>Notice and Disclaimers</a:t>
            </a:r>
          </a:p>
        </p:txBody>
      </p:sp>
      <p:sp>
        <p:nvSpPr>
          <p:cNvPr id="5" name="Rectangle 3"/>
          <p:cNvSpPr>
            <a:spLocks noGrp="1" noChangeArrowheads="1"/>
          </p:cNvSpPr>
          <p:nvPr>
            <p:ph idx="1"/>
          </p:nvPr>
        </p:nvSpPr>
        <p:spPr>
          <a:xfrm>
            <a:off x="361950" y="844037"/>
            <a:ext cx="8229600" cy="5170646"/>
          </a:xfrm>
          <a:ln/>
        </p:spPr>
        <p:txBody>
          <a:bodyPr/>
          <a:lstStyle/>
          <a:p>
            <a:r>
              <a:rPr lang="en-US" sz="1000" b="0" dirty="0">
                <a:solidFill>
                  <a:schemeClr val="tx1"/>
                </a:solidFill>
              </a:rPr>
              <a:t>INFORMATION IN THIS DOCUMENT IS PROVIDED IN CONNECTION WITH INTEL PRODUCTS. NO LICENSE, EXPRESS OR IMPLIED, BY ESTOPPEL OR OTHERWISE, TO ANY INTELLECTUAL PROPERTY RIGHTS IS GRANTED BY THIS DOCUMENT. EXCEPT AS PROVIDED IN INTEL'S TERMS AND CONDITIONS OF SALE FOR SUCH PRODUCTS, INTEL ASSUMES NO LIABILITY WHATSOEVER AND INTEL DISCLAIMS ANY EXPRESS OR IMPLIED WARRANTY, RELATING TO SALE AND/OR USE OF INTEL PRODUCTS INCLUDING LIABILITY OR WARRANTIES RELATING TO FITNESS FOR A PARTICULAR PURPOSE, MERCHANTABILITY, OR INFRINGEMENT OF ANY PATENT, COPYRIGHT OR OTHER INTELLECTUAL PROPERTY RIGHT. </a:t>
            </a:r>
            <a:br>
              <a:rPr lang="en-US" sz="1000" b="0" dirty="0">
                <a:solidFill>
                  <a:schemeClr val="tx1"/>
                </a:solidFill>
              </a:rPr>
            </a:br>
            <a:r>
              <a:rPr lang="en-US" sz="1000" b="0" dirty="0">
                <a:solidFill>
                  <a:schemeClr val="tx1"/>
                </a:solidFill>
              </a:rPr>
              <a:t/>
            </a:r>
            <a:br>
              <a:rPr lang="en-US" sz="1000" b="0" dirty="0">
                <a:solidFill>
                  <a:schemeClr val="tx1"/>
                </a:solidFill>
              </a:rPr>
            </a:br>
            <a:r>
              <a:rPr lang="en-US" sz="1000" b="0" dirty="0">
                <a:solidFill>
                  <a:schemeClr val="tx1"/>
                </a:solidFill>
              </a:rPr>
              <a:t>A "Mission Critical Application" is any application in which failure of the Intel Product could result, directly or indirectly, in personal injury or death. SHOULD YOU PURCHASE OR USE INTEL'S PRODUCTS FOR ANY SUCH MISSION CRITICAL APPLICATION, YOU SHALL INDEMNIFY AND HOLD INTEL AND ITS SUBSIDIARIES, SUBCONTRACTORS AND AFFILIATES, AND THE DIRECTORS, OFFICERS, AND EMPLOYEES OF EACH, HARMLESS AGAINST ALL CLAIMS COSTS, DAMAGES, AND EXPENSES AND REASONABLE ATTORNEYS' FEES ARISING OUT OF, DIRECTLY OR INDIRECTLY, ANY CLAIM OF PRODUCT LIABILITY, PERSONAL INJURY, OR DEATH ARISING IN ANY WAY OUT OF SUCH MISSION CRITICAL APPLICATION, WHETHER OR NOT INTEL OR ITS SUBCONTRACTOR WAS NEGLIGENT IN THE DESIGN, MANUFACTURE, OR WARNING OF THE INTEL PRODUCT OR ANY OF ITS PARTS. </a:t>
            </a:r>
            <a:br>
              <a:rPr lang="en-US" sz="1000" b="0" dirty="0">
                <a:solidFill>
                  <a:schemeClr val="tx1"/>
                </a:solidFill>
              </a:rPr>
            </a:br>
            <a:r>
              <a:rPr lang="en-US" sz="1000" b="0" dirty="0">
                <a:solidFill>
                  <a:schemeClr val="tx1"/>
                </a:solidFill>
              </a:rPr>
              <a:t/>
            </a:r>
            <a:br>
              <a:rPr lang="en-US" sz="1000" b="0" dirty="0">
                <a:solidFill>
                  <a:schemeClr val="tx1"/>
                </a:solidFill>
              </a:rPr>
            </a:br>
            <a:r>
              <a:rPr lang="en-US" sz="1000" b="0" dirty="0">
                <a:solidFill>
                  <a:schemeClr val="tx1"/>
                </a:solidFill>
              </a:rPr>
              <a:t>Intel may make changes to specifications and product descriptions at any time, without notice. Designers must not rely on the absence or characteristics of any features or instructions marked "reserved" or "undefined". Intel reserves these for future definition and shall have no responsibility whatsoever for conflicts or incompatibilities arising from future changes to them. The information here is subject to change without notice. Do not finalize a design with this information. </a:t>
            </a:r>
            <a:br>
              <a:rPr lang="en-US" sz="1000" b="0" dirty="0">
                <a:solidFill>
                  <a:schemeClr val="tx1"/>
                </a:solidFill>
              </a:rPr>
            </a:br>
            <a:r>
              <a:rPr lang="en-US" sz="1000" b="0" dirty="0">
                <a:solidFill>
                  <a:schemeClr val="tx1"/>
                </a:solidFill>
              </a:rPr>
              <a:t/>
            </a:r>
            <a:br>
              <a:rPr lang="en-US" sz="1000" b="0" dirty="0">
                <a:solidFill>
                  <a:schemeClr val="tx1"/>
                </a:solidFill>
              </a:rPr>
            </a:br>
            <a:r>
              <a:rPr lang="en-US" sz="1000" b="0" dirty="0">
                <a:solidFill>
                  <a:schemeClr val="tx1"/>
                </a:solidFill>
              </a:rPr>
              <a:t>The products described in this document may contain design defects or errors known as errata which may cause the product to deviate from published specifications. Current characterized errata are available on request. </a:t>
            </a:r>
            <a:br>
              <a:rPr lang="en-US" sz="1000" b="0" dirty="0">
                <a:solidFill>
                  <a:schemeClr val="tx1"/>
                </a:solidFill>
              </a:rPr>
            </a:br>
            <a:r>
              <a:rPr lang="en-US" sz="1000" b="0" dirty="0">
                <a:solidFill>
                  <a:schemeClr val="tx1"/>
                </a:solidFill>
              </a:rPr>
              <a:t/>
            </a:r>
            <a:br>
              <a:rPr lang="en-US" sz="1000" b="0" dirty="0">
                <a:solidFill>
                  <a:schemeClr val="tx1"/>
                </a:solidFill>
              </a:rPr>
            </a:br>
            <a:r>
              <a:rPr lang="en-US" sz="1000" b="0" dirty="0">
                <a:solidFill>
                  <a:schemeClr val="tx1"/>
                </a:solidFill>
              </a:rPr>
              <a:t>Contact your local Intel sales office or your distributor to obtain the latest specifications and before placing your product order. </a:t>
            </a:r>
            <a:br>
              <a:rPr lang="en-US" sz="1000" b="0" dirty="0">
                <a:solidFill>
                  <a:schemeClr val="tx1"/>
                </a:solidFill>
              </a:rPr>
            </a:br>
            <a:r>
              <a:rPr lang="en-US" sz="1000" b="0" dirty="0">
                <a:solidFill>
                  <a:schemeClr val="tx1"/>
                </a:solidFill>
              </a:rPr>
              <a:t/>
            </a:r>
            <a:br>
              <a:rPr lang="en-US" sz="1000" b="0" dirty="0">
                <a:solidFill>
                  <a:schemeClr val="tx1"/>
                </a:solidFill>
              </a:rPr>
            </a:br>
            <a:r>
              <a:rPr lang="en-US" sz="1000" b="0" dirty="0">
                <a:solidFill>
                  <a:schemeClr val="tx1"/>
                </a:solidFill>
              </a:rPr>
              <a:t>Copies of documents which have an order number and are referenced in this document, or other Intel literature, may be obtained by calling 1-800-548-4725, or go to: </a:t>
            </a:r>
            <a:r>
              <a:rPr lang="en-US" sz="1000" b="0" dirty="0">
                <a:solidFill>
                  <a:schemeClr val="tx1"/>
                </a:solidFill>
                <a:hlinkClick r:id="rId3"/>
              </a:rPr>
              <a:t>http://</a:t>
            </a:r>
            <a:r>
              <a:rPr lang="en-US" sz="1000" b="0" dirty="0" smtClean="0">
                <a:solidFill>
                  <a:schemeClr val="tx1"/>
                </a:solidFill>
                <a:hlinkClick r:id="rId3"/>
              </a:rPr>
              <a:t>www.intel.com/design/literature.htm%20</a:t>
            </a:r>
          </a:p>
          <a:p>
            <a:r>
              <a:rPr lang="en-US" sz="1000" b="0" dirty="0" smtClean="0">
                <a:solidFill>
                  <a:schemeClr val="tx1"/>
                </a:solidFill>
                <a:effectLst/>
              </a:rPr>
              <a:t>Intel®, Xeon®, Xeon Phi™  and the Intel logo are trademarks or registered trademarks of Intel Corporation or its subsidiaries in the United States and other countries. </a:t>
            </a:r>
            <a:r>
              <a:rPr lang="en-US" sz="1000" b="0" dirty="0">
                <a:solidFill>
                  <a:schemeClr val="tx1"/>
                </a:solidFill>
              </a:rPr>
              <a:t>Other names and brands may be claimed as the property of others.  </a:t>
            </a:r>
          </a:p>
          <a:p>
            <a:pPr marL="0" indent="0" defTabSz="914400"/>
            <a:r>
              <a:rPr lang="en-US" sz="1000" b="0" dirty="0" smtClean="0">
                <a:solidFill>
                  <a:schemeClr val="tx1"/>
                </a:solidFill>
                <a:effectLst/>
              </a:rPr>
              <a:t>Copyright © 2013, Intel Corporation. All rights reserved.</a:t>
            </a:r>
          </a:p>
        </p:txBody>
      </p:sp>
      <p:sp>
        <p:nvSpPr>
          <p:cNvPr id="4" name="Slide Number Placeholder 3"/>
          <p:cNvSpPr txBox="1">
            <a:spLocks/>
          </p:cNvSpPr>
          <p:nvPr/>
        </p:nvSpPr>
        <p:spPr>
          <a:xfrm>
            <a:off x="104775" y="6523878"/>
            <a:ext cx="425768" cy="190500"/>
          </a:xfrm>
          <a:prstGeom prst="rect">
            <a:avLst/>
          </a:prstGeom>
        </p:spPr>
        <p:txBody>
          <a:bodyPr/>
          <a:lstStyle>
            <a:defPPr>
              <a:defRPr lang="en-US"/>
            </a:defPPr>
            <a:lvl1pPr algn="l" rtl="0" fontAlgn="base">
              <a:spcBef>
                <a:spcPct val="0"/>
              </a:spcBef>
              <a:spcAft>
                <a:spcPct val="0"/>
              </a:spcAft>
              <a:defRPr kern="1200">
                <a:solidFill>
                  <a:schemeClr val="tx2"/>
                </a:solidFill>
                <a:latin typeface="Verdana" pitchFamily="34" charset="0"/>
                <a:ea typeface="+mn-ea"/>
                <a:cs typeface="Arial" pitchFamily="34" charset="0"/>
              </a:defRPr>
            </a:lvl1pPr>
            <a:lvl2pPr marL="457200" algn="l" rtl="0" fontAlgn="base">
              <a:spcBef>
                <a:spcPct val="0"/>
              </a:spcBef>
              <a:spcAft>
                <a:spcPct val="0"/>
              </a:spcAft>
              <a:defRPr kern="1200">
                <a:solidFill>
                  <a:schemeClr val="tx2"/>
                </a:solidFill>
                <a:latin typeface="Verdana" pitchFamily="34" charset="0"/>
                <a:ea typeface="+mn-ea"/>
                <a:cs typeface="Arial" pitchFamily="34" charset="0"/>
              </a:defRPr>
            </a:lvl2pPr>
            <a:lvl3pPr marL="914400" algn="l" rtl="0" fontAlgn="base">
              <a:spcBef>
                <a:spcPct val="0"/>
              </a:spcBef>
              <a:spcAft>
                <a:spcPct val="0"/>
              </a:spcAft>
              <a:defRPr kern="1200">
                <a:solidFill>
                  <a:schemeClr val="tx2"/>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2"/>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2"/>
                </a:solidFill>
                <a:latin typeface="Verdana" pitchFamily="34" charset="0"/>
                <a:ea typeface="+mn-ea"/>
                <a:cs typeface="Arial" pitchFamily="34" charset="0"/>
              </a:defRPr>
            </a:lvl5pPr>
            <a:lvl6pPr marL="2286000" algn="l" defTabSz="914400" rtl="0" eaLnBrk="1" latinLnBrk="0" hangingPunct="1">
              <a:defRPr kern="1200">
                <a:solidFill>
                  <a:schemeClr val="tx2"/>
                </a:solidFill>
                <a:latin typeface="Verdana" pitchFamily="34" charset="0"/>
                <a:ea typeface="+mn-ea"/>
                <a:cs typeface="Arial" pitchFamily="34" charset="0"/>
              </a:defRPr>
            </a:lvl6pPr>
            <a:lvl7pPr marL="2743200" algn="l" defTabSz="914400" rtl="0" eaLnBrk="1" latinLnBrk="0" hangingPunct="1">
              <a:defRPr kern="1200">
                <a:solidFill>
                  <a:schemeClr val="tx2"/>
                </a:solidFill>
                <a:latin typeface="Verdana" pitchFamily="34" charset="0"/>
                <a:ea typeface="+mn-ea"/>
                <a:cs typeface="Arial" pitchFamily="34" charset="0"/>
              </a:defRPr>
            </a:lvl7pPr>
            <a:lvl8pPr marL="3200400" algn="l" defTabSz="914400" rtl="0" eaLnBrk="1" latinLnBrk="0" hangingPunct="1">
              <a:defRPr kern="1200">
                <a:solidFill>
                  <a:schemeClr val="tx2"/>
                </a:solidFill>
                <a:latin typeface="Verdana" pitchFamily="34" charset="0"/>
                <a:ea typeface="+mn-ea"/>
                <a:cs typeface="Arial" pitchFamily="34" charset="0"/>
              </a:defRPr>
            </a:lvl8pPr>
            <a:lvl9pPr marL="3657600" algn="l" defTabSz="914400" rtl="0" eaLnBrk="1" latinLnBrk="0" hangingPunct="1">
              <a:defRPr kern="1200">
                <a:solidFill>
                  <a:schemeClr val="tx2"/>
                </a:solidFill>
                <a:latin typeface="Verdana" pitchFamily="34" charset="0"/>
                <a:ea typeface="+mn-ea"/>
                <a:cs typeface="Arial" pitchFamily="34" charset="0"/>
              </a:defRPr>
            </a:lvl9pPr>
          </a:lstStyle>
          <a:p>
            <a:fld id="{FD44707B-D922-47D5-BD24-D96E91B70543}" type="slidenum">
              <a:rPr lang="en-US" sz="800">
                <a:solidFill>
                  <a:schemeClr val="bg1"/>
                </a:solidFill>
                <a:latin typeface="+mn-lt"/>
                <a:cs typeface="Verdana" pitchFamily="34" charset="0"/>
              </a:rPr>
              <a:pPr/>
              <a:t>4</a:t>
            </a:fld>
            <a:endParaRPr lang="en-US" sz="800" dirty="0">
              <a:solidFill>
                <a:schemeClr val="bg1"/>
              </a:solidFill>
              <a:latin typeface="+mn-lt"/>
              <a:cs typeface="Verdana" pitchFamily="34" charset="0"/>
            </a:endParaRPr>
          </a:p>
        </p:txBody>
      </p:sp>
    </p:spTree>
    <p:extLst>
      <p:ext uri="{BB962C8B-B14F-4D97-AF65-F5344CB8AC3E}">
        <p14:creationId xmlns:p14="http://schemas.microsoft.com/office/powerpoint/2010/main" val="1659370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228600"/>
            <a:ext cx="8436076" cy="461665"/>
          </a:xfrm>
        </p:spPr>
        <p:txBody>
          <a:bodyPr/>
          <a:lstStyle/>
          <a:p>
            <a:r>
              <a:rPr lang="en-US" b="1" dirty="0" smtClean="0">
                <a:solidFill>
                  <a:srgbClr val="0070C0"/>
                </a:solidFill>
              </a:rPr>
              <a:t>Disclaimers (continued)</a:t>
            </a:r>
            <a:endParaRPr lang="en-US" b="1" dirty="0">
              <a:solidFill>
                <a:srgbClr val="0070C0"/>
              </a:solidFill>
            </a:endParaRPr>
          </a:p>
        </p:txBody>
      </p:sp>
      <p:sp>
        <p:nvSpPr>
          <p:cNvPr id="5" name="Content Placeholder 4"/>
          <p:cNvSpPr>
            <a:spLocks noGrp="1"/>
          </p:cNvSpPr>
          <p:nvPr>
            <p:ph idx="1"/>
          </p:nvPr>
        </p:nvSpPr>
        <p:spPr>
          <a:xfrm>
            <a:off x="446088" y="866776"/>
            <a:ext cx="8228012" cy="5709255"/>
          </a:xfrm>
        </p:spPr>
        <p:txBody>
          <a:bodyPr/>
          <a:lstStyle/>
          <a:p>
            <a:r>
              <a:rPr lang="en-US" sz="1200" dirty="0" smtClean="0">
                <a:solidFill>
                  <a:schemeClr val="tx1"/>
                </a:solidFill>
              </a:rPr>
              <a:t>Usage Guidance</a:t>
            </a:r>
          </a:p>
          <a:p>
            <a:r>
              <a:rPr lang="en-US" sz="1200" b="0" dirty="0" smtClean="0">
                <a:solidFill>
                  <a:schemeClr val="tx1"/>
                </a:solidFill>
              </a:rPr>
              <a:t>Performance </a:t>
            </a:r>
            <a:r>
              <a:rPr lang="en-US" sz="1200" b="0" dirty="0">
                <a:solidFill>
                  <a:schemeClr val="tx1"/>
                </a:solidFill>
              </a:rPr>
              <a:t>tests and ratings are measured using specific computer systems and/or components and reflect the approximate performance of Intel products as measured by those tests. Any difference in system hardware or software design or configuration may affect actual performance. Buyers should consult other sources of information to evaluate the performance of systems or components they are considering purchasing. For more information on performance tests and on the performance of Intel products, go to: http://www.intel.com/performance/resources/benchmark_limitations.htm. Intel does not control or audit the design or implementation of third party benchmarks or web sites referenced in this document. Intel encourages all of its customers to visit the referenced web sites or others where similar performance benchmarks are reported and confirm whether the referenced benchmarks are accurate and reflect performance of systems available for purchase. Relative performance is calculated by assigning a baseline value of 1.0 to one benchmark result, and then dividing the actual benchmark result for the baseline platform into each of the specific benchmark results of each of the other platforms, and assigning them a relative performance number that correlates with the performance improvements reported. </a:t>
            </a:r>
            <a:br>
              <a:rPr lang="en-US" sz="1200" b="0" dirty="0">
                <a:solidFill>
                  <a:schemeClr val="tx1"/>
                </a:solidFill>
              </a:rPr>
            </a:br>
            <a:r>
              <a:rPr lang="en-US" sz="1200" b="0" dirty="0">
                <a:solidFill>
                  <a:schemeClr val="tx1"/>
                </a:solidFill>
              </a:rPr>
              <a:t> </a:t>
            </a:r>
            <a:br>
              <a:rPr lang="en-US" sz="1200" b="0" dirty="0">
                <a:solidFill>
                  <a:schemeClr val="tx1"/>
                </a:solidFill>
              </a:rPr>
            </a:br>
            <a:r>
              <a:rPr lang="en-US" sz="1200" b="0" dirty="0">
                <a:solidFill>
                  <a:schemeClr val="tx1"/>
                </a:solidFill>
              </a:rPr>
              <a:t>SPEC, </a:t>
            </a:r>
            <a:r>
              <a:rPr lang="en-US" sz="1200" b="0" dirty="0" err="1">
                <a:solidFill>
                  <a:schemeClr val="tx1"/>
                </a:solidFill>
              </a:rPr>
              <a:t>SPECint</a:t>
            </a:r>
            <a:r>
              <a:rPr lang="en-US" sz="1200" b="0" dirty="0">
                <a:solidFill>
                  <a:schemeClr val="tx1"/>
                </a:solidFill>
              </a:rPr>
              <a:t>, </a:t>
            </a:r>
            <a:r>
              <a:rPr lang="en-US" sz="1200" b="0" dirty="0" err="1">
                <a:solidFill>
                  <a:schemeClr val="tx1"/>
                </a:solidFill>
              </a:rPr>
              <a:t>SPECfp</a:t>
            </a:r>
            <a:r>
              <a:rPr lang="en-US" sz="1200" b="0" dirty="0">
                <a:solidFill>
                  <a:schemeClr val="tx1"/>
                </a:solidFill>
              </a:rPr>
              <a:t>, </a:t>
            </a:r>
            <a:r>
              <a:rPr lang="en-US" sz="1200" b="0" dirty="0" err="1">
                <a:solidFill>
                  <a:schemeClr val="tx1"/>
                </a:solidFill>
              </a:rPr>
              <a:t>SPECrate</a:t>
            </a:r>
            <a:r>
              <a:rPr lang="en-US" sz="1200" b="0" dirty="0">
                <a:solidFill>
                  <a:schemeClr val="tx1"/>
                </a:solidFill>
              </a:rPr>
              <a:t>. </a:t>
            </a:r>
            <a:r>
              <a:rPr lang="en-US" sz="1200" b="0" dirty="0" err="1">
                <a:solidFill>
                  <a:schemeClr val="tx1"/>
                </a:solidFill>
              </a:rPr>
              <a:t>SPECpower</a:t>
            </a:r>
            <a:r>
              <a:rPr lang="en-US" sz="1200" b="0" dirty="0">
                <a:solidFill>
                  <a:schemeClr val="tx1"/>
                </a:solidFill>
              </a:rPr>
              <a:t>, </a:t>
            </a:r>
            <a:r>
              <a:rPr lang="en-US" sz="1200" b="0" dirty="0" err="1">
                <a:solidFill>
                  <a:schemeClr val="tx1"/>
                </a:solidFill>
              </a:rPr>
              <a:t>SPECjAppServer</a:t>
            </a:r>
            <a:r>
              <a:rPr lang="en-US" sz="1200" b="0" dirty="0">
                <a:solidFill>
                  <a:schemeClr val="tx1"/>
                </a:solidFill>
              </a:rPr>
              <a:t>, </a:t>
            </a:r>
            <a:r>
              <a:rPr lang="en-US" sz="1200" b="0" dirty="0" err="1">
                <a:solidFill>
                  <a:schemeClr val="tx1"/>
                </a:solidFill>
              </a:rPr>
              <a:t>SPECjEnterprise</a:t>
            </a:r>
            <a:r>
              <a:rPr lang="en-US" sz="1200" b="0" dirty="0">
                <a:solidFill>
                  <a:schemeClr val="tx1"/>
                </a:solidFill>
              </a:rPr>
              <a:t>, </a:t>
            </a:r>
            <a:r>
              <a:rPr lang="en-US" sz="1200" b="0" dirty="0" err="1">
                <a:solidFill>
                  <a:schemeClr val="tx1"/>
                </a:solidFill>
              </a:rPr>
              <a:t>SPECjbb</a:t>
            </a:r>
            <a:r>
              <a:rPr lang="en-US" sz="1200" b="0" dirty="0">
                <a:solidFill>
                  <a:schemeClr val="tx1"/>
                </a:solidFill>
              </a:rPr>
              <a:t>, </a:t>
            </a:r>
            <a:r>
              <a:rPr lang="en-US" sz="1200" b="0" dirty="0" err="1">
                <a:solidFill>
                  <a:schemeClr val="tx1"/>
                </a:solidFill>
              </a:rPr>
              <a:t>SPECompM</a:t>
            </a:r>
            <a:r>
              <a:rPr lang="en-US" sz="1200" b="0" dirty="0">
                <a:solidFill>
                  <a:schemeClr val="tx1"/>
                </a:solidFill>
              </a:rPr>
              <a:t>, </a:t>
            </a:r>
            <a:r>
              <a:rPr lang="en-US" sz="1200" b="0" dirty="0" err="1">
                <a:solidFill>
                  <a:schemeClr val="tx1"/>
                </a:solidFill>
              </a:rPr>
              <a:t>SPECompL</a:t>
            </a:r>
            <a:r>
              <a:rPr lang="en-US" sz="1200" b="0" dirty="0">
                <a:solidFill>
                  <a:schemeClr val="tx1"/>
                </a:solidFill>
              </a:rPr>
              <a:t>, and SPEC MPI are trademarks of the Standard Performance Evaluation Corporation. See http://www.spec.org for more information.</a:t>
            </a:r>
            <a:br>
              <a:rPr lang="en-US" sz="1200" b="0" dirty="0">
                <a:solidFill>
                  <a:schemeClr val="tx1"/>
                </a:solidFill>
              </a:rPr>
            </a:br>
            <a:r>
              <a:rPr lang="en-US" sz="1200" b="0" dirty="0">
                <a:solidFill>
                  <a:schemeClr val="tx1"/>
                </a:solidFill>
              </a:rPr>
              <a:t> </a:t>
            </a:r>
            <a:br>
              <a:rPr lang="en-US" sz="1200" b="0" dirty="0">
                <a:solidFill>
                  <a:schemeClr val="tx1"/>
                </a:solidFill>
              </a:rPr>
            </a:br>
            <a:r>
              <a:rPr lang="en-US" sz="1200" b="0" dirty="0">
                <a:solidFill>
                  <a:schemeClr val="tx1"/>
                </a:solidFill>
              </a:rPr>
              <a:t>Intel processor numbers are not a measure of performance. Processor numbers differentiate features within each processor series, not across different processor sequences. See http://www.intel.com/products/processor_number for details. Intel products are not intended for use in medical, life saving, life sustaining, critical control or safety systems, or in nuclear facility applications. All dates and products specified are for planning purposes only and are subject to change without notice</a:t>
            </a:r>
            <a:r>
              <a:rPr lang="en-US" sz="1200" b="0" dirty="0" smtClean="0">
                <a:solidFill>
                  <a:schemeClr val="tx1"/>
                </a:solidFill>
              </a:rPr>
              <a:t>.</a:t>
            </a:r>
            <a:r>
              <a:rPr lang="en-US" sz="1200" b="0" dirty="0">
                <a:solidFill>
                  <a:schemeClr val="tx1"/>
                </a:solidFill>
              </a:rPr>
              <a:t/>
            </a:r>
            <a:br>
              <a:rPr lang="en-US" sz="1200" b="0" dirty="0">
                <a:solidFill>
                  <a:schemeClr val="tx1"/>
                </a:solidFill>
              </a:rPr>
            </a:br>
            <a:r>
              <a:rPr lang="en-US" sz="1200" b="0" dirty="0">
                <a:solidFill>
                  <a:schemeClr val="tx1"/>
                </a:solidFill>
              </a:rPr>
              <a:t/>
            </a:r>
            <a:br>
              <a:rPr lang="en-US" sz="1200" b="0" dirty="0">
                <a:solidFill>
                  <a:schemeClr val="tx1"/>
                </a:solidFill>
              </a:rPr>
            </a:br>
            <a:r>
              <a:rPr lang="en-US" sz="1200" b="0" dirty="0">
                <a:solidFill>
                  <a:schemeClr val="tx1"/>
                </a:solidFill>
              </a:rPr>
              <a:t> </a:t>
            </a:r>
            <a:br>
              <a:rPr lang="en-US" sz="1200" b="0" dirty="0">
                <a:solidFill>
                  <a:schemeClr val="tx1"/>
                </a:solidFill>
              </a:rPr>
            </a:br>
            <a:endParaRPr lang="en-US" sz="1200" b="0" dirty="0">
              <a:solidFill>
                <a:schemeClr val="tx1"/>
              </a:solidFill>
            </a:endParaRPr>
          </a:p>
        </p:txBody>
      </p:sp>
      <p:sp>
        <p:nvSpPr>
          <p:cNvPr id="4" name="Slide Number Placeholder 3"/>
          <p:cNvSpPr txBox="1">
            <a:spLocks/>
          </p:cNvSpPr>
          <p:nvPr/>
        </p:nvSpPr>
        <p:spPr>
          <a:xfrm>
            <a:off x="104775" y="6523878"/>
            <a:ext cx="425768" cy="190500"/>
          </a:xfrm>
          <a:prstGeom prst="rect">
            <a:avLst/>
          </a:prstGeom>
        </p:spPr>
        <p:txBody>
          <a:bodyPr/>
          <a:lstStyle>
            <a:defPPr>
              <a:defRPr lang="en-US"/>
            </a:defPPr>
            <a:lvl1pPr algn="l" rtl="0" fontAlgn="base">
              <a:spcBef>
                <a:spcPct val="0"/>
              </a:spcBef>
              <a:spcAft>
                <a:spcPct val="0"/>
              </a:spcAft>
              <a:defRPr kern="1200">
                <a:solidFill>
                  <a:schemeClr val="tx2"/>
                </a:solidFill>
                <a:latin typeface="Verdana" pitchFamily="34" charset="0"/>
                <a:ea typeface="+mn-ea"/>
                <a:cs typeface="Arial" pitchFamily="34" charset="0"/>
              </a:defRPr>
            </a:lvl1pPr>
            <a:lvl2pPr marL="457200" algn="l" rtl="0" fontAlgn="base">
              <a:spcBef>
                <a:spcPct val="0"/>
              </a:spcBef>
              <a:spcAft>
                <a:spcPct val="0"/>
              </a:spcAft>
              <a:defRPr kern="1200">
                <a:solidFill>
                  <a:schemeClr val="tx2"/>
                </a:solidFill>
                <a:latin typeface="Verdana" pitchFamily="34" charset="0"/>
                <a:ea typeface="+mn-ea"/>
                <a:cs typeface="Arial" pitchFamily="34" charset="0"/>
              </a:defRPr>
            </a:lvl2pPr>
            <a:lvl3pPr marL="914400" algn="l" rtl="0" fontAlgn="base">
              <a:spcBef>
                <a:spcPct val="0"/>
              </a:spcBef>
              <a:spcAft>
                <a:spcPct val="0"/>
              </a:spcAft>
              <a:defRPr kern="1200">
                <a:solidFill>
                  <a:schemeClr val="tx2"/>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2"/>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2"/>
                </a:solidFill>
                <a:latin typeface="Verdana" pitchFamily="34" charset="0"/>
                <a:ea typeface="+mn-ea"/>
                <a:cs typeface="Arial" pitchFamily="34" charset="0"/>
              </a:defRPr>
            </a:lvl5pPr>
            <a:lvl6pPr marL="2286000" algn="l" defTabSz="914400" rtl="0" eaLnBrk="1" latinLnBrk="0" hangingPunct="1">
              <a:defRPr kern="1200">
                <a:solidFill>
                  <a:schemeClr val="tx2"/>
                </a:solidFill>
                <a:latin typeface="Verdana" pitchFamily="34" charset="0"/>
                <a:ea typeface="+mn-ea"/>
                <a:cs typeface="Arial" pitchFamily="34" charset="0"/>
              </a:defRPr>
            </a:lvl6pPr>
            <a:lvl7pPr marL="2743200" algn="l" defTabSz="914400" rtl="0" eaLnBrk="1" latinLnBrk="0" hangingPunct="1">
              <a:defRPr kern="1200">
                <a:solidFill>
                  <a:schemeClr val="tx2"/>
                </a:solidFill>
                <a:latin typeface="Verdana" pitchFamily="34" charset="0"/>
                <a:ea typeface="+mn-ea"/>
                <a:cs typeface="Arial" pitchFamily="34" charset="0"/>
              </a:defRPr>
            </a:lvl7pPr>
            <a:lvl8pPr marL="3200400" algn="l" defTabSz="914400" rtl="0" eaLnBrk="1" latinLnBrk="0" hangingPunct="1">
              <a:defRPr kern="1200">
                <a:solidFill>
                  <a:schemeClr val="tx2"/>
                </a:solidFill>
                <a:latin typeface="Verdana" pitchFamily="34" charset="0"/>
                <a:ea typeface="+mn-ea"/>
                <a:cs typeface="Arial" pitchFamily="34" charset="0"/>
              </a:defRPr>
            </a:lvl8pPr>
            <a:lvl9pPr marL="3657600" algn="l" defTabSz="914400" rtl="0" eaLnBrk="1" latinLnBrk="0" hangingPunct="1">
              <a:defRPr kern="1200">
                <a:solidFill>
                  <a:schemeClr val="tx2"/>
                </a:solidFill>
                <a:latin typeface="Verdana" pitchFamily="34" charset="0"/>
                <a:ea typeface="+mn-ea"/>
                <a:cs typeface="Arial" pitchFamily="34" charset="0"/>
              </a:defRPr>
            </a:lvl9pPr>
          </a:lstStyle>
          <a:p>
            <a:fld id="{FD44707B-D922-47D5-BD24-D96E91B70543}" type="slidenum">
              <a:rPr lang="en-US" sz="800">
                <a:solidFill>
                  <a:schemeClr val="bg1"/>
                </a:solidFill>
                <a:latin typeface="+mn-lt"/>
                <a:cs typeface="Verdana" pitchFamily="34" charset="0"/>
              </a:rPr>
              <a:pPr/>
              <a:t>5</a:t>
            </a:fld>
            <a:endParaRPr lang="en-US" sz="800" dirty="0">
              <a:solidFill>
                <a:schemeClr val="bg1"/>
              </a:solidFill>
              <a:latin typeface="+mn-lt"/>
              <a:cs typeface="Verdana" pitchFamily="34" charset="0"/>
            </a:endParaRPr>
          </a:p>
        </p:txBody>
      </p:sp>
    </p:spTree>
    <p:extLst>
      <p:ext uri="{BB962C8B-B14F-4D97-AF65-F5344CB8AC3E}">
        <p14:creationId xmlns:p14="http://schemas.microsoft.com/office/powerpoint/2010/main" val="210632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525" y="228600"/>
            <a:ext cx="8436076" cy="461665"/>
          </a:xfrm>
        </p:spPr>
        <p:txBody>
          <a:bodyPr/>
          <a:lstStyle/>
          <a:p>
            <a:r>
              <a:rPr lang="en-US" b="1" dirty="0" smtClean="0">
                <a:solidFill>
                  <a:srgbClr val="0070C0"/>
                </a:solidFill>
              </a:rPr>
              <a:t>Disclaimers (continued)</a:t>
            </a:r>
            <a:endParaRPr lang="en-US" b="1" dirty="0">
              <a:solidFill>
                <a:srgbClr val="0070C0"/>
              </a:solidFill>
            </a:endParaRPr>
          </a:p>
        </p:txBody>
      </p:sp>
      <p:sp>
        <p:nvSpPr>
          <p:cNvPr id="5" name="Content Placeholder 4"/>
          <p:cNvSpPr>
            <a:spLocks noGrp="1"/>
          </p:cNvSpPr>
          <p:nvPr>
            <p:ph idx="1"/>
          </p:nvPr>
        </p:nvSpPr>
        <p:spPr>
          <a:xfrm>
            <a:off x="427038" y="1028701"/>
            <a:ext cx="8228012" cy="1908215"/>
          </a:xfrm>
        </p:spPr>
        <p:txBody>
          <a:bodyPr/>
          <a:lstStyle/>
          <a:p>
            <a:pPr marL="228600" indent="-228600">
              <a:buFont typeface="+mj-lt"/>
              <a:buAutoNum type="arabicPeriod"/>
            </a:pPr>
            <a:r>
              <a:rPr lang="en-US" sz="1200" b="0" dirty="0" smtClean="0">
                <a:solidFill>
                  <a:schemeClr val="tx1"/>
                </a:solidFill>
              </a:rPr>
              <a:t>Peak DP FLOPS claim based on calculated theoretical peak double precision performance capability for a single coprocessor.  16 DP FLOPS/clock/core * 61cores * 1.238GHz = 1.208TeraFlop/s.</a:t>
            </a:r>
          </a:p>
          <a:p>
            <a:pPr marL="228600" indent="-228600">
              <a:buFont typeface="+mj-lt"/>
              <a:buAutoNum type="arabicPeriod"/>
            </a:pPr>
            <a:r>
              <a:rPr lang="en-US" sz="1200" b="0" dirty="0" smtClean="0">
                <a:solidFill>
                  <a:schemeClr val="tx1"/>
                </a:solidFill>
              </a:rPr>
              <a:t>Memory Bandwidth:  2 </a:t>
            </a:r>
            <a:r>
              <a:rPr lang="en-US" sz="1200" b="0" dirty="0">
                <a:solidFill>
                  <a:schemeClr val="tx1"/>
                </a:solidFill>
              </a:rPr>
              <a:t>socket Intel® Xeon® processor E5-2600 product family server vs. Intel® Xeon Phi™ coprocessor (2.2x: Measured by Intel October 2012. 2 socket E5-2670 (8 core, 2.6GHz) vs. 1 Intel® Xeon Phi™ coprocessor SE10P (61 cores, 1.1GHz) on STREAM Triad benchmark  79.5 GB/s vs. 175GB/s </a:t>
            </a:r>
            <a:r>
              <a:rPr lang="en-US" sz="1200" b="0" dirty="0" smtClean="0">
                <a:solidFill>
                  <a:schemeClr val="tx1"/>
                </a:solidFill>
              </a:rPr>
              <a:t>) (TR 2012B)</a:t>
            </a:r>
          </a:p>
          <a:p>
            <a:pPr marL="228600" indent="-228600">
              <a:buFont typeface="+mj-lt"/>
              <a:buAutoNum type="arabicPeriod"/>
            </a:pPr>
            <a:r>
              <a:rPr lang="en-US" sz="1200" b="0" dirty="0" smtClean="0">
                <a:solidFill>
                  <a:schemeClr val="tx1"/>
                </a:solidFill>
              </a:rPr>
              <a:t>Performance/Watt</a:t>
            </a:r>
            <a:r>
              <a:rPr lang="en-US" sz="1200" b="0" dirty="0">
                <a:solidFill>
                  <a:schemeClr val="tx1"/>
                </a:solidFill>
              </a:rPr>
              <a:t>:</a:t>
            </a:r>
            <a:r>
              <a:rPr lang="en-US" sz="1200" b="0" dirty="0" smtClean="0">
                <a:solidFill>
                  <a:schemeClr val="tx1"/>
                </a:solidFill>
              </a:rPr>
              <a:t> </a:t>
            </a:r>
            <a:r>
              <a:rPr lang="en-US" sz="1200" b="0" dirty="0">
                <a:solidFill>
                  <a:schemeClr val="tx1"/>
                </a:solidFill>
              </a:rPr>
              <a:t>2 socket Intel® Xeon® processor E5-2670 server vs. a single Intel® Xeon Phi™ coprocessor SE10P (Intel Measured DGEMM </a:t>
            </a:r>
            <a:r>
              <a:rPr lang="en-US" sz="1200" b="0" dirty="0" err="1">
                <a:solidFill>
                  <a:schemeClr val="tx1"/>
                </a:solidFill>
              </a:rPr>
              <a:t>perf</a:t>
            </a:r>
            <a:r>
              <a:rPr lang="en-US" sz="1200" b="0" dirty="0">
                <a:solidFill>
                  <a:schemeClr val="tx1"/>
                </a:solidFill>
              </a:rPr>
              <a:t>/watt score 309 GF/s @ 335W vs. 829 GF/s @ 195W</a:t>
            </a:r>
            <a:r>
              <a:rPr lang="en-US" sz="1200" b="0" dirty="0" smtClean="0">
                <a:solidFill>
                  <a:schemeClr val="tx1"/>
                </a:solidFill>
              </a:rPr>
              <a:t>) (TR 2028B)</a:t>
            </a:r>
          </a:p>
        </p:txBody>
      </p:sp>
      <p:sp>
        <p:nvSpPr>
          <p:cNvPr id="4" name="Slide Number Placeholder 3"/>
          <p:cNvSpPr txBox="1">
            <a:spLocks/>
          </p:cNvSpPr>
          <p:nvPr/>
        </p:nvSpPr>
        <p:spPr>
          <a:xfrm>
            <a:off x="104775" y="6523878"/>
            <a:ext cx="425768" cy="190500"/>
          </a:xfrm>
          <a:prstGeom prst="rect">
            <a:avLst/>
          </a:prstGeom>
        </p:spPr>
        <p:txBody>
          <a:bodyPr/>
          <a:lstStyle>
            <a:defPPr>
              <a:defRPr lang="en-US"/>
            </a:defPPr>
            <a:lvl1pPr algn="l" rtl="0" fontAlgn="base">
              <a:spcBef>
                <a:spcPct val="0"/>
              </a:spcBef>
              <a:spcAft>
                <a:spcPct val="0"/>
              </a:spcAft>
              <a:defRPr kern="1200">
                <a:solidFill>
                  <a:schemeClr val="tx2"/>
                </a:solidFill>
                <a:latin typeface="Verdana" pitchFamily="34" charset="0"/>
                <a:ea typeface="+mn-ea"/>
                <a:cs typeface="Arial" pitchFamily="34" charset="0"/>
              </a:defRPr>
            </a:lvl1pPr>
            <a:lvl2pPr marL="457200" algn="l" rtl="0" fontAlgn="base">
              <a:spcBef>
                <a:spcPct val="0"/>
              </a:spcBef>
              <a:spcAft>
                <a:spcPct val="0"/>
              </a:spcAft>
              <a:defRPr kern="1200">
                <a:solidFill>
                  <a:schemeClr val="tx2"/>
                </a:solidFill>
                <a:latin typeface="Verdana" pitchFamily="34" charset="0"/>
                <a:ea typeface="+mn-ea"/>
                <a:cs typeface="Arial" pitchFamily="34" charset="0"/>
              </a:defRPr>
            </a:lvl2pPr>
            <a:lvl3pPr marL="914400" algn="l" rtl="0" fontAlgn="base">
              <a:spcBef>
                <a:spcPct val="0"/>
              </a:spcBef>
              <a:spcAft>
                <a:spcPct val="0"/>
              </a:spcAft>
              <a:defRPr kern="1200">
                <a:solidFill>
                  <a:schemeClr val="tx2"/>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2"/>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2"/>
                </a:solidFill>
                <a:latin typeface="Verdana" pitchFamily="34" charset="0"/>
                <a:ea typeface="+mn-ea"/>
                <a:cs typeface="Arial" pitchFamily="34" charset="0"/>
              </a:defRPr>
            </a:lvl5pPr>
            <a:lvl6pPr marL="2286000" algn="l" defTabSz="914400" rtl="0" eaLnBrk="1" latinLnBrk="0" hangingPunct="1">
              <a:defRPr kern="1200">
                <a:solidFill>
                  <a:schemeClr val="tx2"/>
                </a:solidFill>
                <a:latin typeface="Verdana" pitchFamily="34" charset="0"/>
                <a:ea typeface="+mn-ea"/>
                <a:cs typeface="Arial" pitchFamily="34" charset="0"/>
              </a:defRPr>
            </a:lvl6pPr>
            <a:lvl7pPr marL="2743200" algn="l" defTabSz="914400" rtl="0" eaLnBrk="1" latinLnBrk="0" hangingPunct="1">
              <a:defRPr kern="1200">
                <a:solidFill>
                  <a:schemeClr val="tx2"/>
                </a:solidFill>
                <a:latin typeface="Verdana" pitchFamily="34" charset="0"/>
                <a:ea typeface="+mn-ea"/>
                <a:cs typeface="Arial" pitchFamily="34" charset="0"/>
              </a:defRPr>
            </a:lvl7pPr>
            <a:lvl8pPr marL="3200400" algn="l" defTabSz="914400" rtl="0" eaLnBrk="1" latinLnBrk="0" hangingPunct="1">
              <a:defRPr kern="1200">
                <a:solidFill>
                  <a:schemeClr val="tx2"/>
                </a:solidFill>
                <a:latin typeface="Verdana" pitchFamily="34" charset="0"/>
                <a:ea typeface="+mn-ea"/>
                <a:cs typeface="Arial" pitchFamily="34" charset="0"/>
              </a:defRPr>
            </a:lvl8pPr>
            <a:lvl9pPr marL="3657600" algn="l" defTabSz="914400" rtl="0" eaLnBrk="1" latinLnBrk="0" hangingPunct="1">
              <a:defRPr kern="1200">
                <a:solidFill>
                  <a:schemeClr val="tx2"/>
                </a:solidFill>
                <a:latin typeface="Verdana" pitchFamily="34" charset="0"/>
                <a:ea typeface="+mn-ea"/>
                <a:cs typeface="Arial" pitchFamily="34" charset="0"/>
              </a:defRPr>
            </a:lvl9pPr>
          </a:lstStyle>
          <a:p>
            <a:fld id="{FD44707B-D922-47D5-BD24-D96E91B70543}" type="slidenum">
              <a:rPr lang="en-US" sz="800">
                <a:solidFill>
                  <a:schemeClr val="bg1"/>
                </a:solidFill>
                <a:latin typeface="+mn-lt"/>
                <a:cs typeface="Verdana" pitchFamily="34" charset="0"/>
              </a:rPr>
              <a:pPr/>
              <a:t>6</a:t>
            </a:fld>
            <a:endParaRPr lang="en-US" sz="800" dirty="0">
              <a:solidFill>
                <a:schemeClr val="bg1"/>
              </a:solidFill>
              <a:latin typeface="+mn-lt"/>
              <a:cs typeface="Verdana" pitchFamily="34" charset="0"/>
            </a:endParaRPr>
          </a:p>
        </p:txBody>
      </p:sp>
    </p:spTree>
    <p:extLst>
      <p:ext uri="{BB962C8B-B14F-4D97-AF65-F5344CB8AC3E}">
        <p14:creationId xmlns:p14="http://schemas.microsoft.com/office/powerpoint/2010/main" val="263174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Server Gold 20110314">
  <a:themeElements>
    <a:clrScheme name="Custom 43">
      <a:dk1>
        <a:srgbClr val="061922"/>
      </a:dk1>
      <a:lt1>
        <a:srgbClr val="FFFFFF"/>
      </a:lt1>
      <a:dk2>
        <a:srgbClr val="484A4C"/>
      </a:dk2>
      <a:lt2>
        <a:srgbClr val="B4BABD"/>
      </a:lt2>
      <a:accent1>
        <a:srgbClr val="0071C5"/>
      </a:accent1>
      <a:accent2>
        <a:srgbClr val="00AEEF"/>
      </a:accent2>
      <a:accent3>
        <a:srgbClr val="004280"/>
      </a:accent3>
      <a:accent4>
        <a:srgbClr val="FFDA00"/>
      </a:accent4>
      <a:accent5>
        <a:srgbClr val="A6CE39"/>
      </a:accent5>
      <a:accent6>
        <a:srgbClr val="FDB813"/>
      </a:accent6>
      <a:hlink>
        <a:srgbClr val="004280"/>
      </a:hlink>
      <a:folHlink>
        <a:srgbClr val="06192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38100" algn="ctr">
          <a:solidFill>
            <a:srgbClr val="111111"/>
          </a:solidFill>
          <a:miter lim="800000"/>
          <a:headEnd type="none" w="sm" len="sm"/>
          <a:tailEnd type="none" w="sm" len="sm"/>
        </a:ln>
      </a:spPr>
      <a:bodyPr lIns="91431" tIns="45716" rIns="91431" bIns="45716" anchor="ctr"/>
      <a:lstStyle>
        <a:defPPr marL="0" indent="0" algn="ctr" fontAlgn="auto">
          <a:lnSpc>
            <a:spcPct val="100000"/>
          </a:lnSpc>
          <a:spcBef>
            <a:spcPts val="0"/>
          </a:spcBef>
          <a:spcAft>
            <a:spcPts val="0"/>
          </a:spcAft>
          <a:buClrTx/>
          <a:defRPr sz="2000" kern="0" dirty="0" smtClean="0">
            <a:solidFill>
              <a:schemeClr val="bg1"/>
            </a:solidFill>
          </a:defRPr>
        </a:defPPr>
      </a:lstStyle>
    </a:spDef>
  </a:objectDefaults>
  <a:extraClrSchemeLst/>
</a:theme>
</file>

<file path=ppt/theme/theme2.xml><?xml version="1.0" encoding="utf-8"?>
<a:theme xmlns:a="http://schemas.openxmlformats.org/drawingml/2006/main" name="1_Server Gold 20110314">
  <a:themeElements>
    <a:clrScheme name="Custom 43">
      <a:dk1>
        <a:srgbClr val="061922"/>
      </a:dk1>
      <a:lt1>
        <a:srgbClr val="FFFFFF"/>
      </a:lt1>
      <a:dk2>
        <a:srgbClr val="484A4C"/>
      </a:dk2>
      <a:lt2>
        <a:srgbClr val="B4BABD"/>
      </a:lt2>
      <a:accent1>
        <a:srgbClr val="0071C5"/>
      </a:accent1>
      <a:accent2>
        <a:srgbClr val="00AEEF"/>
      </a:accent2>
      <a:accent3>
        <a:srgbClr val="004280"/>
      </a:accent3>
      <a:accent4>
        <a:srgbClr val="FFDA00"/>
      </a:accent4>
      <a:accent5>
        <a:srgbClr val="A6CE39"/>
      </a:accent5>
      <a:accent6>
        <a:srgbClr val="FDB813"/>
      </a:accent6>
      <a:hlink>
        <a:srgbClr val="004280"/>
      </a:hlink>
      <a:folHlink>
        <a:srgbClr val="06192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38100" algn="ctr">
          <a:solidFill>
            <a:srgbClr val="111111"/>
          </a:solidFill>
          <a:miter lim="800000"/>
          <a:headEnd type="none" w="sm" len="sm"/>
          <a:tailEnd type="none" w="sm" len="sm"/>
        </a:ln>
      </a:spPr>
      <a:bodyPr lIns="91431" tIns="45716" rIns="91431" bIns="45716" anchor="ctr"/>
      <a:lstStyle>
        <a:defPPr marL="0" indent="0" algn="ctr" fontAlgn="auto">
          <a:lnSpc>
            <a:spcPct val="100000"/>
          </a:lnSpc>
          <a:spcBef>
            <a:spcPts val="0"/>
          </a:spcBef>
          <a:spcAft>
            <a:spcPts val="0"/>
          </a:spcAft>
          <a:buClrTx/>
          <a:defRPr sz="2000" kern="0" dirty="0" smtClean="0">
            <a:solidFill>
              <a:schemeClr val="bg1"/>
            </a:solidFill>
          </a:defRPr>
        </a:defPPr>
      </a:lstStyle>
    </a:sp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Abstract xmlns="1ba3b578-647c-497e-a6c7-47cbcee8228b">This presentation is the public gold deck for the Intel Xeon Phi product family.  It follows the 30/3/30 format and includes details about market, features, performance and more.</Abstract>
    <Languages xmlns="1ba3b578-647c-497e-a6c7-47cbcee8228b">
      <Value>2</Value>
    </Languages>
    <Codenames xmlns="1ba3b578-647c-497e-a6c7-47cbcee8228b">
      <Value>1</Value>
    </Codenames>
    <Platforms xmlns="1ba3b578-647c-497e-a6c7-47cbcee8228b"/>
    <Segments xmlns="1ba3b578-647c-497e-a6c7-47cbcee8228b">
      <Value>27</Value>
      <Value>14</Value>
      <Value>31</Value>
    </Segments>
    <ContentOwner xmlns="1ba3b578-647c-497e-a6c7-47cbcee8228b">
      <UserInfo>
        <DisplayName>Gardner, Eric J</DisplayName>
        <AccountId>20808</AccountId>
        <AccountType/>
      </UserInfo>
    </ContentOwner>
    <ContentCategories xmlns="1ba3b578-647c-497e-a6c7-47cbcee8228b">
      <Value>46</Value>
    </ContentCategories>
    <TargetedView xmlns="1ba3b578-647c-497e-a6c7-47cbcee8228b">
      <Value>5</Value>
      <Value>3</Value>
      <Value>1</Value>
      <Value>2</Value>
      <Value>6</Value>
    </TargetedView>
    <Classification xmlns="1ba3b578-647c-497e-a6c7-47cbcee8228b">
      <Value>3</Value>
    </Classification>
    <EOLDate xmlns="1ba3b578-647c-497e-a6c7-47cbcee8228b">2016-01-01T07:00:00+00:00</EOLDate>
    <Downloads xmlns="9251e8ce-2662-45a2-a3e7-5f8d4c0280d5">142</Downloads>
    <Geography xmlns="1ba3b578-647c-497e-a6c7-47cbcee8228b">
      <Value>All Geographies</Value>
      <Value>APAC</Value>
      <Value>ASMO-LAR</Value>
      <Value>ASMO-NAR</Value>
      <Value>EMEA</Value>
      <Value>IJKK</Value>
      <Value>PRC</Value>
    </Geography>
    <Technologies xmlns="1ba3b578-647c-497e-a6c7-47cbcee8228b"/>
    <ProgramsAndInitiatives xmlns="1ba3b578-647c-497e-a6c7-47cbcee8228b"/>
    <Audiences xmlns="1ba3b578-647c-497e-a6c7-47cbcee8228b">
      <Value>1</Value>
      <Value>2</Value>
      <Value>3</Value>
      <Value>5</Value>
      <Value>26</Value>
      <Value>6</Value>
      <Value>7</Value>
      <Value>8</Value>
      <Value>9</Value>
      <Value>22</Value>
      <Value>21</Value>
      <Value>10</Value>
      <Value>11</Value>
      <Value>12</Value>
      <Value>13</Value>
      <Value>14</Value>
      <Value>15</Value>
      <Value>16</Value>
      <Value>17</Value>
      <Value>18</Value>
      <Value>19</Value>
      <Value>20</Value>
      <Value>25</Value>
      <Value>24</Value>
    </Audiences>
  </documentManagement>
</p:properties>
</file>

<file path=customXml/item3.xml><?xml version="1.0" encoding="utf-8"?>
<LongProperties xmlns="http://schemas.microsoft.com/office/2006/metadata/longProperties">
  <LongProp xmlns="" name="Abstract"><![CDATA[THE INTEL XEON® PROCESSOR 5500 SERIES IS HERE!!!  Driving server refresh in a down economy and raising server CPU ASPs – that’s what the Xeon® 5500 is all about.  Staggering performance, energy efficient, and optimized for virtualization.  This deck shows enterprise IT decision makers why refreshing and standardizing on the Intel Xeon® 5500 based serves (launching in March 2009) offer them immediate value today, even in a down economy.  It enables fellow travelers and Intel field sales communicate the IT value proposition of using high performance, energy efficient, and intelligent Intel Xeon® 5500 based servers for infrastructure refresh and virtualization, supported by both business & technical proof points.  It also provides a comprehensive set of the latest performance data on the Intel Xeon® processor 5500 series platform, along with key transition and sell-up messages, for one of our biggest server platform launches ever.]]></LongProp>
</LongProperties>
</file>

<file path=customXml/item4.xml><?xml version="1.0" encoding="utf-8"?>
<ct:contentTypeSchema xmlns:ct="http://schemas.microsoft.com/office/2006/metadata/contentType" xmlns:ma="http://schemas.microsoft.com/office/2006/metadata/properties/metaAttributes" ct:_="" ma:_="" ma:contentTypeName="General Content" ma:contentTypeID="0x0101007CE7E4AEE4754F8E8495FB8033F8549200221AE5A75260304092EF8B1B1CF87782" ma:contentTypeVersion="9" ma:contentTypeDescription="A general content item." ma:contentTypeScope="" ma:versionID="7632bfbac563543f133faee3c1f74e64">
  <xsd:schema xmlns:xsd="http://www.w3.org/2001/XMLSchema" xmlns:p="http://schemas.microsoft.com/office/2006/metadata/properties" xmlns:ns1="http://schemas.microsoft.com/sharepoint/v3" xmlns:ns2="1ba3b578-647c-497e-a6c7-47cbcee8228b" xmlns:ns3="9251e8ce-2662-45a2-a3e7-5f8d4c0280d5" targetNamespace="http://schemas.microsoft.com/office/2006/metadata/properties" ma:root="true" ma:fieldsID="3c4196fd66031c17b19b7386f9d412a5" ns1:_="" ns2:_="" ns3:_="">
    <xsd:import namespace="http://schemas.microsoft.com/sharepoint/v3"/>
    <xsd:import namespace="1ba3b578-647c-497e-a6c7-47cbcee8228b"/>
    <xsd:import namespace="9251e8ce-2662-45a2-a3e7-5f8d4c0280d5"/>
    <xsd:element name="properties">
      <xsd:complexType>
        <xsd:sequence>
          <xsd:element name="documentManagement">
            <xsd:complexType>
              <xsd:all>
                <xsd:element ref="ns2:ContentCategories" minOccurs="0"/>
                <xsd:element ref="ns2:Classification" minOccurs="0"/>
                <xsd:element ref="ns2:Abstract"/>
                <xsd:element ref="ns2:EOLDate"/>
                <xsd:element ref="ns2:Languages" minOccurs="0"/>
                <xsd:element ref="ns2:TargetedView" minOccurs="0"/>
                <xsd:element ref="ns2:Geography" minOccurs="0"/>
                <xsd:element ref="ns2:Audiences" minOccurs="0"/>
                <xsd:element ref="ns2:Codenames" minOccurs="0"/>
                <xsd:element ref="ns2:Platforms" minOccurs="0"/>
                <xsd:element ref="ns2:ProgramsAndInitiatives" minOccurs="0"/>
                <xsd:element ref="ns2:Segments" minOccurs="0"/>
                <xsd:element ref="ns2:Technologies" minOccurs="0"/>
                <xsd:element ref="ns2:ContentOwner"/>
                <xsd:element ref="ns1:AllDocuments"/>
                <xsd:element ref="ns3:Downloads"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AllDocuments" ma:index="22" ma:displayName="All Documents" ma:default="1" ma:internalName="AllDocuments" ma:readOnly="true">
      <xsd:simpleType>
        <xsd:restriction base="dms:Text"/>
      </xsd:simpleType>
    </xsd:element>
  </xsd:schema>
  <xsd:schema xmlns:xsd="http://www.w3.org/2001/XMLSchema" xmlns:dms="http://schemas.microsoft.com/office/2006/documentManagement/types" targetNamespace="1ba3b578-647c-497e-a6c7-47cbcee8228b" elementFormDefault="qualified">
    <xsd:import namespace="http://schemas.microsoft.com/office/2006/documentManagement/types"/>
    <xsd:element name="ContentCategories" ma:index="2" nillable="true" ma:displayName="Document Type" ma:list="{98f33d5e-53f4-4195-97a9-6a77b78fe3ec}" ma:internalName="ContentCategories" ma:showField="Title" ma:requiredMultiChoice="true">
      <xsd:complexType>
        <xsd:complexContent>
          <xsd:extension base="dms:MultiChoiceLookup">
            <xsd:sequence>
              <xsd:element name="Value" type="dms:Lookup" maxOccurs="unbounded" minOccurs="0" nillable="true"/>
            </xsd:sequence>
          </xsd:extension>
        </xsd:complexContent>
      </xsd:complexType>
    </xsd:element>
    <xsd:element name="Classification" ma:index="3" nillable="true" ma:displayName="Classification" ma:list="{7b995d0d-d806-40bd-9555-66d41c3cb553}" ma:internalName="Classification" ma:showField="Title" ma:requiredMultiChoice="true">
      <xsd:complexType>
        <xsd:complexContent>
          <xsd:extension base="dms:MultiChoiceLookup">
            <xsd:sequence>
              <xsd:element name="Value" type="dms:Lookup" maxOccurs="unbounded" minOccurs="0" nillable="true"/>
            </xsd:sequence>
          </xsd:extension>
        </xsd:complexContent>
      </xsd:complexType>
    </xsd:element>
    <xsd:element name="Abstract" ma:index="4" ma:displayName="Abstract" ma:internalName="Abstract">
      <xsd:simpleType>
        <xsd:restriction base="dms:Note"/>
      </xsd:simpleType>
    </xsd:element>
    <xsd:element name="EOLDate" ma:index="5" ma:displayName="EOL Date" ma:format="DateOnly" ma:internalName="EOLDate">
      <xsd:simpleType>
        <xsd:restriction base="dms:DateTime"/>
      </xsd:simpleType>
    </xsd:element>
    <xsd:element name="Languages" ma:index="6" nillable="true" ma:displayName="Languages" ma:list="{ad71293b-2881-4435-815a-6104bbe5385a}" ma:internalName="Languages" ma:showField="Title" ma:requiredMultiChoice="true">
      <xsd:complexType>
        <xsd:complexContent>
          <xsd:extension base="dms:MultiChoiceLookup">
            <xsd:sequence>
              <xsd:element name="Value" type="dms:Lookup" maxOccurs="unbounded" minOccurs="0" nillable="true"/>
            </xsd:sequence>
          </xsd:extension>
        </xsd:complexContent>
      </xsd:complexType>
    </xsd:element>
    <xsd:element name="TargetedView" ma:index="7" nillable="true" ma:displayName="Targeted View" ma:list="{d77459d8-0d3e-4a5a-b96c-95bed2a43929}" ma:internalName="TargetedView" ma:showField="Title" ma:requiredMultiChoice="true">
      <xsd:complexType>
        <xsd:complexContent>
          <xsd:extension base="dms:MultiChoiceLookup">
            <xsd:sequence>
              <xsd:element name="Value" type="dms:Lookup" maxOccurs="unbounded" minOccurs="0" nillable="true"/>
            </xsd:sequence>
          </xsd:extension>
        </xsd:complexContent>
      </xsd:complexType>
    </xsd:element>
    <xsd:element name="Geography" ma:index="8" nillable="true" ma:displayName="Geography" ma:internalName="Geography" ma:requiredMultiChoice="true">
      <xsd:complexType>
        <xsd:complexContent>
          <xsd:extension base="dms:MultiChoice">
            <xsd:sequence>
              <xsd:element name="Value" maxOccurs="unbounded" minOccurs="0" nillable="true">
                <xsd:simpleType>
                  <xsd:restriction base="dms:Choice">
                    <xsd:enumeration value="All Geographies"/>
                    <xsd:enumeration value="APAC"/>
                    <xsd:enumeration value="ASMO-LAR"/>
                    <xsd:enumeration value="ASMO-NAR"/>
                    <xsd:enumeration value="EMEA"/>
                    <xsd:enumeration value="IJKK"/>
                    <xsd:enumeration value="PRC"/>
                  </xsd:restriction>
                </xsd:simpleType>
              </xsd:element>
            </xsd:sequence>
          </xsd:extension>
        </xsd:complexContent>
      </xsd:complexType>
    </xsd:element>
    <xsd:element name="Audiences" ma:index="9" nillable="true" ma:displayName="Audiences" ma:list="{db10efb6-9e91-40ba-a498-37365b4cc101}" ma:internalName="Audiences" ma:showField="Title">
      <xsd:complexType>
        <xsd:complexContent>
          <xsd:extension base="dms:MultiChoiceLookup">
            <xsd:sequence>
              <xsd:element name="Value" type="dms:Lookup" maxOccurs="unbounded" minOccurs="0" nillable="true"/>
            </xsd:sequence>
          </xsd:extension>
        </xsd:complexContent>
      </xsd:complexType>
    </xsd:element>
    <xsd:element name="Codenames" ma:index="10" nillable="true" ma:displayName="Codenames" ma:list="{255521f3-a095-428b-ac7e-15c082bdd271}" ma:internalName="Codenames" ma:showField="Title">
      <xsd:complexType>
        <xsd:complexContent>
          <xsd:extension base="dms:MultiChoiceLookup">
            <xsd:sequence>
              <xsd:element name="Value" type="dms:Lookup" maxOccurs="unbounded" minOccurs="0" nillable="true"/>
            </xsd:sequence>
          </xsd:extension>
        </xsd:complexContent>
      </xsd:complexType>
    </xsd:element>
    <xsd:element name="Platforms" ma:index="11" nillable="true" ma:displayName="Platforms" ma:list="{1a12e7dc-7750-42b8-aafd-a558fe17a451}" ma:internalName="Platforms" ma:showField="Title">
      <xsd:complexType>
        <xsd:complexContent>
          <xsd:extension base="dms:MultiChoiceLookup">
            <xsd:sequence>
              <xsd:element name="Value" type="dms:Lookup" maxOccurs="unbounded" minOccurs="0" nillable="true"/>
            </xsd:sequence>
          </xsd:extension>
        </xsd:complexContent>
      </xsd:complexType>
    </xsd:element>
    <xsd:element name="ProgramsAndInitiatives" ma:index="12" nillable="true" ma:displayName="Programs and Initiatives" ma:list="{3abeacab-d64d-45ae-ac32-82ba465f2bd0}" ma:internalName="ProgramsAndInitiatives" ma:showField="Title">
      <xsd:complexType>
        <xsd:complexContent>
          <xsd:extension base="dms:MultiChoiceLookup">
            <xsd:sequence>
              <xsd:element name="Value" type="dms:Lookup" maxOccurs="unbounded" minOccurs="0" nillable="true"/>
            </xsd:sequence>
          </xsd:extension>
        </xsd:complexContent>
      </xsd:complexType>
    </xsd:element>
    <xsd:element name="Segments" ma:index="13" nillable="true" ma:displayName="Segments" ma:list="{40900142-fc39-45e9-ae58-1a70a615b56b}" ma:internalName="Segments" ma:showField="Title">
      <xsd:complexType>
        <xsd:complexContent>
          <xsd:extension base="dms:MultiChoiceLookup">
            <xsd:sequence>
              <xsd:element name="Value" type="dms:Lookup" maxOccurs="unbounded" minOccurs="0" nillable="true"/>
            </xsd:sequence>
          </xsd:extension>
        </xsd:complexContent>
      </xsd:complexType>
    </xsd:element>
    <xsd:element name="Technologies" ma:index="14" nillable="true" ma:displayName="Technologies" ma:list="{a1214e0d-a3ef-41a1-8725-99d7149bd27d}" ma:internalName="Technologies" ma:showField="Title">
      <xsd:complexType>
        <xsd:complexContent>
          <xsd:extension base="dms:MultiChoiceLookup">
            <xsd:sequence>
              <xsd:element name="Value" type="dms:Lookup" maxOccurs="unbounded" minOccurs="0" nillable="true"/>
            </xsd:sequence>
          </xsd:extension>
        </xsd:complexContent>
      </xsd:complexType>
    </xsd:element>
    <xsd:element name="ContentOwner" ma:index="15" ma:displayName="Content Owner" ma:list="UserInfo" ma:internalName="ContentOwner"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schema>
  <xsd:schema xmlns:xsd="http://www.w3.org/2001/XMLSchema" xmlns:dms="http://schemas.microsoft.com/office/2006/documentManagement/types" targetNamespace="9251e8ce-2662-45a2-a3e7-5f8d4c0280d5" elementFormDefault="qualified">
    <xsd:import namespace="http://schemas.microsoft.com/office/2006/documentManagement/types"/>
    <xsd:element name="Downloads" ma:index="23" nillable="true" ma:displayName="Downloads" ma:default="0" ma:internalName="Download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6" ma:displayName="Content Type"/>
        <xsd:element ref="dc:title"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75CC67C-502F-4EE4-93F6-9256D1CBF1C3}">
  <ds:schemaRefs>
    <ds:schemaRef ds:uri="http://schemas.microsoft.com/sharepoint/v3/contenttype/forms"/>
  </ds:schemaRefs>
</ds:datastoreItem>
</file>

<file path=customXml/itemProps2.xml><?xml version="1.0" encoding="utf-8"?>
<ds:datastoreItem xmlns:ds="http://schemas.openxmlformats.org/officeDocument/2006/customXml" ds:itemID="{D8948083-9B54-43A4-B5DD-851CC068FF90}">
  <ds:schemaRefs>
    <ds:schemaRef ds:uri="http://schemas.microsoft.com/office/2006/metadata/properties"/>
    <ds:schemaRef ds:uri="1ba3b578-647c-497e-a6c7-47cbcee8228b"/>
    <ds:schemaRef ds:uri="9251e8ce-2662-45a2-a3e7-5f8d4c0280d5"/>
  </ds:schemaRefs>
</ds:datastoreItem>
</file>

<file path=customXml/itemProps3.xml><?xml version="1.0" encoding="utf-8"?>
<ds:datastoreItem xmlns:ds="http://schemas.openxmlformats.org/officeDocument/2006/customXml" ds:itemID="{1B1F8548-0529-49D4-8E1B-43E8FD371F27}">
  <ds:schemaRefs>
    <ds:schemaRef ds:uri="http://schemas.microsoft.com/office/2006/metadata/longProperties"/>
    <ds:schemaRef ds:uri=""/>
  </ds:schemaRefs>
</ds:datastoreItem>
</file>

<file path=customXml/itemProps4.xml><?xml version="1.0" encoding="utf-8"?>
<ds:datastoreItem xmlns:ds="http://schemas.openxmlformats.org/officeDocument/2006/customXml" ds:itemID="{7ACF5A84-7393-4817-8B5C-F5F0567266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ba3b578-647c-497e-a6c7-47cbcee8228b"/>
    <ds:schemaRef ds:uri="9251e8ce-2662-45a2-a3e7-5f8d4c0280d5"/>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123587</TotalTime>
  <Words>1553</Words>
  <Application>Microsoft Macintosh PowerPoint</Application>
  <PresentationFormat>On-screen Show (4:3)</PresentationFormat>
  <Paragraphs>140</Paragraphs>
  <Slides>6</Slides>
  <Notes>6</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Server Gold 20110314</vt:lpstr>
      <vt:lpstr>1_Server Gold 20110314</vt:lpstr>
      <vt:lpstr>Introducing Intel® Xeon Phi™ Coprocessors Highly-parallel Processing for Unparalleled Discovery</vt:lpstr>
      <vt:lpstr>Intel® Xeon Phi™ Coprocessor:   Increases Application Performance up to 10x</vt:lpstr>
      <vt:lpstr>PowerPoint Presentation</vt:lpstr>
      <vt:lpstr>Notice and Disclaimers</vt:lpstr>
      <vt:lpstr>Disclaimers (continued)</vt:lpstr>
      <vt:lpstr>Disclaimers (continued)</vt:lpstr>
    </vt:vector>
  </TitlesOfParts>
  <Company>BuzzBee</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Intel(R) Xeon Phi(TM) Coprocessor Family - GOLD DECK</dc:title>
  <dc:creator>Cindy Lavoie</dc:creator>
  <cp:lastModifiedBy>Administrator</cp:lastModifiedBy>
  <cp:revision>5524</cp:revision>
  <cp:lastPrinted>2012-10-03T21:13:26Z</cp:lastPrinted>
  <dcterms:created xsi:type="dcterms:W3CDTF">2012-02-29T21:03:12Z</dcterms:created>
  <dcterms:modified xsi:type="dcterms:W3CDTF">2013-09-25T22:22:11Z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0x0101007CE7E4AEE4754F8E8495FB8033F8549200221AE5A75260304092EF8B1B1CF87782</vt:lpwstr>
  </property>
  <property fmtid="{D5CDD505-2E9C-101B-9397-08002B2CF9AE}" pid="3" name="Order">
    <vt:r8>447500</vt:r8>
  </property>
</Properties>
</file>