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2709-83BA-9D63-4739-BB399D097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9C0D7-7ED0-22F9-C423-06563A67D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30B42-9569-F86D-7120-E08DE582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1105-B396-4291-BD87-210376A02693}" type="datetimeFigureOut">
              <a:rPr lang="en-150" smtClean="0"/>
              <a:t>17/07/2024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85A2F-0D4B-F134-38B0-92ECDCC8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18509-5319-FFB4-5480-43FF2996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A0BB-0797-4C4E-B07A-AB5A83E9107D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0604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37C4-EEC4-0288-224B-BDB9FE16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FBF13-B6C5-DD96-F389-9A3BDD10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05E6-0586-3564-99E0-C46CE10D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1105-B396-4291-BD87-210376A02693}" type="datetimeFigureOut">
              <a:rPr lang="en-150" smtClean="0"/>
              <a:t>17/07/2024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CEB09-B693-67B9-C86C-CEBD0B1C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47F20-D9A9-2980-8A16-3D045D40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A0BB-0797-4C4E-B07A-AB5A83E9107D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8521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7BEF5-12CA-8D49-46D8-BF77443E1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DC7C7-E1F7-83BE-2353-3C6A8E7BE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638A5-1D3C-FC2A-D052-A289E6D7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1105-B396-4291-BD87-210376A02693}" type="datetimeFigureOut">
              <a:rPr lang="en-150" smtClean="0"/>
              <a:t>17/07/2024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E3E79-2173-33D1-A9E0-9B173D8B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B2398-503D-BD86-6624-D2B1BC60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A0BB-0797-4C4E-B07A-AB5A83E9107D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359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DF2B-5DB1-7ADA-81BC-7AD6338F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EEDCF-B53A-5997-5E2E-A4EBDC47B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51FF-C9ED-E0CD-45CE-3723CEAF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1105-B396-4291-BD87-210376A02693}" type="datetimeFigureOut">
              <a:rPr lang="en-150" smtClean="0"/>
              <a:t>17/07/2024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41BC5-92E6-0B4E-6FD5-59F35B4A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EA72-2E5F-F6C5-8D2D-037E2772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A0BB-0797-4C4E-B07A-AB5A83E9107D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7062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B188-A4EB-019D-E1F6-EC528847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A95E2-62DD-C74A-1668-1241FF8F1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1896-40AB-4EAE-A516-BB000717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1105-B396-4291-BD87-210376A02693}" type="datetimeFigureOut">
              <a:rPr lang="en-150" smtClean="0"/>
              <a:t>17/07/2024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54523-7537-8A64-4255-23E1505A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03FAC-0CA0-100B-BC68-7ADBE613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A0BB-0797-4C4E-B07A-AB5A83E9107D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67288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CBC2-790C-F3C0-50D9-F9802ED4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E9A7-96BC-6D4F-6651-AC08C9F2B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A101A-AD4F-1A26-D4D5-0AADB020E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BF61D-B358-B791-B738-BD08B5F9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1105-B396-4291-BD87-210376A02693}" type="datetimeFigureOut">
              <a:rPr lang="en-150" smtClean="0"/>
              <a:t>17/07/2024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37514-605A-DD13-93B0-96641ACF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B22DD-3EC8-33C4-1CFE-AF090DA3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A0BB-0797-4C4E-B07A-AB5A83E9107D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0801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1B20-58E8-3786-2613-02D161EE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AF38A-4BAA-50EF-8484-FE1A92B24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E86BA-7A40-1932-5B48-F06C34EFE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7BC71-4E08-342C-676A-6F8F59680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5977A-441A-0E50-529A-668965B04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48039-1ECE-1ABA-2315-2F5AF626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1105-B396-4291-BD87-210376A02693}" type="datetimeFigureOut">
              <a:rPr lang="en-150" smtClean="0"/>
              <a:t>17/07/2024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2119-25D3-8ECC-F6BE-5A00E955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284731-2B87-6015-C8B8-113F8B97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A0BB-0797-4C4E-B07A-AB5A83E9107D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5502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272D-7CD1-A365-E16D-1590FD5C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87DA8-314A-5298-4D49-2C1D49E4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1105-B396-4291-BD87-210376A02693}" type="datetimeFigureOut">
              <a:rPr lang="en-150" smtClean="0"/>
              <a:t>17/07/2024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21BDB-B66D-1833-5615-791AE614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AE25ED-E1EF-C327-C4D3-65F8B8C9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A0BB-0797-4C4E-B07A-AB5A83E9107D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3427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0D75A-5542-0359-2ED2-C4838A983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1105-B396-4291-BD87-210376A02693}" type="datetimeFigureOut">
              <a:rPr lang="en-150" smtClean="0"/>
              <a:t>17/07/2024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6F1CF-3E1C-971A-B34D-FB8342C3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2420A-8B8D-0D59-3ED1-7D98CAAB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A0BB-0797-4C4E-B07A-AB5A83E9107D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8118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09E0-0566-09F3-13C9-44304217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E94C9-9B6F-63C9-F6C0-FD98D2AE0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A0B09-04C0-7FA8-0F25-37D5C84DF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48BBA-8C32-11EA-E765-BF232B3C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1105-B396-4291-BD87-210376A02693}" type="datetimeFigureOut">
              <a:rPr lang="en-150" smtClean="0"/>
              <a:t>17/07/2024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7FA4A-DEA5-8E99-9215-5513445C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48232-942B-178E-4C46-08F15697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A0BB-0797-4C4E-B07A-AB5A83E9107D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9724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BD7A-6D14-014A-9E65-2D3FF220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B8A12-96B3-82A8-7410-8E4751657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9924B-5367-8CFE-B4B1-DD22D8E64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86C7F-5D4D-3EC5-7D6C-081BC2B3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1105-B396-4291-BD87-210376A02693}" type="datetimeFigureOut">
              <a:rPr lang="en-150" smtClean="0"/>
              <a:t>17/07/2024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B9456-6206-3530-CC4D-930CB5DA2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852E5-44A1-718F-919D-990AB7D1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2A0BB-0797-4C4E-B07A-AB5A83E9107D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088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97912-42C3-316C-01C6-60F88B7D0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9B15E-F9E9-9BDF-5541-F716FD1CB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C8A3D-DFB1-CF4A-A0C8-176728032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511105-B396-4291-BD87-210376A02693}" type="datetimeFigureOut">
              <a:rPr lang="en-150" smtClean="0"/>
              <a:t>17/07/2024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D489A-46B7-EDF4-7009-4E66962E5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3138E-5A38-89BB-5ECD-0920EB134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32A0BB-0797-4C4E-B07A-AB5A83E9107D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6802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F90655-CFB1-EA64-B995-A901091E5556}"/>
              </a:ext>
            </a:extLst>
          </p:cNvPr>
          <p:cNvSpPr/>
          <p:nvPr/>
        </p:nvSpPr>
        <p:spPr>
          <a:xfrm>
            <a:off x="10269789" y="4567083"/>
            <a:ext cx="1637075" cy="1809136"/>
          </a:xfrm>
          <a:prstGeom prst="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BATTERY 5V</a:t>
            </a:r>
            <a:endParaRPr lang="en-15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4A50A4-E042-56EC-6FDE-E2BAE8918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0673" y="1981199"/>
            <a:ext cx="7541342" cy="1445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4000" dirty="0"/>
              <a:t>ESP 32 SIM 7000G CONTROLER</a:t>
            </a:r>
            <a:endParaRPr lang="en-150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7C1247-E7F8-AFE6-9E6F-697995B7B043}"/>
              </a:ext>
            </a:extLst>
          </p:cNvPr>
          <p:cNvSpPr/>
          <p:nvPr/>
        </p:nvSpPr>
        <p:spPr>
          <a:xfrm>
            <a:off x="648929" y="725736"/>
            <a:ext cx="1233950" cy="95618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NFC READER</a:t>
            </a:r>
            <a:endParaRPr lang="en-15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C70683D-2483-7301-B96A-E7069D683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4232" y="4576917"/>
            <a:ext cx="1125796" cy="18091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800" dirty="0"/>
              <a:t>STEP UP DC 9 V</a:t>
            </a:r>
            <a:endParaRPr lang="en-150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424E10-E11F-E25D-5184-C173F1ECA354}"/>
              </a:ext>
            </a:extLst>
          </p:cNvPr>
          <p:cNvSpPr/>
          <p:nvPr/>
        </p:nvSpPr>
        <p:spPr>
          <a:xfrm>
            <a:off x="5102941" y="4616247"/>
            <a:ext cx="2487565" cy="180913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INDICATOR FOR WEIGHTING</a:t>
            </a:r>
            <a:endParaRPr lang="en-150" dirty="0"/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C241A2D3-AE3C-17B8-1F26-147B8E5BFC25}"/>
              </a:ext>
            </a:extLst>
          </p:cNvPr>
          <p:cNvSpPr txBox="1">
            <a:spLocks/>
          </p:cNvSpPr>
          <p:nvPr/>
        </p:nvSpPr>
        <p:spPr>
          <a:xfrm>
            <a:off x="634177" y="2077298"/>
            <a:ext cx="1233951" cy="882450"/>
          </a:xfrm>
          <a:prstGeom prst="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SIRENE</a:t>
            </a:r>
            <a:endParaRPr lang="en-150" sz="1800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9F07F07-EFAD-D46B-D2BC-BFBE9C798E9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868128" y="2518523"/>
            <a:ext cx="1462545" cy="27943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73ED3FA-9B10-9DC1-EEE9-302F8407C3EC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7910049" y="3379836"/>
            <a:ext cx="2340082" cy="540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758D4F2-A2A6-92D7-FF51-E6D2A132570E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10872015" y="2703870"/>
            <a:ext cx="216312" cy="186321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1295E9D-1BD3-69CE-1BF4-5A7A57B04B6D}"/>
              </a:ext>
            </a:extLst>
          </p:cNvPr>
          <p:cNvCxnSpPr>
            <a:cxnSpLocks/>
            <a:endCxn id="9" idx="0"/>
          </p:cNvCxnSpPr>
          <p:nvPr/>
        </p:nvCxnSpPr>
        <p:spPr>
          <a:xfrm rot="5400000">
            <a:off x="6014882" y="2568677"/>
            <a:ext cx="2379412" cy="171572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Subtitle 6">
            <a:extLst>
              <a:ext uri="{FF2B5EF4-FFF2-40B4-BE49-F238E27FC236}">
                <a16:creationId xmlns:a16="http://schemas.microsoft.com/office/drawing/2014/main" id="{D4CC9E4D-C63E-AB1B-2FEE-36C4E092A2EF}"/>
              </a:ext>
            </a:extLst>
          </p:cNvPr>
          <p:cNvSpPr txBox="1">
            <a:spLocks/>
          </p:cNvSpPr>
          <p:nvPr/>
        </p:nvSpPr>
        <p:spPr>
          <a:xfrm>
            <a:off x="2713698" y="3682176"/>
            <a:ext cx="1233951" cy="276409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Scale Junction Box</a:t>
            </a:r>
            <a:endParaRPr lang="en-150" sz="18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F39608E-3EBD-FE59-4A1D-F0534ADB3E67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>
            <a:off x="3947649" y="5064225"/>
            <a:ext cx="1155292" cy="45659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849C3AC-0113-537E-11F5-D9804E22B45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882879" y="1203830"/>
            <a:ext cx="1462545" cy="10265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Subtitle 6">
            <a:extLst>
              <a:ext uri="{FF2B5EF4-FFF2-40B4-BE49-F238E27FC236}">
                <a16:creationId xmlns:a16="http://schemas.microsoft.com/office/drawing/2014/main" id="{6B4DC2FD-AC98-5CEB-3136-876FD2CB4FC3}"/>
              </a:ext>
            </a:extLst>
          </p:cNvPr>
          <p:cNvSpPr txBox="1">
            <a:spLocks/>
          </p:cNvSpPr>
          <p:nvPr/>
        </p:nvSpPr>
        <p:spPr>
          <a:xfrm>
            <a:off x="722672" y="3210305"/>
            <a:ext cx="762002" cy="6805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1 Load Cell</a:t>
            </a:r>
            <a:endParaRPr lang="en-150" sz="1800" dirty="0"/>
          </a:p>
        </p:txBody>
      </p:sp>
      <p:sp>
        <p:nvSpPr>
          <p:cNvPr id="49" name="Subtitle 6">
            <a:extLst>
              <a:ext uri="{FF2B5EF4-FFF2-40B4-BE49-F238E27FC236}">
                <a16:creationId xmlns:a16="http://schemas.microsoft.com/office/drawing/2014/main" id="{F2658D89-2AAE-298F-1D5D-00CC0532026C}"/>
              </a:ext>
            </a:extLst>
          </p:cNvPr>
          <p:cNvSpPr txBox="1">
            <a:spLocks/>
          </p:cNvSpPr>
          <p:nvPr/>
        </p:nvSpPr>
        <p:spPr>
          <a:xfrm>
            <a:off x="722672" y="4068563"/>
            <a:ext cx="762002" cy="6805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2 Load Cell</a:t>
            </a:r>
            <a:endParaRPr lang="en-150" sz="1800" dirty="0"/>
          </a:p>
        </p:txBody>
      </p:sp>
      <p:sp>
        <p:nvSpPr>
          <p:cNvPr id="51" name="Subtitle 6">
            <a:extLst>
              <a:ext uri="{FF2B5EF4-FFF2-40B4-BE49-F238E27FC236}">
                <a16:creationId xmlns:a16="http://schemas.microsoft.com/office/drawing/2014/main" id="{475B52CC-DE4E-FE70-5C13-81AD3D971EF9}"/>
              </a:ext>
            </a:extLst>
          </p:cNvPr>
          <p:cNvSpPr txBox="1">
            <a:spLocks/>
          </p:cNvSpPr>
          <p:nvPr/>
        </p:nvSpPr>
        <p:spPr>
          <a:xfrm>
            <a:off x="648928" y="6000899"/>
            <a:ext cx="762002" cy="75063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4 Load Cell</a:t>
            </a:r>
            <a:endParaRPr lang="en-150" sz="1800" dirty="0"/>
          </a:p>
        </p:txBody>
      </p:sp>
      <p:sp>
        <p:nvSpPr>
          <p:cNvPr id="52" name="Subtitle 6">
            <a:extLst>
              <a:ext uri="{FF2B5EF4-FFF2-40B4-BE49-F238E27FC236}">
                <a16:creationId xmlns:a16="http://schemas.microsoft.com/office/drawing/2014/main" id="{E14D4170-045D-66BE-096B-5ED79792C3C0}"/>
              </a:ext>
            </a:extLst>
          </p:cNvPr>
          <p:cNvSpPr txBox="1">
            <a:spLocks/>
          </p:cNvSpPr>
          <p:nvPr/>
        </p:nvSpPr>
        <p:spPr>
          <a:xfrm>
            <a:off x="698082" y="4999703"/>
            <a:ext cx="762002" cy="75063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3 Load Cell</a:t>
            </a:r>
            <a:endParaRPr lang="en-150" sz="1800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C29316DF-D357-86E6-F684-68F885F8E404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1484674" y="3550597"/>
            <a:ext cx="1229024" cy="75063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11CED54-F750-0B83-A0D7-C9C0658F7F20}"/>
              </a:ext>
            </a:extLst>
          </p:cNvPr>
          <p:cNvCxnSpPr>
            <a:cxnSpLocks/>
          </p:cNvCxnSpPr>
          <p:nvPr/>
        </p:nvCxnSpPr>
        <p:spPr>
          <a:xfrm>
            <a:off x="1482211" y="4432438"/>
            <a:ext cx="1229024" cy="75063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CEA0736-2F46-A3B2-3B0B-6AED44E6A068}"/>
              </a:ext>
            </a:extLst>
          </p:cNvPr>
          <p:cNvCxnSpPr>
            <a:cxnSpLocks/>
          </p:cNvCxnSpPr>
          <p:nvPr/>
        </p:nvCxnSpPr>
        <p:spPr>
          <a:xfrm>
            <a:off x="1480977" y="5294769"/>
            <a:ext cx="1229024" cy="75063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479E2F9-A0F1-92F8-D657-A37C1AF41646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1428146" y="6341191"/>
            <a:ext cx="1902528" cy="105083"/>
          </a:xfrm>
          <a:prstGeom prst="bentConnector4">
            <a:avLst>
              <a:gd name="adj1" fmla="val 33785"/>
              <a:gd name="adj2" fmla="val 3175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Subtitle 6">
            <a:extLst>
              <a:ext uri="{FF2B5EF4-FFF2-40B4-BE49-F238E27FC236}">
                <a16:creationId xmlns:a16="http://schemas.microsoft.com/office/drawing/2014/main" id="{1E4E6D0F-3407-5CB8-2536-23309A269310}"/>
              </a:ext>
            </a:extLst>
          </p:cNvPr>
          <p:cNvSpPr txBox="1">
            <a:spLocks/>
          </p:cNvSpPr>
          <p:nvPr/>
        </p:nvSpPr>
        <p:spPr>
          <a:xfrm>
            <a:off x="3301164" y="314795"/>
            <a:ext cx="1125791" cy="858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PUSH BOTTON</a:t>
            </a:r>
            <a:endParaRPr lang="en-150" sz="1800" dirty="0"/>
          </a:p>
        </p:txBody>
      </p:sp>
      <p:sp>
        <p:nvSpPr>
          <p:cNvPr id="67" name="Subtitle 6">
            <a:extLst>
              <a:ext uri="{FF2B5EF4-FFF2-40B4-BE49-F238E27FC236}">
                <a16:creationId xmlns:a16="http://schemas.microsoft.com/office/drawing/2014/main" id="{9E848389-9C32-EDEF-AC29-03AD2D62DED5}"/>
              </a:ext>
            </a:extLst>
          </p:cNvPr>
          <p:cNvSpPr txBox="1">
            <a:spLocks/>
          </p:cNvSpPr>
          <p:nvPr/>
        </p:nvSpPr>
        <p:spPr>
          <a:xfrm>
            <a:off x="5509769" y="314795"/>
            <a:ext cx="1125791" cy="858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COVER  SWITCH</a:t>
            </a:r>
            <a:endParaRPr lang="en-150" sz="1800" dirty="0"/>
          </a:p>
        </p:txBody>
      </p:sp>
      <p:sp>
        <p:nvSpPr>
          <p:cNvPr id="68" name="Subtitle 6">
            <a:extLst>
              <a:ext uri="{FF2B5EF4-FFF2-40B4-BE49-F238E27FC236}">
                <a16:creationId xmlns:a16="http://schemas.microsoft.com/office/drawing/2014/main" id="{E9530BBE-862E-2B46-9617-B5BB54B0046F}"/>
              </a:ext>
            </a:extLst>
          </p:cNvPr>
          <p:cNvSpPr txBox="1">
            <a:spLocks/>
          </p:cNvSpPr>
          <p:nvPr/>
        </p:nvSpPr>
        <p:spPr>
          <a:xfrm>
            <a:off x="7692460" y="273153"/>
            <a:ext cx="1519076" cy="8582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RC LOCKING SERVO</a:t>
            </a:r>
            <a:endParaRPr lang="en-150" sz="1800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29EB8EE4-7894-6CFF-BB28-02C5067839D3}"/>
              </a:ext>
            </a:extLst>
          </p:cNvPr>
          <p:cNvCxnSpPr>
            <a:stCxn id="5" idx="0"/>
          </p:cNvCxnSpPr>
          <p:nvPr/>
        </p:nvCxnSpPr>
        <p:spPr>
          <a:xfrm>
            <a:off x="7101344" y="2022216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B268C4C-FE2B-F793-8260-CB9DF6412C9E}"/>
              </a:ext>
            </a:extLst>
          </p:cNvPr>
          <p:cNvCxnSpPr>
            <a:cxnSpLocks/>
            <a:stCxn id="5" idx="0"/>
            <a:endCxn id="68" idx="2"/>
          </p:cNvCxnSpPr>
          <p:nvPr/>
        </p:nvCxnSpPr>
        <p:spPr>
          <a:xfrm rot="5400000" flipH="1" flipV="1">
            <a:off x="7351777" y="880978"/>
            <a:ext cx="849788" cy="1350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3C6904E-BA24-22FA-9B17-BB4AFA2E1DEE}"/>
              </a:ext>
            </a:extLst>
          </p:cNvPr>
          <p:cNvCxnSpPr>
            <a:stCxn id="67" idx="2"/>
          </p:cNvCxnSpPr>
          <p:nvPr/>
        </p:nvCxnSpPr>
        <p:spPr>
          <a:xfrm rot="5400000">
            <a:off x="5478826" y="1405548"/>
            <a:ext cx="826334" cy="36134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51B4458F-901A-4B57-766B-2B0A73C969C1}"/>
              </a:ext>
            </a:extLst>
          </p:cNvPr>
          <p:cNvCxnSpPr>
            <a:stCxn id="63" idx="2"/>
          </p:cNvCxnSpPr>
          <p:nvPr/>
        </p:nvCxnSpPr>
        <p:spPr>
          <a:xfrm rot="16200000" flipH="1">
            <a:off x="3579943" y="1457170"/>
            <a:ext cx="826334" cy="2581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ubtitle 6">
            <a:extLst>
              <a:ext uri="{FF2B5EF4-FFF2-40B4-BE49-F238E27FC236}">
                <a16:creationId xmlns:a16="http://schemas.microsoft.com/office/drawing/2014/main" id="{D16543EB-7892-3481-98EC-7554A7C5F45F}"/>
              </a:ext>
            </a:extLst>
          </p:cNvPr>
          <p:cNvSpPr txBox="1">
            <a:spLocks/>
          </p:cNvSpPr>
          <p:nvPr/>
        </p:nvSpPr>
        <p:spPr>
          <a:xfrm>
            <a:off x="10198491" y="273153"/>
            <a:ext cx="1637075" cy="9051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GPRS INTERNET COMMUNICATION</a:t>
            </a:r>
            <a:endParaRPr lang="en-150" sz="14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9CB9C24-245E-BA81-1F0C-6B26E9AF5CE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58946" y="1787590"/>
            <a:ext cx="1516166" cy="25071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DB96684-88D8-5A78-75D1-DFA468CE6846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rot="10800000" flipV="1">
            <a:off x="7590506" y="5481485"/>
            <a:ext cx="953726" cy="393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3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7205</TotalTime>
  <Words>43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ESP 32 SIM 7000G CONTROLER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VASILIOS CHATZATOGLOU</dc:creator>
  <cp:lastModifiedBy>VASILIOS CHATZATOGLOU</cp:lastModifiedBy>
  <cp:revision>4</cp:revision>
  <dcterms:created xsi:type="dcterms:W3CDTF">2024-07-09T09:40:54Z</dcterms:created>
  <dcterms:modified xsi:type="dcterms:W3CDTF">2024-07-22T06:44:30Z</dcterms:modified>
</cp:coreProperties>
</file>