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0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63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545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994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85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8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235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557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5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85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F2D1D-DB1A-48F6-9AAE-E05F42A3EEE6}" type="datetimeFigureOut">
              <a:rPr lang="el-GR" smtClean="0"/>
              <a:t>8/3/2024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0D4F6-BC0E-4D6D-BAC6-684683D8201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94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608172" y="2323070"/>
            <a:ext cx="3941805" cy="36328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5310" y="3768491"/>
            <a:ext cx="4053014" cy="642979"/>
          </a:xfrm>
        </p:spPr>
        <p:txBody>
          <a:bodyPr>
            <a:normAutofit fontScale="77500" lnSpcReduction="20000"/>
          </a:bodyPr>
          <a:lstStyle/>
          <a:p>
            <a:r>
              <a:rPr lang="el-GR" dirty="0" smtClean="0"/>
              <a:t>ΦΟΡΗΤΟ ΣΥΣΤΗΜΑ ΚΑΤΑΓΡΑΦΗΣ</a:t>
            </a:r>
          </a:p>
          <a:p>
            <a:r>
              <a:rPr lang="el-GR" smtClean="0"/>
              <a:t>ΒΑΡΟΥΣ ΑΝΑΚΥΚΛΩΣΗΣ </a:t>
            </a:r>
            <a:endParaRPr lang="el-GR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9341708" y="2131541"/>
            <a:ext cx="716692" cy="51898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1</a:t>
            </a:r>
            <a:endParaRPr lang="el-GR" b="1" dirty="0"/>
          </a:p>
        </p:txBody>
      </p:sp>
      <p:sp>
        <p:nvSpPr>
          <p:cNvPr id="19" name="Flowchart: Alternate Process 18"/>
          <p:cNvSpPr/>
          <p:nvPr/>
        </p:nvSpPr>
        <p:spPr>
          <a:xfrm>
            <a:off x="7549978" y="6264876"/>
            <a:ext cx="716692" cy="51898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2</a:t>
            </a:r>
            <a:endParaRPr lang="el-GR" b="1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2458995" y="6142702"/>
            <a:ext cx="716692" cy="51898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3</a:t>
            </a:r>
            <a:endParaRPr lang="el-GR" b="1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1983259" y="3918057"/>
            <a:ext cx="716692" cy="51898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/>
              <a:t>4</a:t>
            </a:r>
            <a:endParaRPr lang="el-GR" b="1" dirty="0"/>
          </a:p>
        </p:txBody>
      </p:sp>
      <p:sp>
        <p:nvSpPr>
          <p:cNvPr id="22" name="Cloud 21"/>
          <p:cNvSpPr/>
          <p:nvPr/>
        </p:nvSpPr>
        <p:spPr>
          <a:xfrm>
            <a:off x="1538417" y="397617"/>
            <a:ext cx="1841156" cy="91327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5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6969211" y="2557849"/>
            <a:ext cx="2242751" cy="18791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6524368" y="5761037"/>
            <a:ext cx="914400" cy="7633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3317018" y="5622324"/>
            <a:ext cx="760713" cy="7602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829698" y="4144711"/>
            <a:ext cx="1248037" cy="5014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V="1">
            <a:off x="2335428" y="1507525"/>
            <a:ext cx="1680519" cy="14333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Vassilis Chatzatoglou</dc:creator>
  <cp:lastModifiedBy>Vassilis Chatzatoglou</cp:lastModifiedBy>
  <cp:revision>6</cp:revision>
  <dcterms:created xsi:type="dcterms:W3CDTF">2024-03-09T16:59:04Z</dcterms:created>
  <dcterms:modified xsi:type="dcterms:W3CDTF">2024-03-12T11:04:49Z</dcterms:modified>
</cp:coreProperties>
</file>