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CFE3D-567B-42DE-B1C7-1B15F73E00A1}" v="4" dt="2022-06-15T02:32:02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67" d="100"/>
          <a:sy n="67" d="100"/>
        </p:scale>
        <p:origin x="12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재[ 대학원석사과정재학 / 전기전자공학과 ]" userId="88af96e6-5d7a-4a2d-90dd-d9a95151a793" providerId="ADAL" clId="{659CFE3D-567B-42DE-B1C7-1B15F73E00A1}"/>
    <pc:docChg chg="undo custSel delSld modSld">
      <pc:chgData name="황순재[ 대학원석사과정재학 / 전기전자공학과 ]" userId="88af96e6-5d7a-4a2d-90dd-d9a95151a793" providerId="ADAL" clId="{659CFE3D-567B-42DE-B1C7-1B15F73E00A1}" dt="2022-06-15T02:32:02.419" v="103" actId="20577"/>
      <pc:docMkLst>
        <pc:docMk/>
      </pc:docMkLst>
      <pc:sldChg chg="modSp mod modNotesTx">
        <pc:chgData name="황순재[ 대학원석사과정재학 / 전기전자공학과 ]" userId="88af96e6-5d7a-4a2d-90dd-d9a95151a793" providerId="ADAL" clId="{659CFE3D-567B-42DE-B1C7-1B15F73E00A1}" dt="2022-06-15T02:32:02.419" v="10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659CFE3D-567B-42DE-B1C7-1B15F73E00A1}" dt="2022-06-15T02:31:39.335" v="9" actId="2057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659CFE3D-567B-42DE-B1C7-1B15F73E00A1}" dt="2022-06-15T02:32:02.419" v="10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061903102" sldId="25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63272789" sldId="25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58058594" sldId="26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85001080" sldId="26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43439547" sldId="26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186262977" sldId="26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42435080" sldId="26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24817740" sldId="26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358864292" sldId="26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67235158" sldId="26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640857122" sldId="26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61528910" sldId="26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999858303" sldId="27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638632714" sldId="27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50044039" sldId="27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832656329" sldId="27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58242216" sldId="27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867898807" sldId="27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16581672" sldId="27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73671019" sldId="27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99355171" sldId="27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710916585" sldId="27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45463383" sldId="28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95885273" sldId="28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710515921" sldId="28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35118422" sldId="28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04509553" sldId="28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39002911" sldId="28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05847111" sldId="28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35019848" sldId="28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285103721" sldId="28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323220893" sldId="28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751008561" sldId="29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314525237" sldId="291"/>
        </pc:sldMkLst>
      </pc:sldChg>
    </pc:docChg>
  </pc:docChgLst>
  <pc:docChgLst>
    <pc:chgData name="황순재[ 대학원석사과정재학 / 전기전자공학과 ]" userId="88af96e6-5d7a-4a2d-90dd-d9a95151a793" providerId="ADAL" clId="{CD2BA61C-6A7A-4A3D-95C3-FE26C518907D}"/>
    <pc:docChg chg="undo custSel addSld delSld modSld">
      <pc:chgData name="황순재[ 대학원석사과정재학 / 전기전자공학과 ]" userId="88af96e6-5d7a-4a2d-90dd-d9a95151a793" providerId="ADAL" clId="{CD2BA61C-6A7A-4A3D-95C3-FE26C518907D}" dt="2022-06-06T15:37:44.094" v="4413" actId="20577"/>
      <pc:docMkLst>
        <pc:docMk/>
      </pc:docMkLst>
      <pc:sldChg chg="modNotesTx">
        <pc:chgData name="황순재[ 대학원석사과정재학 / 전기전자공학과 ]" userId="88af96e6-5d7a-4a2d-90dd-d9a95151a793" providerId="ADAL" clId="{CD2BA61C-6A7A-4A3D-95C3-FE26C518907D}" dt="2022-06-06T14:13:39.357" v="3749" actId="20577"/>
        <pc:sldMkLst>
          <pc:docMk/>
          <pc:sldMk cId="3045029417" sldId="256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36:10.005" v="458" actId="20577"/>
        <pc:sldMkLst>
          <pc:docMk/>
          <pc:sldMk cId="2327623167" sldId="25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45:09.573" v="525" actId="20577"/>
        <pc:sldMkLst>
          <pc:docMk/>
          <pc:sldMk cId="1061903102" sldId="258"/>
        </pc:sldMkLst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0:24:40.820" v="916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CD2BA61C-6A7A-4A3D-95C3-FE26C518907D}" dt="2022-06-03T20:24:40.820" v="916"/>
          <ac:spMkLst>
            <pc:docMk/>
            <pc:sldMk cId="1163272789" sldId="259"/>
            <ac:spMk id="3" creationId="{B7BDA6E5-C124-50B6-1FB4-A9B9E2189589}"/>
          </ac:spMkLst>
        </pc:spChg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1:15:51.333" v="1225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CD2BA61C-6A7A-4A3D-95C3-FE26C518907D}" dt="2022-06-03T21:12:53.909" v="1220" actId="20577"/>
          <ac:spMkLst>
            <pc:docMk/>
            <pc:sldMk cId="1858058594" sldId="260"/>
            <ac:spMk id="3" creationId="{B7BDA6E5-C124-50B6-1FB4-A9B9E2189589}"/>
          </ac:spMkLst>
        </pc:spChg>
      </pc:sldChg>
      <pc:sldChg chg="addSp delSp modSp add mod 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885001080" sldId="261"/>
        </pc:sldMkLst>
        <pc:spChg chg="mod">
          <ac:chgData name="황순재[ 대학원석사과정재학 / 전기전자공학과 ]" userId="88af96e6-5d7a-4a2d-90dd-d9a95151a793" providerId="ADAL" clId="{CD2BA61C-6A7A-4A3D-95C3-FE26C518907D}" dt="2022-06-01T11:46:27.224" v="3"/>
          <ac:spMkLst>
            <pc:docMk/>
            <pc:sldMk cId="2885001080" sldId="26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1T12:11:46.801" v="42" actId="20577"/>
          <ac:spMkLst>
            <pc:docMk/>
            <pc:sldMk cId="2885001080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CD2BA61C-6A7A-4A3D-95C3-FE26C518907D}" dt="2022-06-01T12:06:04.346" v="12"/>
          <ac:spMkLst>
            <pc:docMk/>
            <pc:sldMk cId="2885001080" sldId="261"/>
            <ac:spMk id="4" creationId="{16AA1933-870E-3114-E723-17D3C019BE66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1:46:10.951" v="2" actId="478"/>
          <ac:picMkLst>
            <pc:docMk/>
            <pc:sldMk cId="2885001080" sldId="261"/>
            <ac:picMk id="5" creationId="{1ADD0078-2C8C-377C-C852-A4CDC88E6AD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1T14:21:11.256" v="111" actId="1076"/>
          <ac:picMkLst>
            <pc:docMk/>
            <pc:sldMk cId="2885001080" sldId="261"/>
            <ac:picMk id="7" creationId="{87A5E258-B55D-E813-AA4B-7F8A259C3E95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4T15:28:58.912" v="1572" actId="20577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CD2BA61C-6A7A-4A3D-95C3-FE26C518907D}" dt="2022-06-01T14:39:38.814" v="125" actId="20577"/>
          <ac:spMkLst>
            <pc:docMk/>
            <pc:sldMk cId="2843439547" sldId="26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4T14:55:55.078" v="1518"/>
          <ac:spMkLst>
            <pc:docMk/>
            <pc:sldMk cId="2843439547" sldId="26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4:36:48.700" v="115" actId="478"/>
          <ac:picMkLst>
            <pc:docMk/>
            <pc:sldMk cId="2843439547" sldId="262"/>
            <ac:picMk id="7" creationId="{87A5E258-B55D-E813-AA4B-7F8A259C3E95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5.915" v="1524" actId="1076"/>
          <ac:picMkLst>
            <pc:docMk/>
            <pc:sldMk cId="2843439547" sldId="262"/>
            <ac:picMk id="11" creationId="{ADE33F85-F6E7-37F8-F8F9-60A8745742C3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7.575" v="1525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186262977" sldId="263"/>
        </pc:sldMkLst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042435080" sldId="264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4:15:48.985" v="3783" actId="20577"/>
        <pc:sldMkLst>
          <pc:docMk/>
          <pc:sldMk cId="1124817740" sldId="26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7:50.167" v="4053" actId="20577"/>
        <pc:sldMkLst>
          <pc:docMk/>
          <pc:sldMk cId="3640857122" sldId="268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9:34.777" v="4292" actId="20577"/>
        <pc:sldMkLst>
          <pc:docMk/>
          <pc:sldMk cId="2999858303" sldId="270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6:28.586" v="3950" actId="20577"/>
        <pc:sldMkLst>
          <pc:docMk/>
          <pc:sldMk cId="1638632714" sldId="271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4:40.731" v="4253" actId="20577"/>
        <pc:sldMkLst>
          <pc:docMk/>
          <pc:sldMk cId="350044039" sldId="272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4:03.763" v="4299" actId="20577"/>
        <pc:sldMkLst>
          <pc:docMk/>
          <pc:sldMk cId="867898807" sldId="27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8:57.750" v="4309" actId="20577"/>
        <pc:sldMkLst>
          <pc:docMk/>
          <pc:sldMk cId="1973671019" sldId="27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37:44.094" v="4413" actId="20577"/>
        <pc:sldMkLst>
          <pc:docMk/>
          <pc:sldMk cId="3710916585" sldId="279"/>
        </pc:sldMkLst>
      </pc:sldChg>
      <pc:sldChg chg="modSp mod">
        <pc:chgData name="황순재[ 대학원석사과정재학 / 전기전자공학과 ]" userId="88af96e6-5d7a-4a2d-90dd-d9a95151a793" providerId="ADAL" clId="{CD2BA61C-6A7A-4A3D-95C3-FE26C518907D}" dt="2022-06-05T14:54:55.973" v="2114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CD2BA61C-6A7A-4A3D-95C3-FE26C518907D}" dt="2022-06-05T14:54:55.973" v="2114"/>
          <ac:spMkLst>
            <pc:docMk/>
            <pc:sldMk cId="2004509553" sldId="284"/>
            <ac:spMk id="3" creationId="{B7BDA6E5-C124-50B6-1FB4-A9B9E2189589}"/>
          </ac:spMkLst>
        </pc:spChg>
      </pc:sldChg>
      <pc:sldChg chg="addSp delSp modSp mod modNotesTx">
        <pc:chgData name="황순재[ 대학원석사과정재학 / 전기전자공학과 ]" userId="88af96e6-5d7a-4a2d-90dd-d9a95151a793" providerId="ADAL" clId="{CD2BA61C-6A7A-4A3D-95C3-FE26C518907D}" dt="2022-06-05T16:03:50.253" v="271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50.253" v="2716"/>
          <ac:spMkLst>
            <pc:docMk/>
            <pc:sldMk cId="1839002911" sldId="285"/>
            <ac:spMk id="3" creationId="{B7BDA6E5-C124-50B6-1FB4-A9B9E2189589}"/>
          </ac:spMkLst>
        </pc:spChg>
        <pc:picChg chg="del mod">
          <ac:chgData name="황순재[ 대학원석사과정재학 / 전기전자공학과 ]" userId="88af96e6-5d7a-4a2d-90dd-d9a95151a793" providerId="ADAL" clId="{CD2BA61C-6A7A-4A3D-95C3-FE26C518907D}" dt="2022-06-05T15:07:55.037" v="2374" actId="478"/>
          <ac:picMkLst>
            <pc:docMk/>
            <pc:sldMk cId="1839002911" sldId="285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7:57.768" v="2377" actId="1076"/>
          <ac:picMkLst>
            <pc:docMk/>
            <pc:sldMk cId="1839002911" sldId="285"/>
            <ac:picMk id="6" creationId="{B6330F52-9B5B-D997-C3D5-ADD309D00E9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03:46.771" v="2713"/>
        <pc:sldMkLst>
          <pc:docMk/>
          <pc:sldMk cId="2405847111" sldId="286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6.771" v="2713"/>
          <ac:spMkLst>
            <pc:docMk/>
            <pc:sldMk cId="2405847111" sldId="286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5:09:37.072" v="2390" actId="1076"/>
          <ac:grpSpMkLst>
            <pc:docMk/>
            <pc:sldMk cId="2405847111" sldId="286"/>
            <ac:grpSpMk id="12" creationId="{E705D36C-3800-F37B-EA5D-2D994DE073B2}"/>
          </ac:grpSpMkLst>
        </pc:grpChg>
        <pc:picChg chg="del">
          <ac:chgData name="황순재[ 대학원석사과정재학 / 전기전자공학과 ]" userId="88af96e6-5d7a-4a2d-90dd-d9a95151a793" providerId="ADAL" clId="{CD2BA61C-6A7A-4A3D-95C3-FE26C518907D}" dt="2022-06-05T15:07:12.766" v="2373" actId="478"/>
          <ac:picMkLst>
            <pc:docMk/>
            <pc:sldMk cId="2405847111" sldId="286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8" creationId="{37BC1FFF-4174-063B-BF9E-35A2F8DC4D1D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11" creationId="{271A6F40-EF3C-AF7F-C98F-B868819F365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25:31.189" v="3002"/>
        <pc:sldMkLst>
          <pc:docMk/>
          <pc:sldMk cId="435019848" sldId="287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4.383" v="2710"/>
          <ac:spMkLst>
            <pc:docMk/>
            <pc:sldMk cId="435019848" sldId="287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5:51:24.159" v="2685" actId="478"/>
          <ac:grpSpMkLst>
            <pc:docMk/>
            <pc:sldMk cId="435019848" sldId="287"/>
            <ac:grpSpMk id="12" creationId="{E705D36C-3800-F37B-EA5D-2D994DE073B2}"/>
          </ac:grpSpMkLst>
        </pc:grpChg>
        <pc:grpChg chg="add mod">
          <ac:chgData name="황순재[ 대학원석사과정재학 / 전기전자공학과 ]" userId="88af96e6-5d7a-4a2d-90dd-d9a95151a793" providerId="ADAL" clId="{CD2BA61C-6A7A-4A3D-95C3-FE26C518907D}" dt="2022-06-05T15:52:16.653" v="2697" actId="1076"/>
          <ac:grpSpMkLst>
            <pc:docMk/>
            <pc:sldMk cId="435019848" sldId="287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5" creationId="{2F9D1FA1-7214-8E0F-C0F9-CF665E3CCC6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5:51:23.560" v="2684" actId="478"/>
          <ac:picMkLst>
            <pc:docMk/>
            <pc:sldMk cId="435019848" sldId="287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0" creationId="{6ADE3719-1F1F-53DF-3F3D-D138F032137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4" creationId="{8FA885AD-9374-313A-BF1C-D57B5213559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08:50.105" v="3312" actId="20577"/>
        <pc:sldMkLst>
          <pc:docMk/>
          <pc:sldMk cId="2285103721" sldId="288"/>
        </pc:sldMkLst>
        <pc:spChg chg="mod">
          <ac:chgData name="황순재[ 대학원석사과정재학 / 전기전자공학과 ]" userId="88af96e6-5d7a-4a2d-90dd-d9a95151a793" providerId="ADAL" clId="{CD2BA61C-6A7A-4A3D-95C3-FE26C518907D}" dt="2022-06-05T16:25:45.980" v="3005" actId="6549"/>
          <ac:spMkLst>
            <pc:docMk/>
            <pc:sldMk cId="2285103721" sldId="288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6:26:32.102" v="3015" actId="1076"/>
          <ac:grpSpMkLst>
            <pc:docMk/>
            <pc:sldMk cId="2285103721" sldId="288"/>
            <ac:grpSpMk id="13" creationId="{B5E72CE9-6802-55E2-249C-1EB72B6B5069}"/>
          </ac:grpSpMkLst>
        </pc:grpChg>
        <pc:grpChg chg="del">
          <ac:chgData name="황순재[ 대학원석사과정재학 / 전기전자공학과 ]" userId="88af96e6-5d7a-4a2d-90dd-d9a95151a793" providerId="ADAL" clId="{CD2BA61C-6A7A-4A3D-95C3-FE26C518907D}" dt="2022-06-05T16:25:43.275" v="3004" actId="478"/>
          <ac:grpSpMkLst>
            <pc:docMk/>
            <pc:sldMk cId="2285103721" sldId="288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6" creationId="{F1149571-FBB6-1E89-ACDD-2BD5A556FE86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8" creationId="{C0B8F423-062C-96CC-40EA-B1907622D59C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12" creationId="{4B239B36-4308-552D-24A0-56740F039D2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20:03.567" v="3469" actId="20577"/>
        <pc:sldMkLst>
          <pc:docMk/>
          <pc:sldMk cId="1323220893" sldId="289"/>
        </pc:sldMkLst>
        <pc:spChg chg="mod">
          <ac:chgData name="황순재[ 대학원석사과정재학 / 전기전자공학과 ]" userId="88af96e6-5d7a-4a2d-90dd-d9a95151a793" providerId="ADAL" clId="{CD2BA61C-6A7A-4A3D-95C3-FE26C518907D}" dt="2022-06-05T18:09:36.823" v="3314"/>
          <ac:spMkLst>
            <pc:docMk/>
            <pc:sldMk cId="1323220893" sldId="28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CD2BA61C-6A7A-4A3D-95C3-FE26C518907D}" dt="2022-06-05T18:15:58.195" v="3362"/>
          <ac:spMkLst>
            <pc:docMk/>
            <pc:sldMk cId="1323220893" sldId="289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8:09:40.685" v="3316" actId="478"/>
          <ac:grpSpMkLst>
            <pc:docMk/>
            <pc:sldMk cId="1323220893" sldId="289"/>
            <ac:grpSpMk id="13" creationId="{B5E72CE9-6802-55E2-249C-1EB72B6B5069}"/>
          </ac:grpSpMkLst>
        </pc:grpChg>
        <pc:picChg chg="add del mod ord">
          <ac:chgData name="황순재[ 대학원석사과정재학 / 전기전자공학과 ]" userId="88af96e6-5d7a-4a2d-90dd-d9a95151a793" providerId="ADAL" clId="{CD2BA61C-6A7A-4A3D-95C3-FE26C518907D}" dt="2022-06-05T18:10:04.027" v="3321" actId="22"/>
          <ac:picMkLst>
            <pc:docMk/>
            <pc:sldMk cId="1323220893" sldId="289"/>
            <ac:picMk id="5" creationId="{089E4F0C-D82F-63CE-DF67-CC1597391C11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8:15:59.827" v="3363" actId="1076"/>
          <ac:picMkLst>
            <pc:docMk/>
            <pc:sldMk cId="1323220893" sldId="289"/>
            <ac:picMk id="10" creationId="{EDFF1A16-20CA-C186-339E-01F475D1BEA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40:45.768" v="3511"/>
        <pc:sldMkLst>
          <pc:docMk/>
          <pc:sldMk cId="751008561" sldId="290"/>
        </pc:sldMkLst>
        <pc:spChg chg="mod">
          <ac:chgData name="황순재[ 대학원석사과정재학 / 전기전자공학과 ]" userId="88af96e6-5d7a-4a2d-90dd-d9a95151a793" providerId="ADAL" clId="{CD2BA61C-6A7A-4A3D-95C3-FE26C518907D}" dt="2022-06-05T18:21:10.245" v="3474"/>
          <ac:spMkLst>
            <pc:docMk/>
            <pc:sldMk cId="751008561" sldId="290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CD2BA61C-6A7A-4A3D-95C3-FE26C518907D}" dt="2022-06-05T18:21:32.383" v="3479" actId="14100"/>
          <ac:picMkLst>
            <pc:docMk/>
            <pc:sldMk cId="751008561" sldId="290"/>
            <ac:picMk id="5" creationId="{8990750D-2BF2-3E9D-A1A1-E9B3F26309F5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20:55.347" v="3471" actId="478"/>
          <ac:picMkLst>
            <pc:docMk/>
            <pc:sldMk cId="751008561" sldId="290"/>
            <ac:picMk id="10" creationId="{EDFF1A16-20CA-C186-339E-01F475D1BEA6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5T19:18:22.496" v="3710" actId="20577"/>
        <pc:sldMkLst>
          <pc:docMk/>
          <pc:sldMk cId="2314525237" sldId="291"/>
        </pc:sldMkLst>
        <pc:spChg chg="mod">
          <ac:chgData name="황순재[ 대학원석사과정재학 / 전기전자공학과 ]" userId="88af96e6-5d7a-4a2d-90dd-d9a95151a793" providerId="ADAL" clId="{CD2BA61C-6A7A-4A3D-95C3-FE26C518907D}" dt="2022-06-05T18:41:15.365" v="3519"/>
          <ac:spMkLst>
            <pc:docMk/>
            <pc:sldMk cId="2314525237" sldId="29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5T19:13:57.920" v="3666" actId="20577"/>
          <ac:spMkLst>
            <pc:docMk/>
            <pc:sldMk cId="2314525237" sldId="291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5T18:41:05.413" v="3517" actId="478"/>
          <ac:picMkLst>
            <pc:docMk/>
            <pc:sldMk cId="2314525237" sldId="291"/>
            <ac:picMk id="7" creationId="{E13C5B63-6C15-BC98-FE86-9641E939929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41:05.056" v="3516" actId="478"/>
          <ac:picMkLst>
            <pc:docMk/>
            <pc:sldMk cId="2314525237" sldId="291"/>
            <ac:picMk id="11" creationId="{AF52A249-52CE-F048-AF3D-1E23D3015ABB}"/>
          </ac:picMkLst>
        </pc:picChg>
      </pc:sldChg>
      <pc:sldChg chg="add del">
        <pc:chgData name="황순재[ 대학원석사과정재학 / 전기전자공학과 ]" userId="88af96e6-5d7a-4a2d-90dd-d9a95151a793" providerId="ADAL" clId="{CD2BA61C-6A7A-4A3D-95C3-FE26C518907D}" dt="2022-06-05T18:40:56.118" v="3513"/>
        <pc:sldMkLst>
          <pc:docMk/>
          <pc:sldMk cId="3266528534" sldId="291"/>
        </pc:sldMkLst>
      </pc:sldChg>
    </pc:docChg>
  </pc:docChgLst>
  <pc:docChgLst>
    <pc:chgData name="황순재[ 대학원석사과정재학 / 전기전자공학과 ]" userId="88af96e6-5d7a-4a2d-90dd-d9a95151a793" providerId="ADAL" clId="{537CC187-0C5A-4A77-A1CB-823E94F67ED1}"/>
    <pc:docChg chg="undo redo custSel addSld delSld modSld">
      <pc:chgData name="황순재[ 대학원석사과정재학 / 전기전자공학과 ]" userId="88af96e6-5d7a-4a2d-90dd-d9a95151a793" providerId="ADAL" clId="{537CC187-0C5A-4A77-A1CB-823E94F67ED1}" dt="2022-06-03T07:39:20.929" v="4379" actId="1076"/>
      <pc:docMkLst>
        <pc:docMk/>
      </pc:docMkLst>
      <pc:sldChg chg="modSp mod modNotesTx">
        <pc:chgData name="황순재[ 대학원석사과정재학 / 전기전자공학과 ]" userId="88af96e6-5d7a-4a2d-90dd-d9a95151a793" providerId="ADAL" clId="{537CC187-0C5A-4A77-A1CB-823E94F67ED1}" dt="2022-06-02T11:23:35.013" v="2901" actId="20577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537CC187-0C5A-4A77-A1CB-823E94F67ED1}" dt="2022-05-31T09:17:26.726" v="106" actId="14100"/>
          <ac:spMkLst>
            <pc:docMk/>
            <pc:sldMk cId="3045029417" sldId="256"/>
            <ac:spMk id="4" creationId="{73CB76DC-881F-D5EF-9EDA-ABA9A9592178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7:32:18.243" v="16" actId="1076"/>
          <ac:spMkLst>
            <pc:docMk/>
            <pc:sldMk cId="3045029417" sldId="256"/>
            <ac:spMk id="5" creationId="{D1B59DF8-F138-5617-0059-E37801F3C1B3}"/>
          </ac:spMkLst>
        </pc:spChg>
      </pc:sldChg>
      <pc:sldChg chg="addSp delSp modSp mod">
        <pc:chgData name="황순재[ 대학원석사과정재학 / 전기전자공학과 ]" userId="88af96e6-5d7a-4a2d-90dd-d9a95151a793" providerId="ADAL" clId="{537CC187-0C5A-4A77-A1CB-823E94F67ED1}" dt="2022-05-31T09:26:24.824" v="114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537CC187-0C5A-4A77-A1CB-823E94F67ED1}" dt="2022-05-31T07:33:44.421" v="30" actId="20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9:26:24.824" v="114"/>
          <ac:spMkLst>
            <pc:docMk/>
            <pc:sldMk cId="2327623167" sldId="25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5-31T08:53:45.380" v="45" actId="22"/>
          <ac:spMkLst>
            <pc:docMk/>
            <pc:sldMk cId="2327623167" sldId="257"/>
            <ac:spMk id="7" creationId="{92C82835-CC8C-83F3-49F6-B215D8271CCD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5-31T09:00:14.269" v="52" actId="478"/>
          <ac:picMkLst>
            <pc:docMk/>
            <pc:sldMk cId="2327623167" sldId="257"/>
            <ac:picMk id="5" creationId="{6C09C448-0351-D92B-A3F3-490AF87F514B}"/>
          </ac:picMkLst>
        </pc:pic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5-31T09:42:10.812" v="132"/>
        <pc:sldMkLst>
          <pc:docMk/>
          <pc:sldMk cId="1061903102" sldId="258"/>
        </pc:sldMkLst>
        <pc:spChg chg="mod">
          <ac:chgData name="황순재[ 대학원석사과정재학 / 전기전자공학과 ]" userId="88af96e6-5d7a-4a2d-90dd-d9a95151a793" providerId="ADAL" clId="{537CC187-0C5A-4A77-A1CB-823E94F67ED1}" dt="2022-05-31T09:27:47.293" v="122"/>
          <ac:spMkLst>
            <pc:docMk/>
            <pc:sldMk cId="1061903102" sldId="25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09:38:59.035" v="130" actId="1076"/>
          <ac:picMkLst>
            <pc:docMk/>
            <pc:sldMk cId="1061903102" sldId="258"/>
            <ac:picMk id="5" creationId="{5ABDC595-9C9E-4D0C-31AD-7EA98BC7AD1C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5-31T11:15:07.621" v="262" actId="20577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537CC187-0C5A-4A77-A1CB-823E94F67ED1}" dt="2022-05-31T11:15:07.621" v="262" actId="20577"/>
          <ac:spMkLst>
            <pc:docMk/>
            <pc:sldMk cId="1163272789" sldId="259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5-31T09:52:54.609" v="134" actId="478"/>
          <ac:picMkLst>
            <pc:docMk/>
            <pc:sldMk cId="1163272789" sldId="259"/>
            <ac:picMk id="5" creationId="{5ABDC595-9C9E-4D0C-31AD-7EA98BC7AD1C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5-31T11:10:37.195" v="250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537CC187-0C5A-4A77-A1CB-823E94F67ED1}" dt="2022-05-31T10:55:29.188" v="210"/>
          <ac:spMkLst>
            <pc:docMk/>
            <pc:sldMk cId="1858058594" sldId="260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1:10:37.195" v="250" actId="20577"/>
          <ac:spMkLst>
            <pc:docMk/>
            <pc:sldMk cId="1858058594" sldId="260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0:57:45.889" v="218"/>
          <ac:spMkLst>
            <pc:docMk/>
            <pc:sldMk cId="1858058594" sldId="260"/>
            <ac:spMk id="6" creationId="{954A812C-BB1E-F3B4-BE52-E37BA97DA87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10:56:48.624" v="215" actId="1076"/>
          <ac:picMkLst>
            <pc:docMk/>
            <pc:sldMk cId="1858058594" sldId="260"/>
            <ac:picMk id="5" creationId="{1ADD0078-2C8C-377C-C852-A4CDC88E6AD8}"/>
          </ac:picMkLst>
        </pc:picChg>
      </pc:sldChg>
      <pc:sldChg chg="addSp delSp modSp mod modNotesTx">
        <pc:chgData name="황순재[ 대학원석사과정재학 / 전기전자공학과 ]" userId="88af96e6-5d7a-4a2d-90dd-d9a95151a793" providerId="ADAL" clId="{537CC187-0C5A-4A77-A1CB-823E94F67ED1}" dt="2022-06-02T02:43:31.592" v="456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537CC187-0C5A-4A77-A1CB-823E94F67ED1}" dt="2022-06-02T02:42:22.868" v="451" actId="20577"/>
          <ac:spMkLst>
            <pc:docMk/>
            <pc:sldMk cId="2843439547" sldId="262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6.621" v="311"/>
          <ac:spMkLst>
            <pc:docMk/>
            <pc:sldMk cId="2843439547" sldId="262"/>
            <ac:spMk id="4" creationId="{8FA05054-D59F-047D-AD40-2E9DAF37FA9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5.645" v="309"/>
          <ac:spMkLst>
            <pc:docMk/>
            <pc:sldMk cId="2843439547" sldId="262"/>
            <ac:spMk id="5" creationId="{D3965C2B-D314-7DCF-4856-A1397586E2A0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51.944" v="335" actId="478"/>
          <ac:spMkLst>
            <pc:docMk/>
            <pc:sldMk cId="2843439547" sldId="262"/>
            <ac:spMk id="6" creationId="{231B8C0F-F530-A6F7-1FF5-1D24DB19A028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4:21.285" v="343" actId="478"/>
          <ac:spMkLst>
            <pc:docMk/>
            <pc:sldMk cId="2843439547" sldId="262"/>
            <ac:spMk id="7" creationId="{DE83375A-FF54-8779-FDD7-53F27CACE462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2:36:03.060" v="362" actId="478"/>
          <ac:picMkLst>
            <pc:docMk/>
            <pc:sldMk cId="2843439547" sldId="262"/>
            <ac:picMk id="9" creationId="{3608BBDA-F153-DFB3-9EA9-ACD09E1D9EB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1" creationId="{ADE33F85-F6E7-37F8-F8F9-60A8745742C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3:11:10.731" v="643" actId="1076"/>
        <pc:sldMkLst>
          <pc:docMk/>
          <pc:sldMk cId="2186262977" sldId="263"/>
        </pc:sldMkLst>
        <pc:spChg chg="mod">
          <ac:chgData name="황순재[ 대학원석사과정재학 / 전기전자공학과 ]" userId="88af96e6-5d7a-4a2d-90dd-d9a95151a793" providerId="ADAL" clId="{537CC187-0C5A-4A77-A1CB-823E94F67ED1}" dt="2022-06-02T02:43:52.188" v="460"/>
          <ac:spMkLst>
            <pc:docMk/>
            <pc:sldMk cId="2186262977" sldId="26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3:07:34.109" v="631" actId="20577"/>
          <ac:spMkLst>
            <pc:docMk/>
            <pc:sldMk cId="2186262977" sldId="26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2:58:16.856" v="568"/>
          <ac:spMkLst>
            <pc:docMk/>
            <pc:sldMk cId="2186262977" sldId="263"/>
            <ac:spMk id="4" creationId="{4D8D52F2-8473-A3C3-53AE-E9406FF572DB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3:06:52.637" v="616"/>
          <ac:spMkLst>
            <pc:docMk/>
            <pc:sldMk cId="2186262977" sldId="263"/>
            <ac:spMk id="7" creationId="{B76505EB-0DCC-B48E-F64F-B4EF533641C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3:06:18.551" v="611" actId="1076"/>
          <ac:picMkLst>
            <pc:docMk/>
            <pc:sldMk cId="2186262977" sldId="263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3:11:10.731" v="643" actId="1076"/>
          <ac:picMkLst>
            <pc:docMk/>
            <pc:sldMk cId="2186262977" sldId="263"/>
            <ac:picMk id="9" creationId="{52C3C407-2636-96FC-18B4-28368FA8596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1" creationId="{ADE33F85-F6E7-37F8-F8F9-60A8745742C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4:13:39.009" v="907" actId="1035"/>
        <pc:sldMkLst>
          <pc:docMk/>
          <pc:sldMk cId="2042435080" sldId="264"/>
        </pc:sldMkLst>
        <pc:spChg chg="mod">
          <ac:chgData name="황순재[ 대학원석사과정재학 / 전기전자공학과 ]" userId="88af96e6-5d7a-4a2d-90dd-d9a95151a793" providerId="ADAL" clId="{537CC187-0C5A-4A77-A1CB-823E94F67ED1}" dt="2022-06-02T03:11:30.378" v="645"/>
          <ac:spMkLst>
            <pc:docMk/>
            <pc:sldMk cId="2042435080" sldId="26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4:12:49.047" v="870" actId="20577"/>
          <ac:spMkLst>
            <pc:docMk/>
            <pc:sldMk cId="2042435080" sldId="26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5" creationId="{F75477BF-6ED0-4410-4329-29F9F5FA111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8" creationId="{B0DAA2F7-7AC9-D3EF-4222-89178C7D6C3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9" creationId="{52C3C407-2636-96FC-18B4-28368FA85963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5:29:24.228" v="1063" actId="20577"/>
        <pc:sldMkLst>
          <pc:docMk/>
          <pc:sldMk cId="1124817740" sldId="265"/>
        </pc:sldMkLst>
        <pc:spChg chg="mod">
          <ac:chgData name="황순재[ 대학원석사과정재학 / 전기전자공학과 ]" userId="88af96e6-5d7a-4a2d-90dd-d9a95151a793" providerId="ADAL" clId="{537CC187-0C5A-4A77-A1CB-823E94F67ED1}" dt="2022-06-02T04:14:07.453" v="913"/>
          <ac:spMkLst>
            <pc:docMk/>
            <pc:sldMk cId="1124817740" sldId="26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03:25.212" v="1050" actId="20577"/>
          <ac:spMkLst>
            <pc:docMk/>
            <pc:sldMk cId="1124817740" sldId="26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5" creationId="{F75477BF-6ED0-4410-4329-29F9F5FA1114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0:32.609" v="1013" actId="1035"/>
          <ac:picMkLst>
            <pc:docMk/>
            <pc:sldMk cId="1124817740" sldId="265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8" creationId="{B0DAA2F7-7AC9-D3EF-4222-89178C7D6C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6:18.677" v="1026" actId="1076"/>
          <ac:picMkLst>
            <pc:docMk/>
            <pc:sldMk cId="1124817740" sldId="265"/>
            <ac:picMk id="9" creationId="{58AFA886-5B2B-6E38-C6F4-9D2C45AC085F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2T05:40:19.733" v="1165" actId="20577"/>
        <pc:sldMkLst>
          <pc:docMk/>
          <pc:sldMk cId="3358864292" sldId="266"/>
        </pc:sldMkLst>
        <pc:spChg chg="mod">
          <ac:chgData name="황순재[ 대학원석사과정재학 / 전기전자공학과 ]" userId="88af96e6-5d7a-4a2d-90dd-d9a95151a793" providerId="ADAL" clId="{537CC187-0C5A-4A77-A1CB-823E94F67ED1}" dt="2022-06-02T05:39:57.808" v="1155" actId="20577"/>
          <ac:spMkLst>
            <pc:docMk/>
            <pc:sldMk cId="3358864292" sldId="266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9" creationId="{58AFA886-5B2B-6E38-C6F4-9D2C45AC085F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2T05:43:48.257" v="1181" actId="20577"/>
        <pc:sldMkLst>
          <pc:docMk/>
          <pc:sldMk cId="4167235158" sldId="267"/>
        </pc:sldMkLst>
        <pc:spChg chg="mod">
          <ac:chgData name="황순재[ 대학원석사과정재학 / 전기전자공학과 ]" userId="88af96e6-5d7a-4a2d-90dd-d9a95151a793" providerId="ADAL" clId="{537CC187-0C5A-4A77-A1CB-823E94F67ED1}" dt="2022-06-02T05:41:58.882" v="1171"/>
          <ac:spMkLst>
            <pc:docMk/>
            <pc:sldMk cId="4167235158" sldId="26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43:48.257" v="1181" actId="20577"/>
          <ac:spMkLst>
            <pc:docMk/>
            <pc:sldMk cId="4167235158" sldId="267"/>
            <ac:spMk id="3" creationId="{B7BDA6E5-C124-50B6-1FB4-A9B9E2189589}"/>
          </ac:spMkLst>
        </pc:sp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39:44.113" v="1454" actId="20577"/>
        <pc:sldMkLst>
          <pc:docMk/>
          <pc:sldMk cId="3640857122" sldId="268"/>
        </pc:sldMkLst>
        <pc:spChg chg="mod">
          <ac:chgData name="황순재[ 대학원석사과정재학 / 전기전자공학과 ]" userId="88af96e6-5d7a-4a2d-90dd-d9a95151a793" providerId="ADAL" clId="{537CC187-0C5A-4A77-A1CB-823E94F67ED1}" dt="2022-06-02T06:07:08.412" v="1248" actId="255"/>
          <ac:spMkLst>
            <pc:docMk/>
            <pc:sldMk cId="3640857122" sldId="26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6:38:23.737" v="1441" actId="20577"/>
          <ac:spMkLst>
            <pc:docMk/>
            <pc:sldMk cId="3640857122" sldId="268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6:37:57.816" v="1431"/>
          <ac:spMkLst>
            <pc:docMk/>
            <pc:sldMk cId="3640857122" sldId="268"/>
            <ac:spMk id="10" creationId="{0FF26AAD-2945-CFD4-A37D-E17BCF2EF995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6:37:17.701" v="1422" actId="478"/>
          <ac:picMkLst>
            <pc:docMk/>
            <pc:sldMk cId="3640857122" sldId="268"/>
            <ac:picMk id="5" creationId="{38558737-18DB-491D-D23C-0118C641AD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2:14.419" v="1421" actId="1076"/>
          <ac:picMkLst>
            <pc:docMk/>
            <pc:sldMk cId="3640857122" sldId="268"/>
            <ac:picMk id="7" creationId="{CDE06641-1E9F-C28D-4E90-8FEF96D002C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7:24.744" v="1427" actId="1076"/>
          <ac:picMkLst>
            <pc:docMk/>
            <pc:sldMk cId="3640857122" sldId="268"/>
            <ac:picMk id="9" creationId="{C0852266-4295-1EA8-3413-A9204A2391F1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9:01.503" v="1447" actId="14100"/>
          <ac:picMkLst>
            <pc:docMk/>
            <pc:sldMk cId="3640857122" sldId="268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44:06.749" v="1546"/>
        <pc:sldMkLst>
          <pc:docMk/>
          <pc:sldMk cId="2461528910" sldId="269"/>
        </pc:sldMkLst>
        <pc:spChg chg="mod">
          <ac:chgData name="황순재[ 대학원석사과정재학 / 전기전자공학과 ]" userId="88af96e6-5d7a-4a2d-90dd-d9a95151a793" providerId="ADAL" clId="{537CC187-0C5A-4A77-A1CB-823E94F67ED1}" dt="2022-06-02T06:42:32.112" v="1539"/>
          <ac:spMkLst>
            <pc:docMk/>
            <pc:sldMk cId="2461528910" sldId="26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6:41:40.093" v="1530" actId="1076"/>
          <ac:picMkLst>
            <pc:docMk/>
            <pc:sldMk cId="2461528910" sldId="269"/>
            <ac:picMk id="5" creationId="{CC0C6ADF-6818-7ECB-3DF3-BC35FEFEB59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388" v="1458" actId="478"/>
          <ac:picMkLst>
            <pc:docMk/>
            <pc:sldMk cId="2461528910" sldId="269"/>
            <ac:picMk id="7" creationId="{CDE06641-1E9F-C28D-4E90-8FEF96D002C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1.122" v="1459" actId="478"/>
          <ac:picMkLst>
            <pc:docMk/>
            <pc:sldMk cId="2461528910" sldId="269"/>
            <ac:picMk id="9" creationId="{C0852266-4295-1EA8-3413-A9204A2391F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087" v="1457" actId="478"/>
          <ac:picMkLst>
            <pc:docMk/>
            <pc:sldMk cId="2461528910" sldId="269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8:30:34.369" v="1666" actId="20577"/>
        <pc:sldMkLst>
          <pc:docMk/>
          <pc:sldMk cId="2999858303" sldId="270"/>
        </pc:sldMkLst>
        <pc:spChg chg="mod">
          <ac:chgData name="황순재[ 대학원석사과정재학 / 전기전자공학과 ]" userId="88af96e6-5d7a-4a2d-90dd-d9a95151a793" providerId="ADAL" clId="{537CC187-0C5A-4A77-A1CB-823E94F67ED1}" dt="2022-06-02T06:44:23.110" v="1549" actId="20577"/>
          <ac:spMkLst>
            <pc:docMk/>
            <pc:sldMk cId="2999858303" sldId="270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8:29:53.352" v="1659"/>
          <ac:spMkLst>
            <pc:docMk/>
            <pc:sldMk cId="2999858303" sldId="27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6:45:09.428" v="1551" actId="478"/>
          <ac:picMkLst>
            <pc:docMk/>
            <pc:sldMk cId="2999858303" sldId="270"/>
            <ac:picMk id="5" creationId="{CC0C6ADF-6818-7ECB-3DF3-BC35FEFEB59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58:15.262" v="1567" actId="14100"/>
          <ac:picMkLst>
            <pc:docMk/>
            <pc:sldMk cId="2999858303" sldId="270"/>
            <ac:picMk id="6" creationId="{0EAF8224-C911-96D8-EC5D-934A20DD252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8:10:36.820" v="1594" actId="1076"/>
          <ac:picMkLst>
            <pc:docMk/>
            <pc:sldMk cId="2999858303" sldId="270"/>
            <ac:picMk id="8" creationId="{B645E2ED-9E50-BCE0-85E3-B0DB1DE58BF2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08:08.869" v="1858"/>
        <pc:sldMkLst>
          <pc:docMk/>
          <pc:sldMk cId="1638632714" sldId="271"/>
        </pc:sldMkLst>
        <pc:spChg chg="mod">
          <ac:chgData name="황순재[ 대학원석사과정재학 / 전기전자공학과 ]" userId="88af96e6-5d7a-4a2d-90dd-d9a95151a793" providerId="ADAL" clId="{537CC187-0C5A-4A77-A1CB-823E94F67ED1}" dt="2022-06-02T08:38:02.799" v="1675"/>
          <ac:spMkLst>
            <pc:docMk/>
            <pc:sldMk cId="1638632714" sldId="27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7:50.940" v="1850" actId="14100"/>
          <ac:spMkLst>
            <pc:docMk/>
            <pc:sldMk cId="1638632714" sldId="27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02:48.775" v="1778"/>
          <ac:spMkLst>
            <pc:docMk/>
            <pc:sldMk cId="1638632714" sldId="271"/>
            <ac:spMk id="11" creationId="{74C7DA49-EF3C-0791-A45B-3BFDC6DA2881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8:45:37.540" v="1714" actId="14100"/>
          <ac:picMkLst>
            <pc:docMk/>
            <pc:sldMk cId="1638632714" sldId="271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074" v="1669" actId="478"/>
          <ac:picMkLst>
            <pc:docMk/>
            <pc:sldMk cId="1638632714" sldId="271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899" v="1671" actId="478"/>
          <ac:picMkLst>
            <pc:docMk/>
            <pc:sldMk cId="1638632714" sldId="271"/>
            <ac:picMk id="8" creationId="{B645E2ED-9E50-BCE0-85E3-B0DB1DE58BF2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07:55.094" v="1852" actId="1076"/>
          <ac:picMkLst>
            <pc:docMk/>
            <pc:sldMk cId="1638632714" sldId="271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31:39.764" v="1976" actId="1076"/>
        <pc:sldMkLst>
          <pc:docMk/>
          <pc:sldMk cId="350044039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26.672" v="1869"/>
          <ac:spMkLst>
            <pc:docMk/>
            <pc:sldMk cId="350044039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31:37.910" v="1975" actId="20577"/>
          <ac:spMkLst>
            <pc:docMk/>
            <pc:sldMk cId="350044039" sldId="272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28:45.155" v="1929"/>
          <ac:spMkLst>
            <pc:docMk/>
            <pc:sldMk cId="350044039" sldId="272"/>
            <ac:spMk id="7" creationId="{A9626075-4DF0-70C6-B784-6DC3DD0013A4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24:38.341" v="1914" actId="1076"/>
          <ac:picMkLst>
            <pc:docMk/>
            <pc:sldMk cId="350044039" sldId="272"/>
            <ac:picMk id="6" creationId="{2F03D077-AEA0-67F4-3123-74425AC721F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31:39.764" v="1976" actId="1076"/>
          <ac:picMkLst>
            <pc:docMk/>
            <pc:sldMk cId="350044039" sldId="272"/>
            <ac:picMk id="9" creationId="{AAFC862A-03C0-0311-8418-1739B7D5BF4C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2T09:09:16.020" v="1867" actId="47"/>
        <pc:sldMkLst>
          <pc:docMk/>
          <pc:sldMk cId="2182440381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05.352" v="1866"/>
          <ac:spMkLst>
            <pc:docMk/>
            <pc:sldMk cId="2182440381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8:52.225" v="1862" actId="27636"/>
          <ac:spMkLst>
            <pc:docMk/>
            <pc:sldMk cId="2182440381" sldId="27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4:05.987" v="2228" actId="20577"/>
        <pc:sldMkLst>
          <pc:docMk/>
          <pc:sldMk cId="3832656329" sldId="273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05.987" v="2228" actId="20577"/>
          <ac:spMkLst>
            <pc:docMk/>
            <pc:sldMk cId="3832656329" sldId="27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34:27.310" v="2001"/>
          <ac:spMkLst>
            <pc:docMk/>
            <pc:sldMk cId="3832656329" sldId="273"/>
            <ac:spMk id="8" creationId="{C09A8389-BBCF-3495-777F-E8B751F6624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42:19.008" v="2015"/>
          <ac:spMkLst>
            <pc:docMk/>
            <pc:sldMk cId="3832656329" sldId="273"/>
            <ac:spMk id="10" creationId="{CDD7FFA3-8096-6E92-67E3-BB7E1D731F68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31:51.183" v="1982" actId="478"/>
          <ac:picMkLst>
            <pc:docMk/>
            <pc:sldMk cId="3832656329" sldId="273"/>
            <ac:picMk id="6" creationId="{2F03D077-AEA0-67F4-3123-74425AC721F5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09:51:42.846" v="2158" actId="478"/>
          <ac:picMkLst>
            <pc:docMk/>
            <pc:sldMk cId="3832656329" sldId="273"/>
            <ac:picMk id="7" creationId="{622A756D-1975-810A-F01A-0EA3EC4FDCE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31:46.533" v="1979" actId="478"/>
          <ac:picMkLst>
            <pc:docMk/>
            <pc:sldMk cId="3832656329" sldId="273"/>
            <ac:picMk id="9" creationId="{AAFC862A-03C0-0311-8418-1739B7D5BF4C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51:52.158" v="2164" actId="1076"/>
          <ac:picMkLst>
            <pc:docMk/>
            <pc:sldMk cId="3832656329" sldId="273"/>
            <ac:picMk id="12" creationId="{D8A54F0A-1710-7683-8B53-6E39A87390C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7:16.227" v="2275" actId="20577"/>
        <pc:sldMkLst>
          <pc:docMk/>
          <pc:sldMk cId="1958242216" sldId="274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21.247" v="2229"/>
          <ac:spMkLst>
            <pc:docMk/>
            <pc:sldMk cId="1958242216" sldId="27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56:55.026" v="2262" actId="20577"/>
          <ac:spMkLst>
            <pc:docMk/>
            <pc:sldMk cId="1958242216" sldId="27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50:04.059" v="2110" actId="1076"/>
          <ac:picMkLst>
            <pc:docMk/>
            <pc:sldMk cId="1958242216" sldId="274"/>
            <ac:picMk id="6" creationId="{D87988A5-6E53-5BB4-C9CE-C388C449CAD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49:09.154" v="2093" actId="478"/>
          <ac:picMkLst>
            <pc:docMk/>
            <pc:sldMk cId="1958242216" sldId="274"/>
            <ac:picMk id="7" creationId="{622A756D-1975-810A-F01A-0EA3EC4FDCE1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04.100" v="2916" actId="20577"/>
        <pc:sldMkLst>
          <pc:docMk/>
          <pc:sldMk cId="867898807" sldId="275"/>
        </pc:sldMkLst>
        <pc:spChg chg="mod">
          <ac:chgData name="황순재[ 대학원석사과정재학 / 전기전자공학과 ]" userId="88af96e6-5d7a-4a2d-90dd-d9a95151a793" providerId="ADAL" clId="{537CC187-0C5A-4A77-A1CB-823E94F67ED1}" dt="2022-06-02T09:57:43.076" v="2280"/>
          <ac:spMkLst>
            <pc:docMk/>
            <pc:sldMk cId="867898807" sldId="27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10:42:56.537" v="2365"/>
          <ac:spMkLst>
            <pc:docMk/>
            <pc:sldMk cId="867898807" sldId="27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57:31.678" v="2277" actId="478"/>
          <ac:picMkLst>
            <pc:docMk/>
            <pc:sldMk cId="867898807" sldId="275"/>
            <ac:picMk id="6" creationId="{D87988A5-6E53-5BB4-C9CE-C388C449CAD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36:44.431" v="2322" actId="14100"/>
          <ac:picMkLst>
            <pc:docMk/>
            <pc:sldMk cId="867898807" sldId="275"/>
            <ac:picMk id="7" creationId="{E13C5B63-6C15-BC98-FE86-9641E939929F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56:53.092" v="2495" actId="478"/>
          <ac:picMkLst>
            <pc:docMk/>
            <pc:sldMk cId="867898807" sldId="275"/>
            <ac:picMk id="9" creationId="{34F665D9-36B9-EFE8-2920-59A67361C1BD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6:56.315" v="2497" actId="1076"/>
          <ac:picMkLst>
            <pc:docMk/>
            <pc:sldMk cId="867898807" sldId="275"/>
            <ac:picMk id="11" creationId="{AF52A249-52CE-F048-AF3D-1E23D3015AB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0:53:26.017" v="2474"/>
        <pc:sldMkLst>
          <pc:docMk/>
          <pc:sldMk cId="1816581672" sldId="276"/>
        </pc:sldMkLst>
        <pc:spChg chg="mod">
          <ac:chgData name="황순재[ 대학원석사과정재학 / 전기전자공학과 ]" userId="88af96e6-5d7a-4a2d-90dd-d9a95151a793" providerId="ADAL" clId="{537CC187-0C5A-4A77-A1CB-823E94F67ED1}" dt="2022-06-02T10:52:33.772" v="2462" actId="20577"/>
          <ac:spMkLst>
            <pc:docMk/>
            <pc:sldMk cId="1816581672" sldId="276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0:49:12.575" v="2428" actId="1076"/>
          <ac:picMkLst>
            <pc:docMk/>
            <pc:sldMk cId="1816581672" sldId="276"/>
            <ac:picMk id="6" creationId="{56EBA1EB-EE36-D43D-02A9-733774AB2F3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40.482" v="2384" actId="478"/>
          <ac:picMkLst>
            <pc:docMk/>
            <pc:sldMk cId="1816581672" sldId="276"/>
            <ac:picMk id="7" creationId="{E13C5B63-6C15-BC98-FE86-9641E939929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46:05.934" v="2388" actId="1076"/>
          <ac:picMkLst>
            <pc:docMk/>
            <pc:sldMk cId="1816581672" sldId="276"/>
            <ac:picMk id="8" creationId="{B717589E-F231-4442-6174-70B025B34036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39.913" v="2383" actId="478"/>
          <ac:picMkLst>
            <pc:docMk/>
            <pc:sldMk cId="1816581672" sldId="276"/>
            <ac:picMk id="9" creationId="{34F665D9-36B9-EFE8-2920-59A67361C1BD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46:09.064" v="2393"/>
          <ac:picMkLst>
            <pc:docMk/>
            <pc:sldMk cId="1816581672" sldId="276"/>
            <ac:picMk id="10" creationId="{F0E6385C-866D-2D40-D615-E5D2D61F3DA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10:25.538" v="2643"/>
        <pc:sldMkLst>
          <pc:docMk/>
          <pc:sldMk cId="1973671019" sldId="277"/>
        </pc:sldMkLst>
        <pc:spChg chg="add del mod">
          <ac:chgData name="황순재[ 대학원석사과정재학 / 전기전자공학과 ]" userId="88af96e6-5d7a-4a2d-90dd-d9a95151a793" providerId="ADAL" clId="{537CC187-0C5A-4A77-A1CB-823E94F67ED1}" dt="2022-06-02T11:08:10.698" v="2635" actId="20577"/>
          <ac:spMkLst>
            <pc:docMk/>
            <pc:sldMk cId="1973671019" sldId="27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11:10:25.538" v="2643"/>
          <ac:spMkLst>
            <pc:docMk/>
            <pc:sldMk cId="1973671019" sldId="277"/>
            <ac:spMk id="13" creationId="{76683966-8A6B-4E0F-7F5E-72DF1159246B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10:53:34.684" v="2478" actId="478"/>
          <ac:picMkLst>
            <pc:docMk/>
            <pc:sldMk cId="1973671019" sldId="277"/>
            <ac:picMk id="6" creationId="{56EBA1EB-EE36-D43D-02A9-733774AB2F3E}"/>
          </ac:picMkLst>
        </pc:picChg>
        <pc:picChg chg="add del mod ord">
          <ac:chgData name="황순재[ 대학원석사과정재학 / 전기전자공학과 ]" userId="88af96e6-5d7a-4a2d-90dd-d9a95151a793" providerId="ADAL" clId="{537CC187-0C5A-4A77-A1CB-823E94F67ED1}" dt="2022-06-02T10:53:58.718" v="2483" actId="22"/>
          <ac:picMkLst>
            <pc:docMk/>
            <pc:sldMk cId="1973671019" sldId="277"/>
            <ac:picMk id="7" creationId="{1F6D3E45-849C-85E6-15A6-F6864B5CD6F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53:35.149" v="2479" actId="478"/>
          <ac:picMkLst>
            <pc:docMk/>
            <pc:sldMk cId="1973671019" sldId="277"/>
            <ac:picMk id="8" creationId="{B717589E-F231-4442-6174-70B025B34036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4:03.880" v="2486" actId="1076"/>
          <ac:picMkLst>
            <pc:docMk/>
            <pc:sldMk cId="1973671019" sldId="277"/>
            <ac:picMk id="10" creationId="{8238F852-68CF-4893-8E78-294FA93B6DFB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1:08:55.785" v="2641" actId="1076"/>
          <ac:picMkLst>
            <pc:docMk/>
            <pc:sldMk cId="1973671019" sldId="277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14.609" v="2918" actId="1076"/>
        <pc:sldMkLst>
          <pc:docMk/>
          <pc:sldMk cId="1999355171" sldId="278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11.201" v="2917" actId="20577"/>
          <ac:spMkLst>
            <pc:docMk/>
            <pc:sldMk cId="1999355171" sldId="27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1:24:14.609" v="2918" actId="1076"/>
          <ac:picMkLst>
            <pc:docMk/>
            <pc:sldMk cId="1999355171" sldId="278"/>
            <ac:picMk id="6" creationId="{3B97E0FC-9309-7869-DE33-8205C633B2D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4.389" v="2647" actId="478"/>
          <ac:picMkLst>
            <pc:docMk/>
            <pc:sldMk cId="1999355171" sldId="278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3.655" v="2646" actId="478"/>
          <ac:picMkLst>
            <pc:docMk/>
            <pc:sldMk cId="1999355171" sldId="278"/>
            <ac:picMk id="12" creationId="{2BA80C3E-2CFC-35FF-24F7-7F823A74A957}"/>
          </ac:picMkLst>
        </pc:picChg>
      </pc:sldChg>
      <pc:sldChg chg="delSp add del mod modNotesTx">
        <pc:chgData name="황순재[ 대학원석사과정재학 / 전기전자공학과 ]" userId="88af96e6-5d7a-4a2d-90dd-d9a95151a793" providerId="ADAL" clId="{537CC187-0C5A-4A77-A1CB-823E94F67ED1}" dt="2022-06-02T11:24:34.824" v="2922" actId="47"/>
        <pc:sldMkLst>
          <pc:docMk/>
          <pc:sldMk cId="2151774136" sldId="279"/>
        </pc:sldMkLst>
        <pc:picChg chg="del">
          <ac:chgData name="황순재[ 대학원석사과정재학 / 전기전자공학과 ]" userId="88af96e6-5d7a-4a2d-90dd-d9a95151a793" providerId="ADAL" clId="{537CC187-0C5A-4A77-A1CB-823E94F67ED1}" dt="2022-06-02T11:24:29.014" v="2920" actId="478"/>
          <ac:picMkLst>
            <pc:docMk/>
            <pc:sldMk cId="2151774136" sldId="279"/>
            <ac:picMk id="6" creationId="{3B97E0FC-9309-7869-DE33-8205C633B2D8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06:37.684" v="3124" actId="1076"/>
        <pc:sldMkLst>
          <pc:docMk/>
          <pc:sldMk cId="3710916585" sldId="279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53.252" v="2927"/>
          <ac:spMkLst>
            <pc:docMk/>
            <pc:sldMk cId="3710916585" sldId="279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5:05:10.783" v="3081" actId="20577"/>
          <ac:spMkLst>
            <pc:docMk/>
            <pc:sldMk cId="3710916585" sldId="27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06:37.684" v="3124" actId="1076"/>
          <ac:picMkLst>
            <pc:docMk/>
            <pc:sldMk cId="3710916585" sldId="279"/>
            <ac:picMk id="6" creationId="{0D80D542-D390-3EAF-4850-9506756234A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29:41.340" v="3258" actId="20577"/>
        <pc:sldMkLst>
          <pc:docMk/>
          <pc:sldMk cId="4145463383" sldId="280"/>
        </pc:sldMkLst>
        <pc:spChg chg="mod">
          <ac:chgData name="황순재[ 대학원석사과정재학 / 전기전자공학과 ]" userId="88af96e6-5d7a-4a2d-90dd-d9a95151a793" providerId="ADAL" clId="{537CC187-0C5A-4A77-A1CB-823E94F67ED1}" dt="2022-06-03T05:29:05.856" v="3242" actId="20577"/>
          <ac:spMkLst>
            <pc:docMk/>
            <pc:sldMk cId="4145463383" sldId="28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07:08.008" v="3127" actId="478"/>
          <ac:picMkLst>
            <pc:docMk/>
            <pc:sldMk cId="4145463383" sldId="280"/>
            <ac:picMk id="6" creationId="{0D80D542-D390-3EAF-4850-9506756234A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16:41.736" v="3195" actId="1076"/>
          <ac:picMkLst>
            <pc:docMk/>
            <pc:sldMk cId="4145463383" sldId="280"/>
            <ac:picMk id="7" creationId="{5D6EC300-19EA-E607-5DF6-B80A1F2AB4E8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23:30.583" v="3227" actId="1076"/>
          <ac:picMkLst>
            <pc:docMk/>
            <pc:sldMk cId="4145463383" sldId="280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57:13.864" v="3423" actId="20577"/>
        <pc:sldMkLst>
          <pc:docMk/>
          <pc:sldMk cId="2495885273" sldId="281"/>
        </pc:sldMkLst>
        <pc:spChg chg="mod">
          <ac:chgData name="황순재[ 대학원석사과정재학 / 전기전자공학과 ]" userId="88af96e6-5d7a-4a2d-90dd-d9a95151a793" providerId="ADAL" clId="{537CC187-0C5A-4A77-A1CB-823E94F67ED1}" dt="2022-06-03T05:56:53.268" v="3421" actId="20577"/>
          <ac:spMkLst>
            <pc:docMk/>
            <pc:sldMk cId="2495885273" sldId="281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50:22.825" v="3404" actId="1076"/>
          <ac:picMkLst>
            <pc:docMk/>
            <pc:sldMk cId="2495885273" sldId="281"/>
            <ac:picMk id="6" creationId="{EAB75682-3C1F-54F9-A548-529F14BE0D6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2.401" v="3262" actId="478"/>
          <ac:picMkLst>
            <pc:docMk/>
            <pc:sldMk cId="2495885273" sldId="281"/>
            <ac:picMk id="7" creationId="{5D6EC300-19EA-E607-5DF6-B80A1F2AB4E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1.891" v="3261" actId="478"/>
          <ac:picMkLst>
            <pc:docMk/>
            <pc:sldMk cId="2495885273" sldId="281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6:21:36.627" v="3916" actId="20577"/>
        <pc:sldMkLst>
          <pc:docMk/>
          <pc:sldMk cId="1710515921" sldId="282"/>
        </pc:sldMkLst>
        <pc:spChg chg="del mod">
          <ac:chgData name="황순재[ 대학원석사과정재학 / 전기전자공학과 ]" userId="88af96e6-5d7a-4a2d-90dd-d9a95151a793" providerId="ADAL" clId="{537CC187-0C5A-4A77-A1CB-823E94F67ED1}" dt="2022-06-03T05:57:57.405" v="3428" actId="22"/>
          <ac:spMkLst>
            <pc:docMk/>
            <pc:sldMk cId="1710515921" sldId="28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57:19.278" v="3426" actId="478"/>
          <ac:picMkLst>
            <pc:docMk/>
            <pc:sldMk cId="1710515921" sldId="282"/>
            <ac:picMk id="6" creationId="{EAB75682-3C1F-54F9-A548-529F14BE0D6A}"/>
          </ac:picMkLst>
        </pc:picChg>
        <pc:picChg chg="add mod ord">
          <ac:chgData name="황순재[ 대학원석사과정재학 / 전기전자공학과 ]" userId="88af96e6-5d7a-4a2d-90dd-d9a95151a793" providerId="ADAL" clId="{537CC187-0C5A-4A77-A1CB-823E94F67ED1}" dt="2022-06-03T05:57:59.559" v="3429" actId="1076"/>
          <ac:picMkLst>
            <pc:docMk/>
            <pc:sldMk cId="1710515921" sldId="282"/>
            <ac:picMk id="7" creationId="{9B2EC141-84AC-6627-6BA7-C84E0F6FE85B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3T06:43:47.719" v="3927" actId="47"/>
        <pc:sldMkLst>
          <pc:docMk/>
          <pc:sldMk cId="488808705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2:53.299" v="3926"/>
          <ac:spMkLst>
            <pc:docMk/>
            <pc:sldMk cId="488808705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6:23:13.038" v="3922" actId="20577"/>
          <ac:spMkLst>
            <pc:docMk/>
            <pc:sldMk cId="488808705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13.858" v="3923" actId="478"/>
          <ac:picMkLst>
            <pc:docMk/>
            <pc:sldMk cId="488808705" sldId="283"/>
            <ac:picMk id="6" creationId="{EAB75682-3C1F-54F9-A548-529F14BE0D6A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3T07:08:31.110" v="4172" actId="20577"/>
        <pc:sldMkLst>
          <pc:docMk/>
          <pc:sldMk cId="1935118422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4:23.847" v="3936"/>
          <ac:spMkLst>
            <pc:docMk/>
            <pc:sldMk cId="1935118422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08:02.278" v="4140" actId="20577"/>
          <ac:spMkLst>
            <pc:docMk/>
            <pc:sldMk cId="1935118422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43:58.323" v="3933" actId="478"/>
          <ac:picMkLst>
            <pc:docMk/>
            <pc:sldMk cId="1935118422" sldId="283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6:43:57.963" v="3932" actId="478"/>
          <ac:picMkLst>
            <pc:docMk/>
            <pc:sldMk cId="1935118422" sldId="283"/>
            <ac:picMk id="8" creationId="{B645E2ED-9E50-BCE0-85E3-B0DB1DE58BF2}"/>
          </ac:picMkLst>
        </pc:picChg>
      </pc:sldChg>
      <pc:sldChg chg="add del">
        <pc:chgData name="황순재[ 대학원석사과정재학 / 전기전자공학과 ]" userId="88af96e6-5d7a-4a2d-90dd-d9a95151a793" providerId="ADAL" clId="{537CC187-0C5A-4A77-A1CB-823E94F67ED1}" dt="2022-06-03T06:43:49.567" v="3929"/>
        <pc:sldMkLst>
          <pc:docMk/>
          <pc:sldMk cId="2023969282" sldId="283"/>
        </pc:sldMkLst>
      </pc:sldChg>
      <pc:sldChg chg="addSp delSp modSp add del mod modNotesTx">
        <pc:chgData name="황순재[ 대학원석사과정재학 / 전기전자공학과 ]" userId="88af96e6-5d7a-4a2d-90dd-d9a95151a793" providerId="ADAL" clId="{537CC187-0C5A-4A77-A1CB-823E94F67ED1}" dt="2022-06-03T06:23:09.740" v="3920" actId="47"/>
        <pc:sldMkLst>
          <pc:docMk/>
          <pc:sldMk cId="3565559318" sldId="283"/>
        </pc:sldMkLst>
        <pc:spChg chg="add mod">
          <ac:chgData name="황순재[ 대학원석사과정재학 / 전기전자공학과 ]" userId="88af96e6-5d7a-4a2d-90dd-d9a95151a793" providerId="ADAL" clId="{537CC187-0C5A-4A77-A1CB-823E94F67ED1}" dt="2022-06-03T06:23:04.666" v="3919" actId="478"/>
          <ac:spMkLst>
            <pc:docMk/>
            <pc:sldMk cId="3565559318" sldId="283"/>
            <ac:spMk id="5" creationId="{0C307676-16CA-D213-6E4E-DCA5014457F2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04.666" v="3919" actId="478"/>
          <ac:picMkLst>
            <pc:docMk/>
            <pc:sldMk cId="3565559318" sldId="283"/>
            <ac:picMk id="7" creationId="{9B2EC141-84AC-6627-6BA7-C84E0F6FE85B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3T07:37:00.266" v="4373" actId="20577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537CC187-0C5A-4A77-A1CB-823E94F67ED1}" dt="2022-06-03T07:10:21.061" v="4176"/>
          <ac:spMkLst>
            <pc:docMk/>
            <pc:sldMk cId="2004509553" sldId="28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6:15.361" v="4360" actId="20577"/>
          <ac:spMkLst>
            <pc:docMk/>
            <pc:sldMk cId="2004509553" sldId="284"/>
            <ac:spMk id="3" creationId="{B7BDA6E5-C124-50B6-1FB4-A9B9E2189589}"/>
          </ac:spMkLst>
        </pc:sp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6-03T07:39:20.929" v="4379" actId="107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537CC187-0C5A-4A77-A1CB-823E94F67ED1}" dt="2022-06-03T07:38:04.032" v="4377"/>
          <ac:spMkLst>
            <pc:docMk/>
            <pc:sldMk cId="1839002911" sldId="28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7:54.093" v="4375" actId="20577"/>
          <ac:spMkLst>
            <pc:docMk/>
            <pc:sldMk cId="1839002911" sldId="285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7:39:20.929" v="4379" actId="1076"/>
          <ac:picMkLst>
            <pc:docMk/>
            <pc:sldMk cId="1839002911" sldId="285"/>
            <ac:picMk id="5" creationId="{DA97629A-47D0-9945-6085-4E6B3E1994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3AD7-BC83-4B04-A290-E18617224CA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0DBF-6293-438C-8627-F9A45C20B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c(t)</a:t>
            </a:r>
            <a:r>
              <a:rPr lang="ko-KR" altLang="en-US" dirty="0"/>
              <a:t>는 배치정책</a:t>
            </a:r>
            <a:endParaRPr lang="en-US" altLang="ko-KR" dirty="0"/>
          </a:p>
          <a:p>
            <a:r>
              <a:rPr lang="en-US" altLang="ko-KR" dirty="0"/>
              <a:t>U(c, t)</a:t>
            </a:r>
            <a:r>
              <a:rPr lang="ko-KR" altLang="en-US" dirty="0"/>
              <a:t>는 </a:t>
            </a:r>
            <a:r>
              <a:rPr lang="en-US" altLang="ko-KR" dirty="0"/>
              <a:t>P2</a:t>
            </a:r>
            <a:r>
              <a:rPr lang="ko-KR" altLang="en-US" dirty="0"/>
              <a:t>의 대체 함수</a:t>
            </a:r>
            <a:r>
              <a:rPr lang="en-US" altLang="ko-KR" dirty="0"/>
              <a:t>, qc(t)</a:t>
            </a:r>
            <a:r>
              <a:rPr lang="ko-KR" altLang="en-US" dirty="0"/>
              <a:t>는 결정 변수</a:t>
            </a:r>
            <a:r>
              <a:rPr lang="en-US" altLang="ko-KR" dirty="0"/>
              <a:t>, </a:t>
            </a:r>
            <a:r>
              <a:rPr lang="ko-KR" altLang="en-US" dirty="0"/>
              <a:t>이는 현재 시간 슬로 </a:t>
            </a:r>
            <a:r>
              <a:rPr lang="en-US" altLang="ko-KR" dirty="0"/>
              <a:t>t</a:t>
            </a:r>
            <a:r>
              <a:rPr lang="ko-KR" altLang="en-US" dirty="0"/>
              <a:t>에서 배치 정책 </a:t>
            </a:r>
            <a:r>
              <a:rPr lang="en-US" altLang="ko-KR" dirty="0"/>
              <a:t>c</a:t>
            </a:r>
            <a:r>
              <a:rPr lang="ko-KR" altLang="en-US" dirty="0"/>
              <a:t>가 채택될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2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983C-954F-9A51-2183-0800EE10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3A121-1E85-8478-86C0-95864E7F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84FD-F7BC-2C5B-4B20-FD2A5F27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151-28D1-4A43-B664-CE0AE7ABDD57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9B-5C90-DD94-ADFB-081AAB3E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225B3-EA22-CC14-2A30-BF75A51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9410-61F9-EDB7-B582-54790C2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9DA6E-0E55-E10B-29AB-ACA881A0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C3B8-0C22-1DF5-1001-9AC6AE7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485C-5F8C-46A2-816B-65C5CFDB3E60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5F806-9216-005E-7C0D-2824E1D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5F2A1-D049-0948-015C-01751DB0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0A54A-00DA-92D3-42A6-6978D350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B3FBB-D0C6-1732-E11E-18F3EC3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4731-4A8D-4D72-7E74-24AE162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AC3-D0D4-4317-A3D5-6175C0C0778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4FDC-DBC1-F40F-B38A-C314E20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5301F-CD44-8050-C246-F2FAF23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0063-2768-864A-0628-612B30B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5ECD6-BD17-8F65-CB67-C0491D7D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6EB05-E718-261A-D0C6-9572F9A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019-52FC-4015-9EED-6EB904ADBE9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BF079-31C4-BAB2-6B1C-0BAE713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4E7A-B485-81DE-F523-63F80DB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7688-A6A7-50EE-892F-F6549F70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B0DE5-DF22-1BBC-3E96-AF8A457F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2746-B956-6E30-2591-73B9762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CFE9-4973-4FF7-90A7-FA8BEA6BBBE0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382C-65C4-3595-87DC-53A8F25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12223-682F-E8CF-6E85-A2C734B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4B19-81C4-D1DD-F7E3-01DC024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4FA13-372B-A9E6-3612-51162BDB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125C9-9FF1-BE2B-168C-27DB77E4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C1F0-F266-7E48-26AD-D8D0EF37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4697-7E2B-471E-B00B-79D3E911A48A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9B8FE-C281-F141-DC45-2A88170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68BB-A81F-D67B-2FFC-A7C8D0C4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7BD-F2D8-3C30-FF42-B0A2542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FAF33-A1A0-6526-9DDD-AF75A3E6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F773A-E0BC-DD8D-1B32-27FD7ABB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46A7-C0B1-FF3D-A2AC-ADDE5DDA7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AB936-79F6-E8F8-35C2-A0D09049D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547DB-A04C-9F0A-7F10-EEE44D9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4DD-E891-4525-A9B6-0981EC9A2173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254DF-F5E9-F1BC-FAB7-9152AA9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84A13-20C2-FA9A-232D-C2F2D18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0B3C7-4100-737A-7075-8B00F09A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A1375-99DA-AE95-A0A9-5B23847B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E59D-C427-421A-AF9E-4668C7EFB09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18F6C-485B-706F-2D9F-4CACF8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85875-8E01-ADB3-6FB4-43549FFA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A3BDB-FB74-1C59-6AC0-7FECCD43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51C-4EC0-4822-A46A-447FA062B283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2A438-9B21-A208-670D-3DB2531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41CC6-DE94-3784-C815-3C95A551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CE85-7236-F24C-70C4-2FBC6AB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7A988-9965-4EDA-4BE1-3987129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DF872-361C-2512-39F4-398AAC58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3068-07A2-345A-0C73-7F15298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4BE6-4AA2-4C67-A5D9-D763A64EB6B2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7EF6-6AC7-3C55-8387-5224149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15481-0B4A-F35E-C6E8-F9A3EF7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BEF9-57F2-1CB2-3359-2D89FC7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1DB1-8E54-6DB1-0C2A-8A4B7609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637D4-7818-28DD-5B12-22D54BC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C0417-47BA-A4DE-1E3B-353686B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0CE-1A56-440D-848D-5373847D558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605A8-11B1-8233-38A0-6A69C892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434AA-583C-FDD9-32CC-819D2F1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4C373-8014-EDA3-4CF8-9C851127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36FEB-D512-F82E-E738-A07138C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084CC-A01B-2EB5-75A6-8DA9F27B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604E-48D7-4BB1-A29D-F7A6474B98E2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38F3-42D5-038C-8BE6-D96041C8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256AC-6D7F-1719-3F10-C676604C5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CB76DC-881F-D5EF-9EDA-ABA9A959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279" y="1052736"/>
            <a:ext cx="9803642" cy="99342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Follow Me at the Edge: Mobility-Aware Dynamic</a:t>
            </a:r>
            <a:b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Service Placement for Mobile Edge Computing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1B59DF8-F138-5617-0059-E37801F3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14" y="2420826"/>
            <a:ext cx="4536380" cy="2016348"/>
          </a:xfrm>
        </p:spPr>
        <p:txBody>
          <a:bodyPr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2022020670</a:t>
            </a: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황순재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AA9998-2B8F-32C7-CE38-BE52866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INTRODUCTION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Prev_visited</a:t>
            </a:r>
            <a:r>
              <a:rPr lang="en-US" altLang="ko-KR" sz="2000" dirty="0"/>
              <a:t> </a:t>
            </a:r>
            <a:r>
              <a:rPr lang="ko-KR" altLang="en-US" sz="2000" dirty="0"/>
              <a:t>기록해서 루프 현상 방지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68</Words>
  <Application>Microsoft Office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Follow Me at the Edge: Mobility-Aware Dynamic Service Placement for Mobile Edge Computing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DistilBERT, a distilled version of BERT: smaller, faster, cheaper and lighter</dc:title>
  <dc:creator>황순재[ 대학원석사과정재학 / 전기전자공학과 ]</dc:creator>
  <cp:lastModifiedBy>황순재[ 대학원석사과정재학 / 전기전자공학과 ]</cp:lastModifiedBy>
  <cp:revision>6</cp:revision>
  <dcterms:created xsi:type="dcterms:W3CDTF">2022-05-18T02:37:37Z</dcterms:created>
  <dcterms:modified xsi:type="dcterms:W3CDTF">2022-06-15T02:32:02Z</dcterms:modified>
</cp:coreProperties>
</file>