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A251-1043-468C-BD17-A0551568CDB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5F00-A716-473A-998C-62557728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45F00-A716-473A-998C-625577289B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E8AC-14D2-B18C-48BE-DBFADEA7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D5095-7E4D-224B-B4FF-628599D0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FF7DF-4EF6-F85D-9EFF-14564FC1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74D6-27C1-0C62-0363-69A79987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802D7-F754-760C-D52B-4EB9B19C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79A1-1742-E7B2-5306-7A1278CE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3BEF1-ADBB-BACE-9781-C728D173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5284-673F-89E3-B3F4-BD0CBE4B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149C9-6E63-C736-FC0A-3A78900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54ABF-A858-1DB1-4C8C-98DB29C3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5D2B7-F572-8BD5-0E8B-C4251A9C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2E5E9-2F38-D994-42A1-20098510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4D5F7-C63D-4098-7702-74C0745F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DC54-FA50-3736-A7FB-FD4AA8C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69AF-1598-480A-825A-B807DA6E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5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01186-BD75-245A-D7E4-CDAA653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1754-FA19-1F53-A843-60AEEE97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0AB33-C139-5251-D053-BC06FD5B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D9AC5-EEA9-7DAB-D22A-849EA7D1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6F9D8-4639-844F-554C-2C4FAA03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6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8A76-3D6F-C559-A0FF-3F0062E7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62DE1-468E-B213-74ED-BF616A34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6FDD8-0B7E-81FD-73E5-99659085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350B9-4DB9-2A3D-D95A-088CBF1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45310-DB6B-A910-15F7-E51AEDEA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0C13-40F4-2F03-F43A-BEB89936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E495-A261-DEEE-E861-5D5379A16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73D51-394C-A3EA-1DF5-EE8D3E31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A74CF-5701-0EE4-82E0-2B975137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51B1B-8CFB-6A51-556B-3FEB633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D0BA2-430B-39EC-C82C-1DD7CA9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3880-7012-902C-17BB-FCF54365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533A6-4CDF-E0F2-50A7-D49A2C92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2EBFC-FC44-3033-98B6-5A00B273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1A920-A684-BFD6-1E3E-EA3AB2AB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1D27C7-69B1-D0EC-837A-FFBABB9D9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9927-08D8-6B16-7AEA-243F10FA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DAAD7-EB98-01DB-A372-F4CAB64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82FDD8-0E2A-F987-582D-484734A9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DA7FD-1BE9-5F16-80F2-27E285D0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FCF95-2672-B4B6-E354-B843262E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95D99-CC0A-5889-6896-E0F43AB1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EADF4-F2E9-FED6-4FF6-ECCC6927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A7F7D-F138-2D71-29AC-80F440BA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2CD1F-DE07-28A3-D464-37090F40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C26D6-6A36-F75B-884C-98F70351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5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400F-31CA-6145-30CB-8A1E4D40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A81F6-8D43-8C04-EC6E-40B20237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CB5A2-F087-1292-1263-52BB9445A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D579D-69D0-B163-0B42-194BB8B6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565FC-F7DC-D9E2-739D-C157DFDC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BB60E-CB8A-BC11-5F9C-D272C13E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4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7156-A9DB-23DB-1F5A-0EA89798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5864C-B56F-F8C6-9837-51509845B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0D7CB-0536-E2E5-1798-147061A56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6E824-BE9C-65AE-98C3-FBCD26E6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33A5-2505-05DD-1521-34E9C2D5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29DC0-A1FF-E17F-70E1-9594F13F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6A8D9-C7DF-FE71-F892-DD629E8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E0997-4B08-DF8B-D544-B3CF000B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77B76-FF46-80DA-0DEE-232F14443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E0E1-F5AD-459B-973F-87A0DFC54166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48BFD-143E-E27F-B4CC-4FC31826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42CB0-9C30-52C5-A955-438A7324F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E66D-6C52-44F7-9559-E0AD8C94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6F7BA-2B72-B252-1DD8-21D83B55A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Algorithm proposal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9C1E0-158A-9C35-9945-438A09A7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황순재</a:t>
            </a:r>
          </a:p>
        </p:txBody>
      </p:sp>
    </p:spTree>
    <p:extLst>
      <p:ext uri="{BB962C8B-B14F-4D97-AF65-F5344CB8AC3E}">
        <p14:creationId xmlns:p14="http://schemas.microsoft.com/office/powerpoint/2010/main" val="22640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FC06-F910-53D8-B7C6-A120DE84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 0, </a:t>
            </a:r>
            <a:r>
              <a:rPr lang="ko-KR" altLang="en-US" dirty="0"/>
              <a:t>정찰용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BB7C-9F2C-AC7C-AACC-7D35964A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등분 해서 로봇</a:t>
            </a:r>
            <a:r>
              <a:rPr lang="en-US" altLang="ko-KR" dirty="0"/>
              <a:t>0</a:t>
            </a:r>
            <a:r>
              <a:rPr lang="ko-KR" altLang="en-US" dirty="0"/>
              <a:t>의 위치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로봇 </a:t>
            </a:r>
            <a:r>
              <a:rPr lang="en-US" altLang="ko-KR" dirty="0"/>
              <a:t>0</a:t>
            </a:r>
            <a:r>
              <a:rPr lang="ko-KR" altLang="en-US" dirty="0"/>
              <a:t>의 위치 따라서</a:t>
            </a:r>
            <a:r>
              <a:rPr lang="en-US" altLang="ko-KR" dirty="0"/>
              <a:t> </a:t>
            </a:r>
            <a:r>
              <a:rPr lang="ko-KR" altLang="en-US" dirty="0"/>
              <a:t>두가지 로봇이 어느 한 방향의 벡터로만 움직일지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Task </a:t>
            </a:r>
            <a:r>
              <a:rPr lang="ko-KR" altLang="en-US" dirty="0"/>
              <a:t>새로 생성되면 방향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정찰용 일 때 방향이 왼쪽 오른쪽 상쇄되면 에너지</a:t>
            </a:r>
            <a:r>
              <a:rPr lang="en-US" altLang="ko-KR" dirty="0"/>
              <a:t>, time </a:t>
            </a:r>
            <a:r>
              <a:rPr lang="ko-KR" altLang="en-US" dirty="0"/>
              <a:t>손실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2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FC06-F910-53D8-B7C6-A120DE84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 1, 2 A* </a:t>
            </a:r>
            <a:r>
              <a:rPr lang="ko-KR" altLang="en-US" dirty="0"/>
              <a:t>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BB7C-9F2C-AC7C-AACC-7D35964A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들의 위치를 포함하는 </a:t>
            </a:r>
            <a:r>
              <a:rPr lang="en-US" altLang="ko-KR" dirty="0"/>
              <a:t>list</a:t>
            </a:r>
            <a:r>
              <a:rPr lang="ko-KR" altLang="en-US" dirty="0"/>
              <a:t>를 생성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로봇에 처음 할당된 탐색 </a:t>
            </a:r>
            <a:r>
              <a:rPr lang="en-US" altLang="ko-KR" dirty="0"/>
              <a:t>task</a:t>
            </a:r>
            <a:r>
              <a:rPr lang="ko-KR" altLang="en-US" dirty="0"/>
              <a:t>가 없으면 그 중 최소 </a:t>
            </a:r>
            <a:r>
              <a:rPr lang="en-US" altLang="ko-KR" dirty="0"/>
              <a:t>energy </a:t>
            </a:r>
            <a:r>
              <a:rPr lang="ko-KR" altLang="en-US" dirty="0"/>
              <a:t>가지는 방향으로 탐색 진행 </a:t>
            </a:r>
            <a:r>
              <a:rPr lang="en-US" altLang="ko-KR" dirty="0"/>
              <a:t>or random </a:t>
            </a:r>
            <a:r>
              <a:rPr lang="ko-KR" altLang="en-US" dirty="0"/>
              <a:t>진행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그러던 중 </a:t>
            </a:r>
            <a:r>
              <a:rPr lang="en-US" altLang="ko-KR" dirty="0"/>
              <a:t>Robot 0 </a:t>
            </a:r>
            <a:r>
              <a:rPr lang="ko-KR" altLang="en-US" dirty="0"/>
              <a:t>이든지</a:t>
            </a:r>
            <a:r>
              <a:rPr lang="en-US" altLang="ko-KR" dirty="0"/>
              <a:t>, Robot 1, 2 </a:t>
            </a:r>
            <a:r>
              <a:rPr lang="ko-KR" altLang="en-US" dirty="0"/>
              <a:t>에서 목적지인 </a:t>
            </a:r>
            <a:r>
              <a:rPr lang="en-US" altLang="ko-KR" dirty="0"/>
              <a:t>task </a:t>
            </a:r>
            <a:r>
              <a:rPr lang="ko-KR" altLang="en-US" dirty="0"/>
              <a:t>발견 시 </a:t>
            </a: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en-US" altLang="ko-KR" dirty="0"/>
              <a:t>task </a:t>
            </a:r>
            <a:r>
              <a:rPr lang="ko-KR" altLang="en-US" dirty="0"/>
              <a:t>위치 값 집어넣음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로봇이 </a:t>
            </a:r>
            <a:r>
              <a:rPr lang="en-US" altLang="ko-KR" dirty="0"/>
              <a:t>task list</a:t>
            </a:r>
            <a:r>
              <a:rPr lang="ko-KR" altLang="en-US" dirty="0"/>
              <a:t>를 확인하여 그 중에서 거리가 가장 짧은 </a:t>
            </a:r>
            <a:r>
              <a:rPr lang="ko-KR" altLang="en-US" dirty="0" err="1"/>
              <a:t>것으로그</a:t>
            </a:r>
            <a:r>
              <a:rPr lang="ko-KR" altLang="en-US" dirty="0"/>
              <a:t> 로봇으로 </a:t>
            </a:r>
            <a:r>
              <a:rPr lang="en-US" altLang="ko-KR" dirty="0"/>
              <a:t>task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ko-KR" altLang="en-US" dirty="0"/>
              <a:t>할당 되면 </a:t>
            </a:r>
            <a:r>
              <a:rPr lang="en-US" altLang="ko-KR" dirty="0"/>
              <a:t>list</a:t>
            </a:r>
            <a:r>
              <a:rPr lang="ko-KR" altLang="en-US" dirty="0"/>
              <a:t>에서 할당 </a:t>
            </a:r>
            <a:r>
              <a:rPr lang="en-US" altLang="ko-KR" dirty="0"/>
              <a:t>task </a:t>
            </a:r>
            <a:r>
              <a:rPr lang="ko-KR" altLang="en-US" dirty="0"/>
              <a:t>제거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FC06-F910-53D8-B7C6-A120DE84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 1, 2 A* </a:t>
            </a:r>
            <a:r>
              <a:rPr lang="ko-KR" altLang="en-US" dirty="0"/>
              <a:t>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BB7C-9F2C-AC7C-AACC-7D35964A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그리고 이때 </a:t>
            </a:r>
            <a:r>
              <a:rPr lang="en-US" altLang="ko-KR" dirty="0"/>
              <a:t>list</a:t>
            </a:r>
            <a:r>
              <a:rPr lang="ko-KR" altLang="en-US" dirty="0"/>
              <a:t>에서 탐색하고자 하는 </a:t>
            </a:r>
            <a:r>
              <a:rPr lang="en-US" altLang="ko-KR" dirty="0"/>
              <a:t>task</a:t>
            </a:r>
            <a:r>
              <a:rPr lang="ko-KR" altLang="en-US" dirty="0"/>
              <a:t>를 최소 에너지로 선택하는 방법으로 </a:t>
            </a:r>
            <a:r>
              <a:rPr lang="en-US" altLang="ko-KR" dirty="0"/>
              <a:t>A* </a:t>
            </a:r>
            <a:r>
              <a:rPr lang="ko-KR" altLang="en-US" dirty="0"/>
              <a:t>알고리즘 적용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</a:t>
            </a:r>
            <a:r>
              <a:rPr lang="en-US" altLang="ko-KR" dirty="0"/>
              <a:t>n=0 </a:t>
            </a:r>
            <a:r>
              <a:rPr lang="ko-KR" altLang="en-US" dirty="0" err="1"/>
              <a:t>일때</a:t>
            </a:r>
            <a:r>
              <a:rPr lang="en-US" altLang="ko-KR" dirty="0"/>
              <a:t>, g(n) = 0,  </a:t>
            </a:r>
          </a:p>
          <a:p>
            <a:r>
              <a:rPr lang="en-US" altLang="ko-KR" dirty="0"/>
              <a:t>h(n) = </a:t>
            </a:r>
            <a:r>
              <a:rPr lang="ko-KR" altLang="en-US" dirty="0"/>
              <a:t>추정 경로 가중치 함수를 어떻게 설정할지 고민</a:t>
            </a:r>
            <a:endParaRPr lang="en-US" altLang="ko-KR" dirty="0"/>
          </a:p>
          <a:p>
            <a:r>
              <a:rPr lang="en-US" altLang="ko-KR" dirty="0"/>
              <a:t>h(n)</a:t>
            </a:r>
            <a:r>
              <a:rPr lang="ko-KR" altLang="en-US" dirty="0"/>
              <a:t>는 </a:t>
            </a:r>
            <a:r>
              <a:rPr lang="en-US" altLang="ko-KR"/>
              <a:t>robot</a:t>
            </a:r>
            <a:r>
              <a:rPr lang="ko-KR" altLang="en-US"/>
              <a:t>이 </a:t>
            </a:r>
            <a:r>
              <a:rPr lang="ko-KR" altLang="en-US" dirty="0"/>
              <a:t>어떤 지형으로 방문한다 하면 그 방문 지역과 </a:t>
            </a:r>
            <a:r>
              <a:rPr lang="en-US" altLang="ko-KR" dirty="0"/>
              <a:t>task </a:t>
            </a:r>
            <a:r>
              <a:rPr lang="ko-KR" altLang="en-US" dirty="0"/>
              <a:t>지역은 직사각형으로 잡아서 그 직사각형 내부의 에너지 총량 평균값 및 내부 직사각형 개수를 고려하는 함수로 추정 경로 가중치로 설정</a:t>
            </a:r>
            <a:r>
              <a:rPr lang="en-US" altLang="ko-KR" dirty="0"/>
              <a:t>, </a:t>
            </a:r>
            <a:r>
              <a:rPr lang="ko-KR" altLang="en-US" dirty="0"/>
              <a:t>탐색되지 않은 부분은 임의의 큰 값으로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EE91C-7999-6108-1856-1D774E2E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18" y="5684950"/>
            <a:ext cx="5820764" cy="9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FC06-F910-53D8-B7C6-A120DE8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336" cy="1325563"/>
          </a:xfrm>
        </p:spPr>
        <p:txBody>
          <a:bodyPr/>
          <a:lstStyle/>
          <a:p>
            <a:r>
              <a:rPr lang="en-US" altLang="ko-KR" dirty="0"/>
              <a:t>Robot 1, 2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데이크스트라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알고리즘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BB7C-9F2C-AC7C-AACC-7D35964A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list</a:t>
            </a:r>
            <a:r>
              <a:rPr lang="ko-KR" altLang="en-US" dirty="0"/>
              <a:t>에서 가장 가까운 거리의 </a:t>
            </a:r>
            <a:r>
              <a:rPr lang="en-US" altLang="ko-KR" dirty="0"/>
              <a:t>task</a:t>
            </a:r>
            <a:r>
              <a:rPr lang="ko-KR" altLang="en-US" dirty="0"/>
              <a:t>로 목표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탐색되지 않은 에너지 값은 임의의 큰 값</a:t>
            </a:r>
            <a:endParaRPr lang="en-US" altLang="ko-KR" dirty="0"/>
          </a:p>
          <a:p>
            <a:r>
              <a:rPr lang="ko-KR" altLang="en-US" dirty="0"/>
              <a:t>최소 경로로 일정 범위</a:t>
            </a:r>
            <a:r>
              <a:rPr lang="en-US" altLang="ko-KR" dirty="0"/>
              <a:t>(</a:t>
            </a:r>
            <a:r>
              <a:rPr lang="ko-KR" altLang="en-US" dirty="0"/>
              <a:t>랜덤 값 </a:t>
            </a:r>
            <a:r>
              <a:rPr lang="en-US" altLang="ko-KR" dirty="0"/>
              <a:t>or </a:t>
            </a:r>
            <a:r>
              <a:rPr lang="ko-KR" altLang="en-US" dirty="0"/>
              <a:t>임의로 설정 이 부분은 실행시간에 따라 결정해줌</a:t>
            </a:r>
            <a:r>
              <a:rPr lang="en-US" altLang="ko-KR" dirty="0"/>
              <a:t>)</a:t>
            </a:r>
            <a:r>
              <a:rPr lang="ko-KR" altLang="en-US" dirty="0"/>
              <a:t> 이동 후 </a:t>
            </a:r>
            <a:r>
              <a:rPr lang="ko-KR" altLang="en-US" dirty="0" err="1"/>
              <a:t>데이크스트라</a:t>
            </a:r>
            <a:r>
              <a:rPr lang="ko-KR" altLang="en-US" dirty="0"/>
              <a:t> 다시 탐색 진행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62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268</Words>
  <Application>Microsoft Office PowerPoint</Application>
  <PresentationFormat>와이드스크린</PresentationFormat>
  <Paragraphs>26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Algorithm proposal</vt:lpstr>
      <vt:lpstr>Robot 0, 정찰용</vt:lpstr>
      <vt:lpstr>Robot 1, 2 A* 알고리즘 적용</vt:lpstr>
      <vt:lpstr>Robot 1, 2 A* 알고리즘 적용</vt:lpstr>
      <vt:lpstr>Robot 1, 2 데이크스트라 알고리즘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proposal</dc:title>
  <dc:creator>황순재[ 대학원석사과정재학 / 전기전자공학과 ]</dc:creator>
  <cp:lastModifiedBy>황순재[ 대학원석사과정재학 / 전기전자공학과 ]</cp:lastModifiedBy>
  <cp:revision>71</cp:revision>
  <dcterms:created xsi:type="dcterms:W3CDTF">2022-06-08T09:09:41Z</dcterms:created>
  <dcterms:modified xsi:type="dcterms:W3CDTF">2022-06-08T10:15:32Z</dcterms:modified>
</cp:coreProperties>
</file>