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1" r:id="rId27"/>
    <p:sldId id="284" r:id="rId28"/>
    <p:sldId id="280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A6C75-9FF4-4DE0-9761-556A87078B4E}" v="1071" dt="2022-06-21T04:27:07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44" autoAdjust="0"/>
  </p:normalViewPr>
  <p:slideViewPr>
    <p:cSldViewPr snapToGrid="0">
      <p:cViewPr varScale="1">
        <p:scale>
          <a:sx n="78" d="100"/>
          <a:sy n="78" d="100"/>
        </p:scale>
        <p:origin x="12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순재[ 대학원석사과정재학 / 전기전자공학과 ]" userId="88af96e6-5d7a-4a2d-90dd-d9a95151a793" providerId="ADAL" clId="{659CFE3D-567B-42DE-B1C7-1B15F73E00A1}"/>
    <pc:docChg chg="undo custSel delSld modSld">
      <pc:chgData name="황순재[ 대학원석사과정재학 / 전기전자공학과 ]" userId="88af96e6-5d7a-4a2d-90dd-d9a95151a793" providerId="ADAL" clId="{659CFE3D-567B-42DE-B1C7-1B15F73E00A1}" dt="2022-06-15T02:32:02.419" v="103" actId="20577"/>
      <pc:docMkLst>
        <pc:docMk/>
      </pc:docMkLst>
      <pc:sldChg chg="modSp mod modNotesTx">
        <pc:chgData name="황순재[ 대학원석사과정재학 / 전기전자공학과 ]" userId="88af96e6-5d7a-4a2d-90dd-d9a95151a793" providerId="ADAL" clId="{659CFE3D-567B-42DE-B1C7-1B15F73E00A1}" dt="2022-06-15T02:32:02.419" v="103" actId="20577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659CFE3D-567B-42DE-B1C7-1B15F73E00A1}" dt="2022-06-15T02:31:39.335" v="9" actId="2057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659CFE3D-567B-42DE-B1C7-1B15F73E00A1}" dt="2022-06-15T02:32:02.419" v="103" actId="20577"/>
          <ac:spMkLst>
            <pc:docMk/>
            <pc:sldMk cId="2327623167" sldId="257"/>
            <ac:spMk id="3" creationId="{B7BDA6E5-C124-50B6-1FB4-A9B9E2189589}"/>
          </ac:spMkLst>
        </pc:spChg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061903102" sldId="25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63272789" sldId="25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58058594" sldId="26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85001080" sldId="26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843439547" sldId="26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186262977" sldId="26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42435080" sldId="26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124817740" sldId="26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358864292" sldId="26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67235158" sldId="26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640857122" sldId="26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61528910" sldId="26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999858303" sldId="27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638632714" sldId="27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50044039" sldId="27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832656329" sldId="27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58242216" sldId="27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867898807" sldId="27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16581672" sldId="27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73671019" sldId="27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99355171" sldId="27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3710916585" sldId="27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145463383" sldId="28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95885273" sldId="281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710515921" sldId="282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935118422" sldId="283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004509553" sldId="284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839002911" sldId="285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405847111" sldId="286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435019848" sldId="287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285103721" sldId="288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1323220893" sldId="289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751008561" sldId="290"/>
        </pc:sldMkLst>
      </pc:sldChg>
      <pc:sldChg chg="del">
        <pc:chgData name="황순재[ 대학원석사과정재학 / 전기전자공학과 ]" userId="88af96e6-5d7a-4a2d-90dd-d9a95151a793" providerId="ADAL" clId="{659CFE3D-567B-42DE-B1C7-1B15F73E00A1}" dt="2022-06-15T02:31:22.788" v="0" actId="47"/>
        <pc:sldMkLst>
          <pc:docMk/>
          <pc:sldMk cId="2314525237" sldId="291"/>
        </pc:sldMkLst>
      </pc:sldChg>
    </pc:docChg>
  </pc:docChgLst>
  <pc:docChgLst>
    <pc:chgData name="황순재[ 대학원석사과정재학 / 전기전자공학과 ]" userId="88af96e6-5d7a-4a2d-90dd-d9a95151a793" providerId="ADAL" clId="{CD2BA61C-6A7A-4A3D-95C3-FE26C518907D}"/>
    <pc:docChg chg="undo custSel addSld delSld modSld">
      <pc:chgData name="황순재[ 대학원석사과정재학 / 전기전자공학과 ]" userId="88af96e6-5d7a-4a2d-90dd-d9a95151a793" providerId="ADAL" clId="{CD2BA61C-6A7A-4A3D-95C3-FE26C518907D}" dt="2022-06-06T15:37:44.094" v="4413" actId="20577"/>
      <pc:docMkLst>
        <pc:docMk/>
      </pc:docMkLst>
      <pc:sldChg chg="modNotesTx">
        <pc:chgData name="황순재[ 대학원석사과정재학 / 전기전자공학과 ]" userId="88af96e6-5d7a-4a2d-90dd-d9a95151a793" providerId="ADAL" clId="{CD2BA61C-6A7A-4A3D-95C3-FE26C518907D}" dt="2022-06-06T14:13:39.357" v="3749" actId="20577"/>
        <pc:sldMkLst>
          <pc:docMk/>
          <pc:sldMk cId="3045029417" sldId="256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36:10.005" v="458" actId="20577"/>
        <pc:sldMkLst>
          <pc:docMk/>
          <pc:sldMk cId="2327623167" sldId="25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3T19:45:09.573" v="525" actId="20577"/>
        <pc:sldMkLst>
          <pc:docMk/>
          <pc:sldMk cId="1061903102" sldId="258"/>
        </pc:sldMkLst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0:24:40.820" v="916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CD2BA61C-6A7A-4A3D-95C3-FE26C518907D}" dt="2022-06-03T20:24:40.820" v="916"/>
          <ac:spMkLst>
            <pc:docMk/>
            <pc:sldMk cId="1163272789" sldId="259"/>
            <ac:spMk id="3" creationId="{B7BDA6E5-C124-50B6-1FB4-A9B9E2189589}"/>
          </ac:spMkLst>
        </pc:spChg>
      </pc:sldChg>
      <pc:sldChg chg="modSp mod modNotesTx">
        <pc:chgData name="황순재[ 대학원석사과정재학 / 전기전자공학과 ]" userId="88af96e6-5d7a-4a2d-90dd-d9a95151a793" providerId="ADAL" clId="{CD2BA61C-6A7A-4A3D-95C3-FE26C518907D}" dt="2022-06-03T21:15:51.333" v="1225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CD2BA61C-6A7A-4A3D-95C3-FE26C518907D}" dt="2022-06-03T21:12:53.909" v="1220" actId="20577"/>
          <ac:spMkLst>
            <pc:docMk/>
            <pc:sldMk cId="1858058594" sldId="260"/>
            <ac:spMk id="3" creationId="{B7BDA6E5-C124-50B6-1FB4-A9B9E2189589}"/>
          </ac:spMkLst>
        </pc:spChg>
      </pc:sldChg>
      <pc:sldChg chg="addSp delSp modSp add mod 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885001080" sldId="261"/>
        </pc:sldMkLst>
        <pc:spChg chg="mod">
          <ac:chgData name="황순재[ 대학원석사과정재학 / 전기전자공학과 ]" userId="88af96e6-5d7a-4a2d-90dd-d9a95151a793" providerId="ADAL" clId="{CD2BA61C-6A7A-4A3D-95C3-FE26C518907D}" dt="2022-06-01T11:46:27.224" v="3"/>
          <ac:spMkLst>
            <pc:docMk/>
            <pc:sldMk cId="2885001080" sldId="26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1T12:11:46.801" v="42" actId="20577"/>
          <ac:spMkLst>
            <pc:docMk/>
            <pc:sldMk cId="2885001080" sldId="26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CD2BA61C-6A7A-4A3D-95C3-FE26C518907D}" dt="2022-06-01T12:06:04.346" v="12"/>
          <ac:spMkLst>
            <pc:docMk/>
            <pc:sldMk cId="2885001080" sldId="261"/>
            <ac:spMk id="4" creationId="{16AA1933-870E-3114-E723-17D3C019BE66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1:46:10.951" v="2" actId="478"/>
          <ac:picMkLst>
            <pc:docMk/>
            <pc:sldMk cId="2885001080" sldId="261"/>
            <ac:picMk id="5" creationId="{1ADD0078-2C8C-377C-C852-A4CDC88E6AD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1T14:21:11.256" v="111" actId="1076"/>
          <ac:picMkLst>
            <pc:docMk/>
            <pc:sldMk cId="2885001080" sldId="261"/>
            <ac:picMk id="7" creationId="{87A5E258-B55D-E813-AA4B-7F8A259C3E95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4T15:28:58.912" v="1572" actId="20577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CD2BA61C-6A7A-4A3D-95C3-FE26C518907D}" dt="2022-06-01T14:39:38.814" v="125" actId="20577"/>
          <ac:spMkLst>
            <pc:docMk/>
            <pc:sldMk cId="2843439547" sldId="26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4T14:55:55.078" v="1518"/>
          <ac:spMkLst>
            <pc:docMk/>
            <pc:sldMk cId="2843439547" sldId="26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1T14:36:48.700" v="115" actId="478"/>
          <ac:picMkLst>
            <pc:docMk/>
            <pc:sldMk cId="2843439547" sldId="262"/>
            <ac:picMk id="7" creationId="{87A5E258-B55D-E813-AA4B-7F8A259C3E95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5.915" v="1524" actId="1076"/>
          <ac:picMkLst>
            <pc:docMk/>
            <pc:sldMk cId="2843439547" sldId="262"/>
            <ac:picMk id="11" creationId="{ADE33F85-F6E7-37F8-F8F9-60A8745742C3}"/>
          </ac:picMkLst>
        </pc:picChg>
        <pc:picChg chg="mod">
          <ac:chgData name="황순재[ 대학원석사과정재학 / 전기전자공학과 ]" userId="88af96e6-5d7a-4a2d-90dd-d9a95151a793" providerId="ADAL" clId="{CD2BA61C-6A7A-4A3D-95C3-FE26C518907D}" dt="2022-06-04T14:57:27.575" v="1525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186262977" sldId="263"/>
        </pc:sldMkLst>
      </pc:sldChg>
      <pc:sldChg chg="modNotes modNotesTx">
        <pc:chgData name="황순재[ 대학원석사과정재학 / 전기전자공학과 ]" userId="88af96e6-5d7a-4a2d-90dd-d9a95151a793" providerId="ADAL" clId="{CD2BA61C-6A7A-4A3D-95C3-FE26C518907D}" dt="2022-06-06T14:07:25.334" v="3716"/>
        <pc:sldMkLst>
          <pc:docMk/>
          <pc:sldMk cId="2042435080" sldId="264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4:15:48.985" v="3783" actId="20577"/>
        <pc:sldMkLst>
          <pc:docMk/>
          <pc:sldMk cId="1124817740" sldId="26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7:50.167" v="4053" actId="20577"/>
        <pc:sldMkLst>
          <pc:docMk/>
          <pc:sldMk cId="3640857122" sldId="268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9:34.777" v="4292" actId="20577"/>
        <pc:sldMkLst>
          <pc:docMk/>
          <pc:sldMk cId="2999858303" sldId="270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06:28.586" v="3950" actId="20577"/>
        <pc:sldMkLst>
          <pc:docMk/>
          <pc:sldMk cId="1638632714" sldId="271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14:40.731" v="4253" actId="20577"/>
        <pc:sldMkLst>
          <pc:docMk/>
          <pc:sldMk cId="350044039" sldId="272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4:03.763" v="4299" actId="20577"/>
        <pc:sldMkLst>
          <pc:docMk/>
          <pc:sldMk cId="867898807" sldId="275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28:57.750" v="4309" actId="20577"/>
        <pc:sldMkLst>
          <pc:docMk/>
          <pc:sldMk cId="1973671019" sldId="277"/>
        </pc:sldMkLst>
      </pc:sldChg>
      <pc:sldChg chg="modNotesTx">
        <pc:chgData name="황순재[ 대학원석사과정재학 / 전기전자공학과 ]" userId="88af96e6-5d7a-4a2d-90dd-d9a95151a793" providerId="ADAL" clId="{CD2BA61C-6A7A-4A3D-95C3-FE26C518907D}" dt="2022-06-06T15:37:44.094" v="4413" actId="20577"/>
        <pc:sldMkLst>
          <pc:docMk/>
          <pc:sldMk cId="3710916585" sldId="279"/>
        </pc:sldMkLst>
      </pc:sldChg>
      <pc:sldChg chg="modSp mod">
        <pc:chgData name="황순재[ 대학원석사과정재학 / 전기전자공학과 ]" userId="88af96e6-5d7a-4a2d-90dd-d9a95151a793" providerId="ADAL" clId="{CD2BA61C-6A7A-4A3D-95C3-FE26C518907D}" dt="2022-06-05T14:54:55.973" v="2114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CD2BA61C-6A7A-4A3D-95C3-FE26C518907D}" dt="2022-06-05T14:54:55.973" v="2114"/>
          <ac:spMkLst>
            <pc:docMk/>
            <pc:sldMk cId="2004509553" sldId="284"/>
            <ac:spMk id="3" creationId="{B7BDA6E5-C124-50B6-1FB4-A9B9E2189589}"/>
          </ac:spMkLst>
        </pc:spChg>
      </pc:sldChg>
      <pc:sldChg chg="addSp delSp modSp mod modNotesTx">
        <pc:chgData name="황순재[ 대학원석사과정재학 / 전기전자공학과 ]" userId="88af96e6-5d7a-4a2d-90dd-d9a95151a793" providerId="ADAL" clId="{CD2BA61C-6A7A-4A3D-95C3-FE26C518907D}" dt="2022-06-05T16:03:50.253" v="271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50.253" v="2716"/>
          <ac:spMkLst>
            <pc:docMk/>
            <pc:sldMk cId="1839002911" sldId="285"/>
            <ac:spMk id="3" creationId="{B7BDA6E5-C124-50B6-1FB4-A9B9E2189589}"/>
          </ac:spMkLst>
        </pc:spChg>
        <pc:picChg chg="del mod">
          <ac:chgData name="황순재[ 대학원석사과정재학 / 전기전자공학과 ]" userId="88af96e6-5d7a-4a2d-90dd-d9a95151a793" providerId="ADAL" clId="{CD2BA61C-6A7A-4A3D-95C3-FE26C518907D}" dt="2022-06-05T15:07:55.037" v="2374" actId="478"/>
          <ac:picMkLst>
            <pc:docMk/>
            <pc:sldMk cId="1839002911" sldId="285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7:57.768" v="2377" actId="1076"/>
          <ac:picMkLst>
            <pc:docMk/>
            <pc:sldMk cId="1839002911" sldId="285"/>
            <ac:picMk id="6" creationId="{B6330F52-9B5B-D997-C3D5-ADD309D00E9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03:46.771" v="2713"/>
        <pc:sldMkLst>
          <pc:docMk/>
          <pc:sldMk cId="2405847111" sldId="286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6.771" v="2713"/>
          <ac:spMkLst>
            <pc:docMk/>
            <pc:sldMk cId="2405847111" sldId="286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5:09:37.072" v="2390" actId="1076"/>
          <ac:grpSpMkLst>
            <pc:docMk/>
            <pc:sldMk cId="2405847111" sldId="286"/>
            <ac:grpSpMk id="12" creationId="{E705D36C-3800-F37B-EA5D-2D994DE073B2}"/>
          </ac:grpSpMkLst>
        </pc:grpChg>
        <pc:picChg chg="del">
          <ac:chgData name="황순재[ 대학원석사과정재학 / 전기전자공학과 ]" userId="88af96e6-5d7a-4a2d-90dd-d9a95151a793" providerId="ADAL" clId="{CD2BA61C-6A7A-4A3D-95C3-FE26C518907D}" dt="2022-06-05T15:07:12.766" v="2373" actId="478"/>
          <ac:picMkLst>
            <pc:docMk/>
            <pc:sldMk cId="2405847111" sldId="286"/>
            <ac:picMk id="5" creationId="{DA97629A-47D0-9945-6085-4E6B3E1994EF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8" creationId="{37BC1FFF-4174-063B-BF9E-35A2F8DC4D1D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08:50.802" v="2386" actId="164"/>
          <ac:picMkLst>
            <pc:docMk/>
            <pc:sldMk cId="2405847111" sldId="286"/>
            <ac:picMk id="11" creationId="{271A6F40-EF3C-AF7F-C98F-B868819F365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6:25:31.189" v="3002"/>
        <pc:sldMkLst>
          <pc:docMk/>
          <pc:sldMk cId="435019848" sldId="287"/>
        </pc:sldMkLst>
        <pc:spChg chg="mod">
          <ac:chgData name="황순재[ 대학원석사과정재학 / 전기전자공학과 ]" userId="88af96e6-5d7a-4a2d-90dd-d9a95151a793" providerId="ADAL" clId="{CD2BA61C-6A7A-4A3D-95C3-FE26C518907D}" dt="2022-06-05T16:03:44.383" v="2710"/>
          <ac:spMkLst>
            <pc:docMk/>
            <pc:sldMk cId="435019848" sldId="287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5:51:24.159" v="2685" actId="478"/>
          <ac:grpSpMkLst>
            <pc:docMk/>
            <pc:sldMk cId="435019848" sldId="287"/>
            <ac:grpSpMk id="12" creationId="{E705D36C-3800-F37B-EA5D-2D994DE073B2}"/>
          </ac:grpSpMkLst>
        </pc:grpChg>
        <pc:grpChg chg="add mod">
          <ac:chgData name="황순재[ 대학원석사과정재학 / 전기전자공학과 ]" userId="88af96e6-5d7a-4a2d-90dd-d9a95151a793" providerId="ADAL" clId="{CD2BA61C-6A7A-4A3D-95C3-FE26C518907D}" dt="2022-06-05T15:52:16.653" v="2697" actId="1076"/>
          <ac:grpSpMkLst>
            <pc:docMk/>
            <pc:sldMk cId="435019848" sldId="287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5" creationId="{2F9D1FA1-7214-8E0F-C0F9-CF665E3CCC6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5:51:23.560" v="2684" actId="478"/>
          <ac:picMkLst>
            <pc:docMk/>
            <pc:sldMk cId="435019848" sldId="287"/>
            <ac:picMk id="6" creationId="{3168C887-1C1E-1F20-9A57-16D21E138E67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0" creationId="{6ADE3719-1F1F-53DF-3F3D-D138F0321378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5:52:12.762" v="2695" actId="164"/>
          <ac:picMkLst>
            <pc:docMk/>
            <pc:sldMk cId="435019848" sldId="287"/>
            <ac:picMk id="14" creationId="{8FA885AD-9374-313A-BF1C-D57B5213559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08:50.105" v="3312" actId="20577"/>
        <pc:sldMkLst>
          <pc:docMk/>
          <pc:sldMk cId="2285103721" sldId="288"/>
        </pc:sldMkLst>
        <pc:spChg chg="mod">
          <ac:chgData name="황순재[ 대학원석사과정재학 / 전기전자공학과 ]" userId="88af96e6-5d7a-4a2d-90dd-d9a95151a793" providerId="ADAL" clId="{CD2BA61C-6A7A-4A3D-95C3-FE26C518907D}" dt="2022-06-05T16:25:45.980" v="3005" actId="6549"/>
          <ac:spMkLst>
            <pc:docMk/>
            <pc:sldMk cId="2285103721" sldId="288"/>
            <ac:spMk id="3" creationId="{B7BDA6E5-C124-50B6-1FB4-A9B9E2189589}"/>
          </ac:spMkLst>
        </pc:spChg>
        <pc:grpChg chg="add mod">
          <ac:chgData name="황순재[ 대학원석사과정재학 / 전기전자공학과 ]" userId="88af96e6-5d7a-4a2d-90dd-d9a95151a793" providerId="ADAL" clId="{CD2BA61C-6A7A-4A3D-95C3-FE26C518907D}" dt="2022-06-05T16:26:32.102" v="3015" actId="1076"/>
          <ac:grpSpMkLst>
            <pc:docMk/>
            <pc:sldMk cId="2285103721" sldId="288"/>
            <ac:grpSpMk id="13" creationId="{B5E72CE9-6802-55E2-249C-1EB72B6B5069}"/>
          </ac:grpSpMkLst>
        </pc:grpChg>
        <pc:grpChg chg="del">
          <ac:chgData name="황순재[ 대학원석사과정재학 / 전기전자공학과 ]" userId="88af96e6-5d7a-4a2d-90dd-d9a95151a793" providerId="ADAL" clId="{CD2BA61C-6A7A-4A3D-95C3-FE26C518907D}" dt="2022-06-05T16:25:43.275" v="3004" actId="478"/>
          <ac:grpSpMkLst>
            <pc:docMk/>
            <pc:sldMk cId="2285103721" sldId="288"/>
            <ac:grpSpMk id="15" creationId="{AA3287F8-075A-462B-118D-612F0741505F}"/>
          </ac:grpSpMkLst>
        </pc:grp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6" creationId="{F1149571-FBB6-1E89-ACDD-2BD5A556FE86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8" creationId="{C0B8F423-062C-96CC-40EA-B1907622D59C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6:26:29.165" v="3013" actId="164"/>
          <ac:picMkLst>
            <pc:docMk/>
            <pc:sldMk cId="2285103721" sldId="288"/>
            <ac:picMk id="12" creationId="{4B239B36-4308-552D-24A0-56740F039D2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20:03.567" v="3469" actId="20577"/>
        <pc:sldMkLst>
          <pc:docMk/>
          <pc:sldMk cId="1323220893" sldId="289"/>
        </pc:sldMkLst>
        <pc:spChg chg="mod">
          <ac:chgData name="황순재[ 대학원석사과정재학 / 전기전자공학과 ]" userId="88af96e6-5d7a-4a2d-90dd-d9a95151a793" providerId="ADAL" clId="{CD2BA61C-6A7A-4A3D-95C3-FE26C518907D}" dt="2022-06-05T18:09:36.823" v="3314"/>
          <ac:spMkLst>
            <pc:docMk/>
            <pc:sldMk cId="1323220893" sldId="289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CD2BA61C-6A7A-4A3D-95C3-FE26C518907D}" dt="2022-06-05T18:15:58.195" v="3362"/>
          <ac:spMkLst>
            <pc:docMk/>
            <pc:sldMk cId="1323220893" sldId="289"/>
            <ac:spMk id="3" creationId="{B7BDA6E5-C124-50B6-1FB4-A9B9E2189589}"/>
          </ac:spMkLst>
        </pc:spChg>
        <pc:grpChg chg="del">
          <ac:chgData name="황순재[ 대학원석사과정재학 / 전기전자공학과 ]" userId="88af96e6-5d7a-4a2d-90dd-d9a95151a793" providerId="ADAL" clId="{CD2BA61C-6A7A-4A3D-95C3-FE26C518907D}" dt="2022-06-05T18:09:40.685" v="3316" actId="478"/>
          <ac:grpSpMkLst>
            <pc:docMk/>
            <pc:sldMk cId="1323220893" sldId="289"/>
            <ac:grpSpMk id="13" creationId="{B5E72CE9-6802-55E2-249C-1EB72B6B5069}"/>
          </ac:grpSpMkLst>
        </pc:grpChg>
        <pc:picChg chg="add del mod ord">
          <ac:chgData name="황순재[ 대학원석사과정재학 / 전기전자공학과 ]" userId="88af96e6-5d7a-4a2d-90dd-d9a95151a793" providerId="ADAL" clId="{CD2BA61C-6A7A-4A3D-95C3-FE26C518907D}" dt="2022-06-05T18:10:04.027" v="3321" actId="22"/>
          <ac:picMkLst>
            <pc:docMk/>
            <pc:sldMk cId="1323220893" sldId="289"/>
            <ac:picMk id="5" creationId="{089E4F0C-D82F-63CE-DF67-CC1597391C11}"/>
          </ac:picMkLst>
        </pc:picChg>
        <pc:picChg chg="add mod">
          <ac:chgData name="황순재[ 대학원석사과정재학 / 전기전자공학과 ]" userId="88af96e6-5d7a-4a2d-90dd-d9a95151a793" providerId="ADAL" clId="{CD2BA61C-6A7A-4A3D-95C3-FE26C518907D}" dt="2022-06-05T18:15:59.827" v="3363" actId="1076"/>
          <ac:picMkLst>
            <pc:docMk/>
            <pc:sldMk cId="1323220893" sldId="289"/>
            <ac:picMk id="10" creationId="{EDFF1A16-20CA-C186-339E-01F475D1BEA6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CD2BA61C-6A7A-4A3D-95C3-FE26C518907D}" dt="2022-06-05T18:40:45.768" v="3511"/>
        <pc:sldMkLst>
          <pc:docMk/>
          <pc:sldMk cId="751008561" sldId="290"/>
        </pc:sldMkLst>
        <pc:spChg chg="mod">
          <ac:chgData name="황순재[ 대학원석사과정재학 / 전기전자공학과 ]" userId="88af96e6-5d7a-4a2d-90dd-d9a95151a793" providerId="ADAL" clId="{CD2BA61C-6A7A-4A3D-95C3-FE26C518907D}" dt="2022-06-05T18:21:10.245" v="3474"/>
          <ac:spMkLst>
            <pc:docMk/>
            <pc:sldMk cId="751008561" sldId="290"/>
            <ac:spMk id="2" creationId="{29E1E6AA-6CDB-AB66-6B69-FCFF81846B63}"/>
          </ac:spMkLst>
        </pc:spChg>
        <pc:picChg chg="add mod">
          <ac:chgData name="황순재[ 대학원석사과정재학 / 전기전자공학과 ]" userId="88af96e6-5d7a-4a2d-90dd-d9a95151a793" providerId="ADAL" clId="{CD2BA61C-6A7A-4A3D-95C3-FE26C518907D}" dt="2022-06-05T18:21:32.383" v="3479" actId="14100"/>
          <ac:picMkLst>
            <pc:docMk/>
            <pc:sldMk cId="751008561" sldId="290"/>
            <ac:picMk id="5" creationId="{8990750D-2BF2-3E9D-A1A1-E9B3F26309F5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20:55.347" v="3471" actId="478"/>
          <ac:picMkLst>
            <pc:docMk/>
            <pc:sldMk cId="751008561" sldId="290"/>
            <ac:picMk id="10" creationId="{EDFF1A16-20CA-C186-339E-01F475D1BEA6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CD2BA61C-6A7A-4A3D-95C3-FE26C518907D}" dt="2022-06-05T19:18:22.496" v="3710" actId="20577"/>
        <pc:sldMkLst>
          <pc:docMk/>
          <pc:sldMk cId="2314525237" sldId="291"/>
        </pc:sldMkLst>
        <pc:spChg chg="mod">
          <ac:chgData name="황순재[ 대학원석사과정재학 / 전기전자공학과 ]" userId="88af96e6-5d7a-4a2d-90dd-d9a95151a793" providerId="ADAL" clId="{CD2BA61C-6A7A-4A3D-95C3-FE26C518907D}" dt="2022-06-05T18:41:15.365" v="3519"/>
          <ac:spMkLst>
            <pc:docMk/>
            <pc:sldMk cId="2314525237" sldId="29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CD2BA61C-6A7A-4A3D-95C3-FE26C518907D}" dt="2022-06-05T19:13:57.920" v="3666" actId="20577"/>
          <ac:spMkLst>
            <pc:docMk/>
            <pc:sldMk cId="2314525237" sldId="291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CD2BA61C-6A7A-4A3D-95C3-FE26C518907D}" dt="2022-06-05T18:41:05.413" v="3517" actId="478"/>
          <ac:picMkLst>
            <pc:docMk/>
            <pc:sldMk cId="2314525237" sldId="291"/>
            <ac:picMk id="7" creationId="{E13C5B63-6C15-BC98-FE86-9641E939929F}"/>
          </ac:picMkLst>
        </pc:picChg>
        <pc:picChg chg="del">
          <ac:chgData name="황순재[ 대학원석사과정재학 / 전기전자공학과 ]" userId="88af96e6-5d7a-4a2d-90dd-d9a95151a793" providerId="ADAL" clId="{CD2BA61C-6A7A-4A3D-95C3-FE26C518907D}" dt="2022-06-05T18:41:05.056" v="3516" actId="478"/>
          <ac:picMkLst>
            <pc:docMk/>
            <pc:sldMk cId="2314525237" sldId="291"/>
            <ac:picMk id="11" creationId="{AF52A249-52CE-F048-AF3D-1E23D3015ABB}"/>
          </ac:picMkLst>
        </pc:picChg>
      </pc:sldChg>
      <pc:sldChg chg="add del">
        <pc:chgData name="황순재[ 대학원석사과정재학 / 전기전자공학과 ]" userId="88af96e6-5d7a-4a2d-90dd-d9a95151a793" providerId="ADAL" clId="{CD2BA61C-6A7A-4A3D-95C3-FE26C518907D}" dt="2022-06-05T18:40:56.118" v="3513"/>
        <pc:sldMkLst>
          <pc:docMk/>
          <pc:sldMk cId="3266528534" sldId="291"/>
        </pc:sldMkLst>
      </pc:sldChg>
    </pc:docChg>
  </pc:docChgLst>
  <pc:docChgLst>
    <pc:chgData name="황순재[ 대학원석사과정재학 / 전기전자공학과 ]" userId="88af96e6-5d7a-4a2d-90dd-d9a95151a793" providerId="ADAL" clId="{815A6C75-9FF4-4DE0-9761-556A87078B4E}"/>
    <pc:docChg chg="undo redo custSel addSld delSld modSld sldOrd">
      <pc:chgData name="황순재[ 대학원석사과정재학 / 전기전자공학과 ]" userId="88af96e6-5d7a-4a2d-90dd-d9a95151a793" providerId="ADAL" clId="{815A6C75-9FF4-4DE0-9761-556A87078B4E}" dt="2022-06-21T04:27:07.481" v="13081" actId="20577"/>
      <pc:docMkLst>
        <pc:docMk/>
      </pc:docMkLst>
      <pc:sldChg chg="modSp mod">
        <pc:chgData name="황순재[ 대학원석사과정재학 / 전기전자공학과 ]" userId="88af96e6-5d7a-4a2d-90dd-d9a95151a793" providerId="ADAL" clId="{815A6C75-9FF4-4DE0-9761-556A87078B4E}" dt="2022-06-18T11:39:02.777" v="108" actId="14100"/>
        <pc:sldMkLst>
          <pc:docMk/>
          <pc:sldMk cId="3045029417" sldId="256"/>
        </pc:sldMkLst>
        <pc:spChg chg="mod">
          <ac:chgData name="황순재[ 대학원석사과정재학 / 전기전자공학과 ]" userId="88af96e6-5d7a-4a2d-90dd-d9a95151a793" providerId="ADAL" clId="{815A6C75-9FF4-4DE0-9761-556A87078B4E}" dt="2022-06-18T11:39:02.777" v="108" actId="14100"/>
          <ac:spMkLst>
            <pc:docMk/>
            <pc:sldMk cId="3045029417" sldId="256"/>
            <ac:spMk id="4" creationId="{73CB76DC-881F-D5EF-9EDA-ABA9A9592178}"/>
          </ac:spMkLst>
        </pc:spChg>
      </pc:sldChg>
      <pc:sldChg chg="modSp mod">
        <pc:chgData name="황순재[ 대학원석사과정재학 / 전기전자공학과 ]" userId="88af96e6-5d7a-4a2d-90dd-d9a95151a793" providerId="ADAL" clId="{815A6C75-9FF4-4DE0-9761-556A87078B4E}" dt="2022-06-21T04:26:49.297" v="13073" actId="20577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815A6C75-9FF4-4DE0-9761-556A87078B4E}" dt="2022-06-18T11:43:06.353" v="146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815A6C75-9FF4-4DE0-9761-556A87078B4E}" dt="2022-06-21T04:26:49.297" v="13073" actId="20577"/>
          <ac:spMkLst>
            <pc:docMk/>
            <pc:sldMk cId="2327623167" sldId="257"/>
            <ac:spMk id="3" creationId="{B7BDA6E5-C124-50B6-1FB4-A9B9E2189589}"/>
          </ac:spMkLst>
        </pc:spChg>
      </pc:sldChg>
      <pc:sldChg chg="modSp add mod">
        <pc:chgData name="황순재[ 대학원석사과정재학 / 전기전자공학과 ]" userId="88af96e6-5d7a-4a2d-90dd-d9a95151a793" providerId="ADAL" clId="{815A6C75-9FF4-4DE0-9761-556A87078B4E}" dt="2022-06-18T12:04:30.016" v="2783"/>
        <pc:sldMkLst>
          <pc:docMk/>
          <pc:sldMk cId="2026560593" sldId="258"/>
        </pc:sldMkLst>
        <pc:spChg chg="mod">
          <ac:chgData name="황순재[ 대학원석사과정재학 / 전기전자공학과 ]" userId="88af96e6-5d7a-4a2d-90dd-d9a95151a793" providerId="ADAL" clId="{815A6C75-9FF4-4DE0-9761-556A87078B4E}" dt="2022-06-18T12:04:30.016" v="2783"/>
          <ac:spMkLst>
            <pc:docMk/>
            <pc:sldMk cId="2026560593" sldId="258"/>
            <ac:spMk id="3" creationId="{B7BDA6E5-C124-50B6-1FB4-A9B9E2189589}"/>
          </ac:spMkLst>
        </pc:spChg>
      </pc:sldChg>
      <pc:sldChg chg="new del">
        <pc:chgData name="황순재[ 대학원석사과정재학 / 전기전자공학과 ]" userId="88af96e6-5d7a-4a2d-90dd-d9a95151a793" providerId="ADAL" clId="{815A6C75-9FF4-4DE0-9761-556A87078B4E}" dt="2022-06-18T11:56:03.080" v="2078" actId="47"/>
        <pc:sldMkLst>
          <pc:docMk/>
          <pc:sldMk cId="20917538" sldId="259"/>
        </pc:sldMkLst>
      </pc:sldChg>
      <pc:sldChg chg="addSp modSp add mod">
        <pc:chgData name="황순재[ 대학원석사과정재학 / 전기전자공학과 ]" userId="88af96e6-5d7a-4a2d-90dd-d9a95151a793" providerId="ADAL" clId="{815A6C75-9FF4-4DE0-9761-556A87078B4E}" dt="2022-06-21T04:27:07.481" v="13081" actId="20577"/>
        <pc:sldMkLst>
          <pc:docMk/>
          <pc:sldMk cId="2129905872" sldId="260"/>
        </pc:sldMkLst>
        <pc:spChg chg="mod">
          <ac:chgData name="황순재[ 대학원석사과정재학 / 전기전자공학과 ]" userId="88af96e6-5d7a-4a2d-90dd-d9a95151a793" providerId="ADAL" clId="{815A6C75-9FF4-4DE0-9761-556A87078B4E}" dt="2022-06-21T04:27:07.481" v="13081" actId="20577"/>
          <ac:spMkLst>
            <pc:docMk/>
            <pc:sldMk cId="2129905872" sldId="260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02:11.497" v="2556" actId="1076"/>
          <ac:picMkLst>
            <pc:docMk/>
            <pc:sldMk cId="2129905872" sldId="260"/>
            <ac:picMk id="6" creationId="{8CD099EA-E87D-7F34-D07C-81C3FEC32FAB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21T04:14:15.270" v="12767"/>
        <pc:sldMkLst>
          <pc:docMk/>
          <pc:sldMk cId="1658237505" sldId="261"/>
        </pc:sldMkLst>
        <pc:spChg chg="mod">
          <ac:chgData name="황순재[ 대학원석사과정재학 / 전기전자공학과 ]" userId="88af96e6-5d7a-4a2d-90dd-d9a95151a793" providerId="ADAL" clId="{815A6C75-9FF4-4DE0-9761-556A87078B4E}" dt="2022-06-21T04:14:15.270" v="12767"/>
          <ac:spMkLst>
            <pc:docMk/>
            <pc:sldMk cId="1658237505" sldId="26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815A6C75-9FF4-4DE0-9761-556A87078B4E}" dt="2022-06-18T12:07:21.093" v="2921"/>
          <ac:spMkLst>
            <pc:docMk/>
            <pc:sldMk cId="1658237505" sldId="261"/>
            <ac:spMk id="5" creationId="{F79A1791-B0F0-7902-9233-F3DA68DB8CAC}"/>
          </ac:spMkLst>
        </pc:spChg>
        <pc:spChg chg="add del">
          <ac:chgData name="황순재[ 대학원석사과정재학 / 전기전자공학과 ]" userId="88af96e6-5d7a-4a2d-90dd-d9a95151a793" providerId="ADAL" clId="{815A6C75-9FF4-4DE0-9761-556A87078B4E}" dt="2022-06-18T12:07:38.613" v="2958"/>
          <ac:spMkLst>
            <pc:docMk/>
            <pc:sldMk cId="1658237505" sldId="261"/>
            <ac:spMk id="7" creationId="{D841175B-1B0E-9A74-DEA5-52E8E7A13214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06:50.520" v="2918" actId="478"/>
          <ac:picMkLst>
            <pc:docMk/>
            <pc:sldMk cId="1658237505" sldId="261"/>
            <ac:picMk id="6" creationId="{8CD099EA-E87D-7F34-D07C-81C3FEC32FA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09:01.682" v="3191" actId="1076"/>
          <ac:picMkLst>
            <pc:docMk/>
            <pc:sldMk cId="1658237505" sldId="261"/>
            <ac:picMk id="8" creationId="{6C023A09-C546-A638-B653-530024F8866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47:44.180" v="7754" actId="20577"/>
        <pc:sldMkLst>
          <pc:docMk/>
          <pc:sldMk cId="3128295084" sldId="262"/>
        </pc:sldMkLst>
        <pc:spChg chg="mod">
          <ac:chgData name="황순재[ 대학원석사과정재학 / 전기전자공학과 ]" userId="88af96e6-5d7a-4a2d-90dd-d9a95151a793" providerId="ADAL" clId="{815A6C75-9FF4-4DE0-9761-556A87078B4E}" dt="2022-06-18T12:47:44.180" v="7754" actId="20577"/>
          <ac:spMkLst>
            <pc:docMk/>
            <pc:sldMk cId="3128295084" sldId="262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24:45.094" v="4115" actId="1076"/>
          <ac:picMkLst>
            <pc:docMk/>
            <pc:sldMk cId="3128295084" sldId="262"/>
            <ac:picMk id="6" creationId="{1A16D793-EB01-4462-4550-F62D32E1EEE7}"/>
          </ac:picMkLst>
        </pc:picChg>
        <pc:picChg chg="add del">
          <ac:chgData name="황순재[ 대학원석사과정재학 / 전기전자공학과 ]" userId="88af96e6-5d7a-4a2d-90dd-d9a95151a793" providerId="ADAL" clId="{815A6C75-9FF4-4DE0-9761-556A87078B4E}" dt="2022-06-18T12:23:08.711" v="3956" actId="478"/>
          <ac:picMkLst>
            <pc:docMk/>
            <pc:sldMk cId="3128295084" sldId="262"/>
            <ac:picMk id="8" creationId="{6C023A09-C546-A638-B653-530024F8866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26:04.319" v="4118" actId="1076"/>
          <ac:picMkLst>
            <pc:docMk/>
            <pc:sldMk cId="3128295084" sldId="262"/>
            <ac:picMk id="9" creationId="{091DE96C-EE74-77C4-41CE-462A7C4D706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26:36.170" v="4120" actId="1076"/>
          <ac:picMkLst>
            <pc:docMk/>
            <pc:sldMk cId="3128295084" sldId="262"/>
            <ac:picMk id="11" creationId="{CE39AFF0-0E3D-77AB-F162-27F06F8BD2DE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4:24:54.395" v="12693"/>
        <pc:sldMkLst>
          <pc:docMk/>
          <pc:sldMk cId="443264154" sldId="263"/>
        </pc:sldMkLst>
        <pc:spChg chg="mod">
          <ac:chgData name="황순재[ 대학원석사과정재학 / 전기전자공학과 ]" userId="88af96e6-5d7a-4a2d-90dd-d9a95151a793" providerId="ADAL" clId="{815A6C75-9FF4-4DE0-9761-556A87078B4E}" dt="2022-06-18T14:24:54.395" v="12693"/>
          <ac:spMkLst>
            <pc:docMk/>
            <pc:sldMk cId="443264154" sldId="26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27:29.331" v="4369" actId="478"/>
          <ac:picMkLst>
            <pc:docMk/>
            <pc:sldMk cId="443264154" sldId="263"/>
            <ac:picMk id="6" creationId="{1A16D793-EB01-4462-4550-F62D32E1EEE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27:29.632" v="4370" actId="478"/>
          <ac:picMkLst>
            <pc:docMk/>
            <pc:sldMk cId="443264154" sldId="263"/>
            <ac:picMk id="9" creationId="{091DE96C-EE74-77C4-41CE-462A7C4D706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27:29.940" v="4371" actId="478"/>
          <ac:picMkLst>
            <pc:docMk/>
            <pc:sldMk cId="443264154" sldId="263"/>
            <ac:picMk id="11" creationId="{CE39AFF0-0E3D-77AB-F162-27F06F8BD2DE}"/>
          </ac:picMkLst>
        </pc:picChg>
      </pc:sldChg>
      <pc:sldChg chg="modSp add mod">
        <pc:chgData name="황순재[ 대학원석사과정재학 / 전기전자공학과 ]" userId="88af96e6-5d7a-4a2d-90dd-d9a95151a793" providerId="ADAL" clId="{815A6C75-9FF4-4DE0-9761-556A87078B4E}" dt="2022-06-21T04:16:48.908" v="12772"/>
        <pc:sldMkLst>
          <pc:docMk/>
          <pc:sldMk cId="1790890423" sldId="264"/>
        </pc:sldMkLst>
        <pc:spChg chg="mod">
          <ac:chgData name="황순재[ 대학원석사과정재학 / 전기전자공학과 ]" userId="88af96e6-5d7a-4a2d-90dd-d9a95151a793" providerId="ADAL" clId="{815A6C75-9FF4-4DE0-9761-556A87078B4E}" dt="2022-06-21T04:16:48.908" v="12772"/>
          <ac:spMkLst>
            <pc:docMk/>
            <pc:sldMk cId="1790890423" sldId="264"/>
            <ac:spMk id="3" creationId="{B7BDA6E5-C124-50B6-1FB4-A9B9E2189589}"/>
          </ac:spMkLst>
        </pc:sp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1:57.986" v="7947"/>
        <pc:sldMkLst>
          <pc:docMk/>
          <pc:sldMk cId="2179347490" sldId="265"/>
        </pc:sldMkLst>
        <pc:spChg chg="mod">
          <ac:chgData name="황순재[ 대학원석사과정재학 / 전기전자공학과 ]" userId="88af96e6-5d7a-4a2d-90dd-d9a95151a793" providerId="ADAL" clId="{815A6C75-9FF4-4DE0-9761-556A87078B4E}" dt="2022-06-18T12:51:57.986" v="7947"/>
          <ac:spMkLst>
            <pc:docMk/>
            <pc:sldMk cId="2179347490" sldId="265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2:51:34.392" v="7927" actId="22"/>
          <ac:spMkLst>
            <pc:docMk/>
            <pc:sldMk cId="2179347490" sldId="265"/>
            <ac:spMk id="3" creationId="{B7BDA6E5-C124-50B6-1FB4-A9B9E2189589}"/>
          </ac:spMkLst>
        </pc:spChg>
        <pc:picChg chg="add del mod">
          <ac:chgData name="황순재[ 대학원석사과정재학 / 전기전자공학과 ]" userId="88af96e6-5d7a-4a2d-90dd-d9a95151a793" providerId="ADAL" clId="{815A6C75-9FF4-4DE0-9761-556A87078B4E}" dt="2022-06-18T12:51:40.946" v="7930" actId="478"/>
          <ac:picMkLst>
            <pc:docMk/>
            <pc:sldMk cId="2179347490" sldId="265"/>
            <ac:picMk id="6" creationId="{56AD4BC7-4DD9-06F6-89C6-101D0F047C0C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2:51:40.436" v="7929" actId="478"/>
          <ac:picMkLst>
            <pc:docMk/>
            <pc:sldMk cId="2179347490" sldId="265"/>
            <ac:picMk id="8" creationId="{0E2095A6-3F81-5397-78E7-1FE8D06BF3B9}"/>
          </ac:picMkLst>
        </pc:picChg>
        <pc:picChg chg="add mod ord">
          <ac:chgData name="황순재[ 대학원석사과정재학 / 전기전자공학과 ]" userId="88af96e6-5d7a-4a2d-90dd-d9a95151a793" providerId="ADAL" clId="{815A6C75-9FF4-4DE0-9761-556A87078B4E}" dt="2022-06-18T12:51:43.197" v="7931" actId="1076"/>
          <ac:picMkLst>
            <pc:docMk/>
            <pc:sldMk cId="2179347490" sldId="265"/>
            <ac:picMk id="10" creationId="{527F0EE3-B523-4E22-52A1-2A67329E762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6:45.218" v="7996" actId="20577"/>
        <pc:sldMkLst>
          <pc:docMk/>
          <pc:sldMk cId="1850381722" sldId="266"/>
        </pc:sldMkLst>
        <pc:spChg chg="mod">
          <ac:chgData name="황순재[ 대학원석사과정재학 / 전기전자공학과 ]" userId="88af96e6-5d7a-4a2d-90dd-d9a95151a793" providerId="ADAL" clId="{815A6C75-9FF4-4DE0-9761-556A87078B4E}" dt="2022-06-18T12:56:45.218" v="7996" actId="20577"/>
          <ac:spMkLst>
            <pc:docMk/>
            <pc:sldMk cId="1850381722" sldId="266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2:52:49.561" v="7950" actId="478"/>
          <ac:spMkLst>
            <pc:docMk/>
            <pc:sldMk cId="1850381722" sldId="266"/>
            <ac:spMk id="5" creationId="{A2B1C297-84C1-7D91-FCA3-F644ED9C2851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2:52:05.127" v="7949" actId="478"/>
          <ac:picMkLst>
            <pc:docMk/>
            <pc:sldMk cId="1850381722" sldId="266"/>
            <ac:picMk id="6" creationId="{56AD4BC7-4DD9-06F6-89C6-101D0F047C0C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2:50.400" v="7951" actId="478"/>
          <ac:picMkLst>
            <pc:docMk/>
            <pc:sldMk cId="1850381722" sldId="266"/>
            <ac:picMk id="8" creationId="{0E2095A6-3F81-5397-78E7-1FE8D06BF3B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0.753" v="7983" actId="14100"/>
          <ac:picMkLst>
            <pc:docMk/>
            <pc:sldMk cId="1850381722" sldId="266"/>
            <ac:picMk id="9" creationId="{E3E1C288-793B-8386-CA96-6E5F9821619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2:02.790" v="7948" actId="478"/>
          <ac:picMkLst>
            <pc:docMk/>
            <pc:sldMk cId="1850381722" sldId="266"/>
            <ac:picMk id="10" creationId="{527F0EE3-B523-4E22-52A1-2A67329E762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3.963" v="7986" actId="1076"/>
          <ac:picMkLst>
            <pc:docMk/>
            <pc:sldMk cId="1850381722" sldId="266"/>
            <ac:picMk id="12" creationId="{CF41296E-C8D1-556D-CA58-22CC3867E5C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5:59.407" v="7988" actId="1076"/>
          <ac:picMkLst>
            <pc:docMk/>
            <pc:sldMk cId="1850381722" sldId="266"/>
            <ac:picMk id="14" creationId="{17AB9E6A-C5AB-460F-7CCC-3125518C03E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6:00.973" v="7989" actId="1076"/>
          <ac:picMkLst>
            <pc:docMk/>
            <pc:sldMk cId="1850381722" sldId="266"/>
            <ac:picMk id="16" creationId="{BA0DB052-9940-7AE7-34E0-B98A3B1654B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6:20.127" v="7992" actId="1076"/>
          <ac:picMkLst>
            <pc:docMk/>
            <pc:sldMk cId="1850381722" sldId="266"/>
            <ac:picMk id="18" creationId="{3EB8D044-19BE-BF96-4868-A5ACEE96BAF8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2:57:53.729" v="8017" actId="1076"/>
        <pc:sldMkLst>
          <pc:docMk/>
          <pc:sldMk cId="2611601748" sldId="267"/>
        </pc:sldMkLst>
        <pc:spChg chg="mod">
          <ac:chgData name="황순재[ 대학원석사과정재학 / 전기전자공학과 ]" userId="88af96e6-5d7a-4a2d-90dd-d9a95151a793" providerId="ADAL" clId="{815A6C75-9FF4-4DE0-9761-556A87078B4E}" dt="2022-06-18T12:56:55.207" v="8008"/>
          <ac:spMkLst>
            <pc:docMk/>
            <pc:sldMk cId="2611601748" sldId="267"/>
            <ac:spMk id="2" creationId="{29E1E6AA-6CDB-AB66-6B69-FCFF81846B6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2:57:53.729" v="8017" actId="1076"/>
          <ac:picMkLst>
            <pc:docMk/>
            <pc:sldMk cId="2611601748" sldId="267"/>
            <ac:picMk id="5" creationId="{2BCA5B27-66C1-25E9-9ABC-91130CADD639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6.779" v="8010" actId="478"/>
          <ac:picMkLst>
            <pc:docMk/>
            <pc:sldMk cId="2611601748" sldId="267"/>
            <ac:picMk id="9" creationId="{E3E1C288-793B-8386-CA96-6E5F98216197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108" v="8011" actId="478"/>
          <ac:picMkLst>
            <pc:docMk/>
            <pc:sldMk cId="2611601748" sldId="267"/>
            <ac:picMk id="12" creationId="{CF41296E-C8D1-556D-CA58-22CC3867E5CF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469" v="8012" actId="478"/>
          <ac:picMkLst>
            <pc:docMk/>
            <pc:sldMk cId="2611601748" sldId="267"/>
            <ac:picMk id="14" creationId="{17AB9E6A-C5AB-460F-7CCC-3125518C03E5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6.389" v="8009" actId="478"/>
          <ac:picMkLst>
            <pc:docMk/>
            <pc:sldMk cId="2611601748" sldId="267"/>
            <ac:picMk id="16" creationId="{BA0DB052-9940-7AE7-34E0-B98A3B1654B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2:57:47.828" v="8013" actId="478"/>
          <ac:picMkLst>
            <pc:docMk/>
            <pc:sldMk cId="2611601748" sldId="267"/>
            <ac:picMk id="18" creationId="{3EB8D044-19BE-BF96-4868-A5ACEE96BAF8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2:56:41.925" v="7995" actId="47"/>
        <pc:sldMkLst>
          <pc:docMk/>
          <pc:sldMk cId="3282099272" sldId="267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0:11.021" v="8048" actId="14100"/>
        <pc:sldMkLst>
          <pc:docMk/>
          <pc:sldMk cId="2309836670" sldId="268"/>
        </pc:sldMkLst>
        <pc:picChg chg="del">
          <ac:chgData name="황순재[ 대학원석사과정재학 / 전기전자공학과 ]" userId="88af96e6-5d7a-4a2d-90dd-d9a95151a793" providerId="ADAL" clId="{815A6C75-9FF4-4DE0-9761-556A87078B4E}" dt="2022-06-18T12:57:57.191" v="8019" actId="478"/>
          <ac:picMkLst>
            <pc:docMk/>
            <pc:sldMk cId="2309836670" sldId="268"/>
            <ac:picMk id="5" creationId="{2BCA5B27-66C1-25E9-9ABC-91130CADD63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7.664" v="8040" actId="14100"/>
          <ac:picMkLst>
            <pc:docMk/>
            <pc:sldMk cId="2309836670" sldId="268"/>
            <ac:picMk id="6" creationId="{2EDB3EEE-BE53-DBB7-8003-7378F089EAC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9.975" v="8041" actId="14100"/>
          <ac:picMkLst>
            <pc:docMk/>
            <pc:sldMk cId="2309836670" sldId="268"/>
            <ac:picMk id="8" creationId="{50DE100C-77B4-7821-5936-19F17ADA941F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41.506" v="8042" actId="14100"/>
          <ac:picMkLst>
            <pc:docMk/>
            <pc:sldMk cId="2309836670" sldId="268"/>
            <ac:picMk id="10" creationId="{E6699F39-3AB2-5FAC-9EC4-383B9101246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2:59:35.967" v="8039" actId="1076"/>
          <ac:picMkLst>
            <pc:docMk/>
            <pc:sldMk cId="2309836670" sldId="268"/>
            <ac:picMk id="12" creationId="{BD99A16D-FE8E-E989-DEBE-3820077A37DE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0:11.021" v="8048" actId="14100"/>
          <ac:picMkLst>
            <pc:docMk/>
            <pc:sldMk cId="2309836670" sldId="268"/>
            <ac:picMk id="14" creationId="{173E404E-75F0-6D0D-EA1F-C2D9F627AD45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1:52.236" v="8062" actId="1076"/>
        <pc:sldMkLst>
          <pc:docMk/>
          <pc:sldMk cId="544078491" sldId="269"/>
        </pc:sldMkLst>
        <pc:spChg chg="mod">
          <ac:chgData name="황순재[ 대학원석사과정재학 / 전기전자공학과 ]" userId="88af96e6-5d7a-4a2d-90dd-d9a95151a793" providerId="ADAL" clId="{815A6C75-9FF4-4DE0-9761-556A87078B4E}" dt="2022-06-18T13:00:24.914" v="8051" actId="20577"/>
          <ac:spMkLst>
            <pc:docMk/>
            <pc:sldMk cId="544078491" sldId="269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815A6C75-9FF4-4DE0-9761-556A87078B4E}" dt="2022-06-18T13:00:36.256" v="8053" actId="478"/>
          <ac:spMkLst>
            <pc:docMk/>
            <pc:sldMk cId="544078491" sldId="269"/>
            <ac:spMk id="5" creationId="{22BE0F7A-833E-FE66-937B-9A37BBA6DD58}"/>
          </ac:spMkLst>
        </pc:spChg>
        <pc:picChg chg="add del mod">
          <ac:chgData name="황순재[ 대학원석사과정재학 / 전기전자공학과 ]" userId="88af96e6-5d7a-4a2d-90dd-d9a95151a793" providerId="ADAL" clId="{815A6C75-9FF4-4DE0-9761-556A87078B4E}" dt="2022-06-18T13:01:48.437" v="8059" actId="478"/>
          <ac:picMkLst>
            <pc:docMk/>
            <pc:sldMk cId="544078491" sldId="269"/>
            <ac:picMk id="7" creationId="{3C85CFED-DBBA-7878-74D1-9282DF7732EE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1:52.236" v="8062" actId="1076"/>
          <ac:picMkLst>
            <pc:docMk/>
            <pc:sldMk cId="544078491" sldId="269"/>
            <ac:picMk id="9" creationId="{C64124F0-D390-BDDA-E85B-C6DDD3C5FB2C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0:30.169" v="8052" actId="478"/>
          <ac:picMkLst>
            <pc:docMk/>
            <pc:sldMk cId="544078491" sldId="269"/>
            <ac:picMk id="10" creationId="{527F0EE3-B523-4E22-52A1-2A67329E762F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4:13.194" v="8103" actId="14100"/>
        <pc:sldMkLst>
          <pc:docMk/>
          <pc:sldMk cId="1560858799" sldId="270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03:41.403" v="8093" actId="14100"/>
          <ac:picMkLst>
            <pc:docMk/>
            <pc:sldMk cId="1560858799" sldId="270"/>
            <ac:picMk id="5" creationId="{8DDD5DAE-0FFA-2AAA-699C-9EF0B0F38A5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37.939" v="8091" actId="14100"/>
          <ac:picMkLst>
            <pc:docMk/>
            <pc:sldMk cId="1560858799" sldId="270"/>
            <ac:picMk id="7" creationId="{14C14DE5-2292-1579-AB3B-35B83F92A3F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1:57.378" v="8064" actId="478"/>
          <ac:picMkLst>
            <pc:docMk/>
            <pc:sldMk cId="1560858799" sldId="270"/>
            <ac:picMk id="9" creationId="{C64124F0-D390-BDDA-E85B-C6DDD3C5FB2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39.672" v="8092" actId="14100"/>
          <ac:picMkLst>
            <pc:docMk/>
            <pc:sldMk cId="1560858799" sldId="270"/>
            <ac:picMk id="10" creationId="{418AE31F-DA6E-1A6D-966B-FC2111A7CCE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3:47.747" v="8097" actId="14100"/>
          <ac:picMkLst>
            <pc:docMk/>
            <pc:sldMk cId="1560858799" sldId="270"/>
            <ac:picMk id="12" creationId="{13788A26-B566-FC9B-6537-0538F33EF01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4:13.194" v="8103" actId="14100"/>
          <ac:picMkLst>
            <pc:docMk/>
            <pc:sldMk cId="1560858799" sldId="270"/>
            <ac:picMk id="14" creationId="{D56E9315-F0E4-B8A3-5BD5-7F9D679BE077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3:04:20.192" v="8105" actId="47"/>
        <pc:sldMkLst>
          <pc:docMk/>
          <pc:sldMk cId="1986868816" sldId="271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5:48.668" v="8116" actId="1076"/>
        <pc:sldMkLst>
          <pc:docMk/>
          <pc:sldMk cId="2963267282" sldId="271"/>
        </pc:sldMkLst>
        <pc:spChg chg="mod">
          <ac:chgData name="황순재[ 대학원석사과정재학 / 전기전자공학과 ]" userId="88af96e6-5d7a-4a2d-90dd-d9a95151a793" providerId="ADAL" clId="{815A6C75-9FF4-4DE0-9761-556A87078B4E}" dt="2022-06-18T13:04:25.373" v="8108" actId="20577"/>
          <ac:spMkLst>
            <pc:docMk/>
            <pc:sldMk cId="2963267282" sldId="271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05:23.304" v="8109" actId="478"/>
          <ac:picMkLst>
            <pc:docMk/>
            <pc:sldMk cId="2963267282" sldId="271"/>
            <ac:picMk id="5" creationId="{2BCA5B27-66C1-25E9-9ABC-91130CADD639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3:05:44.694" v="8113" actId="478"/>
          <ac:picMkLst>
            <pc:docMk/>
            <pc:sldMk cId="2963267282" sldId="271"/>
            <ac:picMk id="6" creationId="{21F474FD-153C-6CC3-0C51-8C33E4DD1AC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5:48.668" v="8116" actId="1076"/>
          <ac:picMkLst>
            <pc:docMk/>
            <pc:sldMk cId="2963267282" sldId="271"/>
            <ac:picMk id="8" creationId="{7CF624E3-8DD4-DF30-2758-8F8BC215953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26:34.705" v="12694" actId="1076"/>
        <pc:sldMkLst>
          <pc:docMk/>
          <pc:sldMk cId="2871676802" sldId="272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07:15.025" v="8132" actId="1076"/>
          <ac:picMkLst>
            <pc:docMk/>
            <pc:sldMk cId="2871676802" sldId="272"/>
            <ac:picMk id="5" creationId="{886A3827-CEC1-6C6B-25CE-BC7D58BACD0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7:15.769" v="8133" actId="1076"/>
          <ac:picMkLst>
            <pc:docMk/>
            <pc:sldMk cId="2871676802" sldId="272"/>
            <ac:picMk id="7" creationId="{EE020C9F-A311-CB11-5094-312CECA97FE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6:01.558" v="8118" actId="478"/>
          <ac:picMkLst>
            <pc:docMk/>
            <pc:sldMk cId="2871676802" sldId="272"/>
            <ac:picMk id="8" creationId="{7CF624E3-8DD4-DF30-2758-8F8BC215953C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7:18.481" v="8135" actId="14100"/>
          <ac:picMkLst>
            <pc:docMk/>
            <pc:sldMk cId="2871676802" sldId="272"/>
            <ac:picMk id="10" creationId="{D6F13151-FCE4-8682-F53B-9C016019CFB9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26:34.705" v="12694" actId="1076"/>
          <ac:picMkLst>
            <pc:docMk/>
            <pc:sldMk cId="2871676802" sldId="272"/>
            <ac:picMk id="12" creationId="{C86FB976-EC57-52AE-454C-5EAE7215C57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8:02.408" v="8144" actId="14100"/>
          <ac:picMkLst>
            <pc:docMk/>
            <pc:sldMk cId="2871676802" sldId="272"/>
            <ac:picMk id="14" creationId="{159CBC71-4852-D349-6651-119B22551A10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09:16.277" v="8154" actId="1076"/>
        <pc:sldMkLst>
          <pc:docMk/>
          <pc:sldMk cId="3076150568" sldId="273"/>
        </pc:sldMkLst>
        <pc:spChg chg="mod">
          <ac:chgData name="황순재[ 대학원석사과정재학 / 전기전자공학과 ]" userId="88af96e6-5d7a-4a2d-90dd-d9a95151a793" providerId="ADAL" clId="{815A6C75-9FF4-4DE0-9761-556A87078B4E}" dt="2022-06-18T13:08:17.672" v="8149" actId="20577"/>
          <ac:spMkLst>
            <pc:docMk/>
            <pc:sldMk cId="3076150568" sldId="273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5" creationId="{8DDD5DAE-0FFA-2AAA-699C-9EF0B0F38A5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09:16.277" v="8154" actId="1076"/>
          <ac:picMkLst>
            <pc:docMk/>
            <pc:sldMk cId="3076150568" sldId="273"/>
            <ac:picMk id="6" creationId="{3EA84B5A-A45C-4E8C-E367-197D5169556D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7" creationId="{14C14DE5-2292-1579-AB3B-35B83F92A3F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0" creationId="{418AE31F-DA6E-1A6D-966B-FC2111A7CCE8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2" creationId="{13788A26-B566-FC9B-6537-0538F33EF01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8:15.241" v="8146" actId="478"/>
          <ac:picMkLst>
            <pc:docMk/>
            <pc:sldMk cId="3076150568" sldId="273"/>
            <ac:picMk id="14" creationId="{D56E9315-F0E4-B8A3-5BD5-7F9D679BE077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1:50.475" v="8187" actId="1076"/>
        <pc:sldMkLst>
          <pc:docMk/>
          <pc:sldMk cId="2493666366" sldId="274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11:09.708" v="8176" actId="14100"/>
          <ac:picMkLst>
            <pc:docMk/>
            <pc:sldMk cId="2493666366" sldId="274"/>
            <ac:picMk id="5" creationId="{F064B694-C6BC-CC98-FA61-1C69E17F67B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09:24.244" v="8156" actId="478"/>
          <ac:picMkLst>
            <pc:docMk/>
            <pc:sldMk cId="2493666366" sldId="274"/>
            <ac:picMk id="6" creationId="{3EA84B5A-A45C-4E8C-E367-197D5169556D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2.219" v="8179" actId="14100"/>
          <ac:picMkLst>
            <pc:docMk/>
            <pc:sldMk cId="2493666366" sldId="274"/>
            <ac:picMk id="8" creationId="{6E3604EE-02F4-D71F-1F9A-1DC53969B16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4.397" v="8180" actId="14100"/>
          <ac:picMkLst>
            <pc:docMk/>
            <pc:sldMk cId="2493666366" sldId="274"/>
            <ac:picMk id="10" creationId="{AF0367CE-D8FC-0616-F3EF-5AD331C2EEA8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15.771" v="8181" actId="1076"/>
          <ac:picMkLst>
            <pc:docMk/>
            <pc:sldMk cId="2493666366" sldId="274"/>
            <ac:picMk id="12" creationId="{858049DC-0863-1AD7-B881-487FF2316DC0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1:50.475" v="8187" actId="1076"/>
          <ac:picMkLst>
            <pc:docMk/>
            <pc:sldMk cId="2493666366" sldId="274"/>
            <ac:picMk id="14" creationId="{158C8D67-1FA8-7752-6BC3-48705344CE48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2:55.769" v="8200" actId="14100"/>
        <pc:sldMkLst>
          <pc:docMk/>
          <pc:sldMk cId="24760269" sldId="275"/>
        </pc:sldMkLst>
        <pc:spChg chg="mod">
          <ac:chgData name="황순재[ 대학원석사과정재학 / 전기전자공학과 ]" userId="88af96e6-5d7a-4a2d-90dd-d9a95151a793" providerId="ADAL" clId="{815A6C75-9FF4-4DE0-9761-556A87078B4E}" dt="2022-06-18T13:11:59.258" v="8191" actId="20577"/>
          <ac:spMkLst>
            <pc:docMk/>
            <pc:sldMk cId="24760269" sldId="275"/>
            <ac:spMk id="2" creationId="{29E1E6AA-6CDB-AB66-6B69-FCFF81846B63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3:12:00.908" v="8192" actId="478"/>
          <ac:picMkLst>
            <pc:docMk/>
            <pc:sldMk cId="24760269" sldId="275"/>
            <ac:picMk id="5" creationId="{886A3827-CEC1-6C6B-25CE-BC7D58BACD05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2:55.769" v="8200" actId="14100"/>
          <ac:picMkLst>
            <pc:docMk/>
            <pc:sldMk cId="24760269" sldId="275"/>
            <ac:picMk id="6" creationId="{60C10C15-27A8-C3BC-32EB-1D30C301B13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836" v="8195" actId="478"/>
          <ac:picMkLst>
            <pc:docMk/>
            <pc:sldMk cId="24760269" sldId="275"/>
            <ac:picMk id="7" creationId="{EE020C9F-A311-CB11-5094-312CECA97FE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2.138" v="8196" actId="478"/>
          <ac:picMkLst>
            <pc:docMk/>
            <pc:sldMk cId="24760269" sldId="275"/>
            <ac:picMk id="10" creationId="{D6F13151-FCE4-8682-F53B-9C016019CFB9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237" v="8193" actId="478"/>
          <ac:picMkLst>
            <pc:docMk/>
            <pc:sldMk cId="24760269" sldId="275"/>
            <ac:picMk id="12" creationId="{C86FB976-EC57-52AE-454C-5EAE7215C57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2:01.537" v="8194" actId="478"/>
          <ac:picMkLst>
            <pc:docMk/>
            <pc:sldMk cId="24760269" sldId="275"/>
            <ac:picMk id="14" creationId="{159CBC71-4852-D349-6651-119B22551A10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3:15:35.227" v="8238" actId="1076"/>
        <pc:sldMkLst>
          <pc:docMk/>
          <pc:sldMk cId="4169683432" sldId="276"/>
        </pc:sldMkLst>
        <pc:picChg chg="add mod">
          <ac:chgData name="황순재[ 대학원석사과정재학 / 전기전자공학과 ]" userId="88af96e6-5d7a-4a2d-90dd-d9a95151a793" providerId="ADAL" clId="{815A6C75-9FF4-4DE0-9761-556A87078B4E}" dt="2022-06-18T13:15:00.611" v="8225" actId="14100"/>
          <ac:picMkLst>
            <pc:docMk/>
            <pc:sldMk cId="4169683432" sldId="276"/>
            <ac:picMk id="5" creationId="{1AF85C52-7CD7-5BB4-B29A-D792FAF999D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13:01.421" v="8202" actId="478"/>
          <ac:picMkLst>
            <pc:docMk/>
            <pc:sldMk cId="4169683432" sldId="276"/>
            <ac:picMk id="6" creationId="{60C10C15-27A8-C3BC-32EB-1D30C301B13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02.711" v="8226" actId="14100"/>
          <ac:picMkLst>
            <pc:docMk/>
            <pc:sldMk cId="4169683432" sldId="276"/>
            <ac:picMk id="8" creationId="{0E8648CC-B3CF-D5F9-7836-8D1416619D3A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06" v="8229" actId="14100"/>
          <ac:picMkLst>
            <pc:docMk/>
            <pc:sldMk cId="4169683432" sldId="276"/>
            <ac:picMk id="10" creationId="{9B1DA214-B4A7-A476-E8E9-98FDA3AF165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4:58.764" v="8224" actId="1076"/>
          <ac:picMkLst>
            <pc:docMk/>
            <pc:sldMk cId="4169683432" sldId="276"/>
            <ac:picMk id="12" creationId="{82DF368F-844F-B9E7-3D69-EE7F4EFD603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3:15:35.227" v="8238" actId="1076"/>
          <ac:picMkLst>
            <pc:docMk/>
            <pc:sldMk cId="4169683432" sldId="276"/>
            <ac:picMk id="14" creationId="{40B9FAF4-A18A-1890-5006-70BE099A2723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21T04:18:57.944" v="12777"/>
        <pc:sldMkLst>
          <pc:docMk/>
          <pc:sldMk cId="1546088674" sldId="277"/>
        </pc:sldMkLst>
        <pc:spChg chg="mod">
          <ac:chgData name="황순재[ 대학원석사과정재학 / 전기전자공학과 ]" userId="88af96e6-5d7a-4a2d-90dd-d9a95151a793" providerId="ADAL" clId="{815A6C75-9FF4-4DE0-9761-556A87078B4E}" dt="2022-06-18T13:32:22.198" v="8528" actId="20577"/>
          <ac:spMkLst>
            <pc:docMk/>
            <pc:sldMk cId="1546088674" sldId="277"/>
            <ac:spMk id="2" creationId="{29E1E6AA-6CDB-AB66-6B69-FCFF81846B63}"/>
          </ac:spMkLst>
        </pc:spChg>
        <pc:spChg chg="add mod">
          <ac:chgData name="황순재[ 대학원석사과정재학 / 전기전자공학과 ]" userId="88af96e6-5d7a-4a2d-90dd-d9a95151a793" providerId="ADAL" clId="{815A6C75-9FF4-4DE0-9761-556A87078B4E}" dt="2022-06-21T04:18:57.944" v="12777"/>
          <ac:spMkLst>
            <pc:docMk/>
            <pc:sldMk cId="1546088674" sldId="277"/>
            <ac:spMk id="11" creationId="{83382311-629B-A994-6832-7535D9026425}"/>
          </ac:spMkLst>
        </pc:spChg>
        <pc:graphicFrameChg chg="add mod modGraphic">
          <ac:chgData name="황순재[ 대학원석사과정재학 / 전기전자공학과 ]" userId="88af96e6-5d7a-4a2d-90dd-d9a95151a793" providerId="ADAL" clId="{815A6C75-9FF4-4DE0-9761-556A87078B4E}" dt="2022-06-18T13:43:30.806" v="8780" actId="1076"/>
          <ac:graphicFrameMkLst>
            <pc:docMk/>
            <pc:sldMk cId="1546088674" sldId="277"/>
            <ac:graphicFrameMk id="3" creationId="{1B29BBCD-FCC2-4FCC-CAD3-7B17C03113CD}"/>
          </ac:graphicFrameMkLst>
        </pc:graphicFrame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5" creationId="{1AF85C52-7CD7-5BB4-B29A-D792FAF999D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8" creationId="{0E8648CC-B3CF-D5F9-7836-8D1416619D3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0" creationId="{9B1DA214-B4A7-A476-E8E9-98FDA3AF165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2" creationId="{82DF368F-844F-B9E7-3D69-EE7F4EFD603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3:29:01.787" v="8241" actId="478"/>
          <ac:picMkLst>
            <pc:docMk/>
            <pc:sldMk cId="1546088674" sldId="277"/>
            <ac:picMk id="14" creationId="{40B9FAF4-A18A-1890-5006-70BE099A2723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3:53:04.542" v="10616" actId="20577"/>
        <pc:sldMkLst>
          <pc:docMk/>
          <pc:sldMk cId="2480788035" sldId="278"/>
        </pc:sldMkLst>
        <pc:spChg chg="mod">
          <ac:chgData name="황순재[ 대학원석사과정재학 / 전기전자공학과 ]" userId="88af96e6-5d7a-4a2d-90dd-d9a95151a793" providerId="ADAL" clId="{815A6C75-9FF4-4DE0-9761-556A87078B4E}" dt="2022-06-18T13:53:04.542" v="10616" actId="20577"/>
          <ac:spMkLst>
            <pc:docMk/>
            <pc:sldMk cId="2480788035" sldId="278"/>
            <ac:spMk id="11" creationId="{83382311-629B-A994-6832-7535D9026425}"/>
          </ac:spMkLst>
        </pc:spChg>
        <pc:graphicFrameChg chg="del">
          <ac:chgData name="황순재[ 대학원석사과정재학 / 전기전자공학과 ]" userId="88af96e6-5d7a-4a2d-90dd-d9a95151a793" providerId="ADAL" clId="{815A6C75-9FF4-4DE0-9761-556A87078B4E}" dt="2022-06-18T13:46:53.228" v="9184" actId="478"/>
          <ac:graphicFrameMkLst>
            <pc:docMk/>
            <pc:sldMk cId="2480788035" sldId="278"/>
            <ac:graphicFrameMk id="3" creationId="{1B29BBCD-FCC2-4FCC-CAD3-7B17C03113CD}"/>
          </ac:graphicFrameMkLst>
        </pc:graphicFrameChg>
      </pc:sldChg>
      <pc:sldChg chg="modSp add mod">
        <pc:chgData name="황순재[ 대학원석사과정재학 / 전기전자공학과 ]" userId="88af96e6-5d7a-4a2d-90dd-d9a95151a793" providerId="ADAL" clId="{815A6C75-9FF4-4DE0-9761-556A87078B4E}" dt="2022-06-21T04:23:46.287" v="13065" actId="20577"/>
        <pc:sldMkLst>
          <pc:docMk/>
          <pc:sldMk cId="2325773667" sldId="279"/>
        </pc:sldMkLst>
        <pc:spChg chg="mod">
          <ac:chgData name="황순재[ 대학원석사과정재학 / 전기전자공학과 ]" userId="88af96e6-5d7a-4a2d-90dd-d9a95151a793" providerId="ADAL" clId="{815A6C75-9FF4-4DE0-9761-556A87078B4E}" dt="2022-06-21T04:23:46.287" v="13065" actId="20577"/>
          <ac:spMkLst>
            <pc:docMk/>
            <pc:sldMk cId="2325773667" sldId="279"/>
            <ac:spMk id="11" creationId="{83382311-629B-A994-6832-7535D9026425}"/>
          </ac:spMkLst>
        </pc:sp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2:23.744" v="11824" actId="1076"/>
        <pc:sldMkLst>
          <pc:docMk/>
          <pc:sldMk cId="642134738" sldId="280"/>
        </pc:sldMkLst>
        <pc:spChg chg="add mod">
          <ac:chgData name="황순재[ 대학원석사과정재학 / 전기전자공학과 ]" userId="88af96e6-5d7a-4a2d-90dd-d9a95151a793" providerId="ADAL" clId="{815A6C75-9FF4-4DE0-9761-556A87078B4E}" dt="2022-06-18T14:10:38.673" v="11816"/>
          <ac:spMkLst>
            <pc:docMk/>
            <pc:sldMk cId="642134738" sldId="280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03:40.540" v="11763" actId="478"/>
          <ac:picMkLst>
            <pc:docMk/>
            <pc:sldMk cId="642134738" sldId="280"/>
            <ac:picMk id="5" creationId="{1AF85C52-7CD7-5BB4-B29A-D792FAF999D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2:00.040" v="11822" actId="1076"/>
          <ac:picMkLst>
            <pc:docMk/>
            <pc:sldMk cId="642134738" sldId="280"/>
            <ac:picMk id="6" creationId="{0758AC6E-50FC-8C06-D46D-B9629AA4493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260" v="11765" actId="478"/>
          <ac:picMkLst>
            <pc:docMk/>
            <pc:sldMk cId="642134738" sldId="280"/>
            <ac:picMk id="8" creationId="{0E8648CC-B3CF-D5F9-7836-8D1416619D3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889" v="11767" actId="478"/>
          <ac:picMkLst>
            <pc:docMk/>
            <pc:sldMk cId="642134738" sldId="280"/>
            <ac:picMk id="10" creationId="{9B1DA214-B4A7-A476-E8E9-98FDA3AF165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2:23.744" v="11824" actId="1076"/>
          <ac:picMkLst>
            <pc:docMk/>
            <pc:sldMk cId="642134738" sldId="280"/>
            <ac:picMk id="11" creationId="{8C3CAA56-8A04-9E72-F093-75F26194339A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0.899" v="11764" actId="478"/>
          <ac:picMkLst>
            <pc:docMk/>
            <pc:sldMk cId="642134738" sldId="280"/>
            <ac:picMk id="12" creationId="{82DF368F-844F-B9E7-3D69-EE7F4EFD603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3:41.620" v="11766" actId="478"/>
          <ac:picMkLst>
            <pc:docMk/>
            <pc:sldMk cId="642134738" sldId="280"/>
            <ac:picMk id="14" creationId="{40B9FAF4-A18A-1890-5006-70BE099A2723}"/>
          </ac:picMkLst>
        </pc:picChg>
      </pc:sldChg>
      <pc:sldChg chg="add del">
        <pc:chgData name="황순재[ 대학원석사과정재학 / 전기전자공학과 ]" userId="88af96e6-5d7a-4a2d-90dd-d9a95151a793" providerId="ADAL" clId="{815A6C75-9FF4-4DE0-9761-556A87078B4E}" dt="2022-06-18T14:02:05.001" v="11626" actId="47"/>
        <pc:sldMkLst>
          <pc:docMk/>
          <pc:sldMk cId="1249865454" sldId="280"/>
        </pc:sldMkLst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8:31.309" v="11809" actId="1076"/>
        <pc:sldMkLst>
          <pc:docMk/>
          <pc:sldMk cId="2775946505" sldId="281"/>
        </pc:sldMkLst>
        <pc:spChg chg="mod">
          <ac:chgData name="황순재[ 대학원석사과정재학 / 전기전자공학과 ]" userId="88af96e6-5d7a-4a2d-90dd-d9a95151a793" providerId="ADAL" clId="{815A6C75-9FF4-4DE0-9761-556A87078B4E}" dt="2022-06-18T14:02:26.378" v="11630" actId="20577"/>
          <ac:spMkLst>
            <pc:docMk/>
            <pc:sldMk cId="2775946505" sldId="281"/>
            <ac:spMk id="2" creationId="{29E1E6AA-6CDB-AB66-6B69-FCFF81846B63}"/>
          </ac:spMkLst>
        </pc:spChg>
        <pc:spChg chg="add mod">
          <ac:chgData name="황순재[ 대학원석사과정재학 / 전기전자공학과 ]" userId="88af96e6-5d7a-4a2d-90dd-d9a95151a793" providerId="ADAL" clId="{815A6C75-9FF4-4DE0-9761-556A87078B4E}" dt="2022-06-18T14:03:03.308" v="11757"/>
          <ac:spMkLst>
            <pc:docMk/>
            <pc:sldMk cId="2775946505" sldId="281"/>
            <ac:spMk id="5" creationId="{3308D530-056E-4B8D-E6F0-64A56D728183}"/>
          </ac:spMkLst>
        </pc:spChg>
        <pc:picChg chg="del mod">
          <ac:chgData name="황순재[ 대학원석사과정재학 / 전기전자공학과 ]" userId="88af96e6-5d7a-4a2d-90dd-d9a95151a793" providerId="ADAL" clId="{815A6C75-9FF4-4DE0-9761-556A87078B4E}" dt="2022-06-18T14:03:32.170" v="11758" actId="478"/>
          <ac:picMkLst>
            <pc:docMk/>
            <pc:sldMk cId="2775946505" sldId="281"/>
            <ac:picMk id="6" creationId="{3EA84B5A-A45C-4E8C-E367-197D5169556D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4:07:08.687" v="11803" actId="478"/>
          <ac:picMkLst>
            <pc:docMk/>
            <pc:sldMk cId="2775946505" sldId="281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8:07.456" v="11807" actId="14100"/>
          <ac:picMkLst>
            <pc:docMk/>
            <pc:sldMk cId="2775946505" sldId="281"/>
            <ac:picMk id="9" creationId="{23B61453-0888-A64B-C36D-5EB17BD82433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8:31.309" v="11809" actId="1076"/>
          <ac:picMkLst>
            <pc:docMk/>
            <pc:sldMk cId="2775946505" sldId="281"/>
            <ac:picMk id="11" creationId="{3E127453-2757-BC6B-F2E3-22D19B38888A}"/>
          </ac:picMkLst>
        </pc:picChg>
      </pc:sldChg>
      <pc:sldChg chg="addSp delSp modSp add mod ord">
        <pc:chgData name="황순재[ 대학원석사과정재학 / 전기전자공학과 ]" userId="88af96e6-5d7a-4a2d-90dd-d9a95151a793" providerId="ADAL" clId="{815A6C75-9FF4-4DE0-9761-556A87078B4E}" dt="2022-06-18T14:10:43.757" v="11817" actId="14100"/>
        <pc:sldMkLst>
          <pc:docMk/>
          <pc:sldMk cId="982816963" sldId="282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48.670" v="11772" actId="20577"/>
          <ac:spMkLst>
            <pc:docMk/>
            <pc:sldMk cId="982816963" sldId="282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0:43.757" v="11817" actId="14100"/>
          <ac:picMkLst>
            <pc:docMk/>
            <pc:sldMk cId="982816963" sldId="282"/>
            <ac:picMk id="6" creationId="{FB8AE456-C9EC-EB5D-2691-FC8A2D7F684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1.331" v="11779" actId="478"/>
          <ac:picMkLst>
            <pc:docMk/>
            <pc:sldMk cId="982816963" sldId="282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7:01.426" v="11802" actId="14100"/>
          <ac:picMkLst>
            <pc:docMk/>
            <pc:sldMk cId="982816963" sldId="282"/>
            <ac:picMk id="9" creationId="{3C313F5E-9DAA-979B-10A1-0C34F71914B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6:53.130" v="11799" actId="14100"/>
        <pc:sldMkLst>
          <pc:docMk/>
          <pc:sldMk cId="2112435866" sldId="283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53.892" v="11775" actId="20577"/>
          <ac:spMkLst>
            <pc:docMk/>
            <pc:sldMk cId="2112435866" sldId="283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06:49.595" v="11797" actId="1076"/>
          <ac:picMkLst>
            <pc:docMk/>
            <pc:sldMk cId="2112435866" sldId="283"/>
            <ac:picMk id="6" creationId="{8610EE02-5346-33C1-0264-2D54FD3CAFC3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2.621" v="11780" actId="478"/>
          <ac:picMkLst>
            <pc:docMk/>
            <pc:sldMk cId="2112435866" sldId="283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6:53.130" v="11799" actId="14100"/>
          <ac:picMkLst>
            <pc:docMk/>
            <pc:sldMk cId="2112435866" sldId="283"/>
            <ac:picMk id="9" creationId="{C687A425-A2D1-7BD5-93A8-639061BB6469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09:57.938" v="11815" actId="14100"/>
        <pc:sldMkLst>
          <pc:docMk/>
          <pc:sldMk cId="3259075661" sldId="284"/>
        </pc:sldMkLst>
        <pc:spChg chg="mod">
          <ac:chgData name="황순재[ 대학원석사과정재학 / 전기전자공학과 ]" userId="88af96e6-5d7a-4a2d-90dd-d9a95151a793" providerId="ADAL" clId="{815A6C75-9FF4-4DE0-9761-556A87078B4E}" dt="2022-06-18T14:03:59.200" v="11778" actId="20577"/>
          <ac:spMkLst>
            <pc:docMk/>
            <pc:sldMk cId="3259075661" sldId="284"/>
            <ac:spMk id="5" creationId="{3308D530-056E-4B8D-E6F0-64A56D728183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09:30.890" v="11811" actId="1076"/>
          <ac:picMkLst>
            <pc:docMk/>
            <pc:sldMk cId="3259075661" sldId="284"/>
            <ac:picMk id="6" creationId="{C44644BA-E689-9F01-9088-2FDEE75D36FB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04:03.760" v="11781" actId="478"/>
          <ac:picMkLst>
            <pc:docMk/>
            <pc:sldMk cId="3259075661" sldId="284"/>
            <ac:picMk id="7" creationId="{72510B1E-1483-FFFB-90D3-0456EEB24A56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09:57.938" v="11815" actId="14100"/>
          <ac:picMkLst>
            <pc:docMk/>
            <pc:sldMk cId="3259075661" sldId="284"/>
            <ac:picMk id="9" creationId="{F7C7F981-DE07-5802-C10B-711C3A37F85C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3:28.811" v="11835" actId="14100"/>
        <pc:sldMkLst>
          <pc:docMk/>
          <pc:sldMk cId="3984886564" sldId="285"/>
        </pc:sldMkLst>
        <pc:spChg chg="mod">
          <ac:chgData name="황순재[ 대학원석사과정재학 / 전기전자공학과 ]" userId="88af96e6-5d7a-4a2d-90dd-d9a95151a793" providerId="ADAL" clId="{815A6C75-9FF4-4DE0-9761-556A87078B4E}" dt="2022-06-18T14:12:35.341" v="11827" actId="20577"/>
          <ac:spMkLst>
            <pc:docMk/>
            <pc:sldMk cId="3984886564" sldId="285"/>
            <ac:spMk id="9" creationId="{70FFFE78-2FF8-6B73-02B5-D01F2727C4F0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3:08.083" v="11831" actId="1076"/>
          <ac:picMkLst>
            <pc:docMk/>
            <pc:sldMk cId="3984886564" sldId="285"/>
            <ac:picMk id="5" creationId="{52E11D87-701D-4AAD-D78B-067FD225770E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2:37.080" v="11828" actId="478"/>
          <ac:picMkLst>
            <pc:docMk/>
            <pc:sldMk cId="3984886564" sldId="285"/>
            <ac:picMk id="6" creationId="{0758AC6E-50FC-8C06-D46D-B9629AA4493B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3:28.811" v="11835" actId="14100"/>
          <ac:picMkLst>
            <pc:docMk/>
            <pc:sldMk cId="3984886564" sldId="285"/>
            <ac:picMk id="8" creationId="{27952C80-0935-B70D-3BA3-8DBEAB6DBA80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2:37.471" v="11829" actId="478"/>
          <ac:picMkLst>
            <pc:docMk/>
            <pc:sldMk cId="3984886564" sldId="285"/>
            <ac:picMk id="11" creationId="{8C3CAA56-8A04-9E72-F093-75F26194339A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5:30.538" v="11851" actId="1076"/>
        <pc:sldMkLst>
          <pc:docMk/>
          <pc:sldMk cId="1015104914" sldId="286"/>
        </pc:sldMkLst>
        <pc:spChg chg="mod">
          <ac:chgData name="황순재[ 대학원석사과정재학 / 전기전자공학과 ]" userId="88af96e6-5d7a-4a2d-90dd-d9a95151a793" providerId="ADAL" clId="{815A6C75-9FF4-4DE0-9761-556A87078B4E}" dt="2022-06-18T14:13:34.984" v="11838" actId="20577"/>
          <ac:spMkLst>
            <pc:docMk/>
            <pc:sldMk cId="1015104914" sldId="286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15:25.086" v="11847" actId="478"/>
          <ac:picMkLst>
            <pc:docMk/>
            <pc:sldMk cId="1015104914" sldId="286"/>
            <ac:picMk id="5" creationId="{52E11D87-701D-4AAD-D78B-067FD225770E}"/>
          </ac:picMkLst>
        </pc:picChg>
        <pc:picChg chg="add del mod">
          <ac:chgData name="황순재[ 대학원석사과정재학 / 전기전자공학과 ]" userId="88af96e6-5d7a-4a2d-90dd-d9a95151a793" providerId="ADAL" clId="{815A6C75-9FF4-4DE0-9761-556A87078B4E}" dt="2022-06-18T14:14:41.344" v="11843" actId="478"/>
          <ac:picMkLst>
            <pc:docMk/>
            <pc:sldMk cId="1015104914" sldId="286"/>
            <ac:picMk id="6" creationId="{50E69FF5-D4DA-4F46-B841-DBF1B14B2335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4:06.814" v="11839" actId="478"/>
          <ac:picMkLst>
            <pc:docMk/>
            <pc:sldMk cId="1015104914" sldId="286"/>
            <ac:picMk id="8" creationId="{27952C80-0935-B70D-3BA3-8DBEAB6DBA80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4:46.995" v="11846" actId="1076"/>
          <ac:picMkLst>
            <pc:docMk/>
            <pc:sldMk cId="1015104914" sldId="286"/>
            <ac:picMk id="10" creationId="{07B22E6A-1195-5405-7705-F3118A8FD8E1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5:30.538" v="11851" actId="1076"/>
          <ac:picMkLst>
            <pc:docMk/>
            <pc:sldMk cId="1015104914" sldId="286"/>
            <ac:picMk id="12" creationId="{70C0AFE5-8ACF-D169-1A45-32CCB27807F5}"/>
          </ac:picMkLst>
        </pc:picChg>
      </pc:sldChg>
      <pc:sldChg chg="addSp delSp modSp add mod">
        <pc:chgData name="황순재[ 대학원석사과정재학 / 전기전자공학과 ]" userId="88af96e6-5d7a-4a2d-90dd-d9a95151a793" providerId="ADAL" clId="{815A6C75-9FF4-4DE0-9761-556A87078B4E}" dt="2022-06-18T14:16:29.339" v="11864" actId="14100"/>
        <pc:sldMkLst>
          <pc:docMk/>
          <pc:sldMk cId="1326187259" sldId="287"/>
        </pc:sldMkLst>
        <pc:spChg chg="mod">
          <ac:chgData name="황순재[ 대학원석사과정재학 / 전기전자공학과 ]" userId="88af96e6-5d7a-4a2d-90dd-d9a95151a793" providerId="ADAL" clId="{815A6C75-9FF4-4DE0-9761-556A87078B4E}" dt="2022-06-18T14:15:34.388" v="11854" actId="20577"/>
          <ac:spMkLst>
            <pc:docMk/>
            <pc:sldMk cId="1326187259" sldId="287"/>
            <ac:spMk id="9" creationId="{70FFFE78-2FF8-6B73-02B5-D01F2727C4F0}"/>
          </ac:spMkLst>
        </pc:spChg>
        <pc:picChg chg="add mod">
          <ac:chgData name="황순재[ 대학원석사과정재학 / 전기전자공학과 ]" userId="88af96e6-5d7a-4a2d-90dd-d9a95151a793" providerId="ADAL" clId="{815A6C75-9FF4-4DE0-9761-556A87078B4E}" dt="2022-06-18T14:16:03.570" v="11859" actId="14100"/>
          <ac:picMkLst>
            <pc:docMk/>
            <pc:sldMk cId="1326187259" sldId="287"/>
            <ac:picMk id="5" creationId="{06C12092-553B-B23B-F66A-DDA15E0C7142}"/>
          </ac:picMkLst>
        </pc:picChg>
        <pc:picChg chg="add mod">
          <ac:chgData name="황순재[ 대학원석사과정재학 / 전기전자공학과 ]" userId="88af96e6-5d7a-4a2d-90dd-d9a95151a793" providerId="ADAL" clId="{815A6C75-9FF4-4DE0-9761-556A87078B4E}" dt="2022-06-18T14:16:29.339" v="11864" actId="14100"/>
          <ac:picMkLst>
            <pc:docMk/>
            <pc:sldMk cId="1326187259" sldId="287"/>
            <ac:picMk id="7" creationId="{CF9AAA0A-9496-AA8C-E59D-88248F4AF3DF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5:36.067" v="11855" actId="478"/>
          <ac:picMkLst>
            <pc:docMk/>
            <pc:sldMk cId="1326187259" sldId="287"/>
            <ac:picMk id="10" creationId="{07B22E6A-1195-5405-7705-F3118A8FD8E1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5:36.396" v="11856" actId="478"/>
          <ac:picMkLst>
            <pc:docMk/>
            <pc:sldMk cId="1326187259" sldId="287"/>
            <ac:picMk id="12" creationId="{70C0AFE5-8ACF-D169-1A45-32CCB27807F5}"/>
          </ac:picMkLst>
        </pc:picChg>
      </pc:sldChg>
      <pc:sldChg chg="delSp modSp add mod">
        <pc:chgData name="황순재[ 대학원석사과정재학 / 전기전자공학과 ]" userId="88af96e6-5d7a-4a2d-90dd-d9a95151a793" providerId="ADAL" clId="{815A6C75-9FF4-4DE0-9761-556A87078B4E}" dt="2022-06-18T14:23:37.323" v="12687"/>
        <pc:sldMkLst>
          <pc:docMk/>
          <pc:sldMk cId="3174546491" sldId="288"/>
        </pc:sldMkLst>
        <pc:spChg chg="mod">
          <ac:chgData name="황순재[ 대학원석사과정재학 / 전기전자공학과 ]" userId="88af96e6-5d7a-4a2d-90dd-d9a95151a793" providerId="ADAL" clId="{815A6C75-9FF4-4DE0-9761-556A87078B4E}" dt="2022-06-18T14:21:00.833" v="12212"/>
          <ac:spMkLst>
            <pc:docMk/>
            <pc:sldMk cId="3174546491" sldId="288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815A6C75-9FF4-4DE0-9761-556A87078B4E}" dt="2022-06-18T14:23:37.323" v="12687"/>
          <ac:spMkLst>
            <pc:docMk/>
            <pc:sldMk cId="3174546491" sldId="288"/>
            <ac:spMk id="9" creationId="{70FFFE78-2FF8-6B73-02B5-D01F2727C4F0}"/>
          </ac:spMkLst>
        </pc:spChg>
        <pc:picChg chg="del">
          <ac:chgData name="황순재[ 대학원석사과정재학 / 전기전자공학과 ]" userId="88af96e6-5d7a-4a2d-90dd-d9a95151a793" providerId="ADAL" clId="{815A6C75-9FF4-4DE0-9761-556A87078B4E}" dt="2022-06-18T14:19:45.261" v="11867" actId="478"/>
          <ac:picMkLst>
            <pc:docMk/>
            <pc:sldMk cId="3174546491" sldId="288"/>
            <ac:picMk id="5" creationId="{06C12092-553B-B23B-F66A-DDA15E0C7142}"/>
          </ac:picMkLst>
        </pc:picChg>
        <pc:picChg chg="del">
          <ac:chgData name="황순재[ 대학원석사과정재학 / 전기전자공학과 ]" userId="88af96e6-5d7a-4a2d-90dd-d9a95151a793" providerId="ADAL" clId="{815A6C75-9FF4-4DE0-9761-556A87078B4E}" dt="2022-06-18T14:19:44.843" v="11866" actId="478"/>
          <ac:picMkLst>
            <pc:docMk/>
            <pc:sldMk cId="3174546491" sldId="288"/>
            <ac:picMk id="7" creationId="{CF9AAA0A-9496-AA8C-E59D-88248F4AF3DF}"/>
          </ac:picMkLst>
        </pc:picChg>
      </pc:sldChg>
    </pc:docChg>
  </pc:docChgLst>
  <pc:docChgLst>
    <pc:chgData name="황순재[ 대학원석사과정재학 / 전기전자공학과 ]" userId="88af96e6-5d7a-4a2d-90dd-d9a95151a793" providerId="ADAL" clId="{537CC187-0C5A-4A77-A1CB-823E94F67ED1}"/>
    <pc:docChg chg="undo redo custSel addSld delSld modSld">
      <pc:chgData name="황순재[ 대학원석사과정재학 / 전기전자공학과 ]" userId="88af96e6-5d7a-4a2d-90dd-d9a95151a793" providerId="ADAL" clId="{537CC187-0C5A-4A77-A1CB-823E94F67ED1}" dt="2022-06-03T07:39:20.929" v="4379" actId="1076"/>
      <pc:docMkLst>
        <pc:docMk/>
      </pc:docMkLst>
      <pc:sldChg chg="modSp mod modNotesTx">
        <pc:chgData name="황순재[ 대학원석사과정재학 / 전기전자공학과 ]" userId="88af96e6-5d7a-4a2d-90dd-d9a95151a793" providerId="ADAL" clId="{537CC187-0C5A-4A77-A1CB-823E94F67ED1}" dt="2022-06-02T11:23:35.013" v="2901" actId="20577"/>
        <pc:sldMkLst>
          <pc:docMk/>
          <pc:sldMk cId="3045029417" sldId="256"/>
        </pc:sldMkLst>
        <pc:spChg chg="mod">
          <ac:chgData name="황순재[ 대학원석사과정재학 / 전기전자공학과 ]" userId="88af96e6-5d7a-4a2d-90dd-d9a95151a793" providerId="ADAL" clId="{537CC187-0C5A-4A77-A1CB-823E94F67ED1}" dt="2022-05-31T09:17:26.726" v="106" actId="14100"/>
          <ac:spMkLst>
            <pc:docMk/>
            <pc:sldMk cId="3045029417" sldId="256"/>
            <ac:spMk id="4" creationId="{73CB76DC-881F-D5EF-9EDA-ABA9A9592178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7:32:18.243" v="16" actId="1076"/>
          <ac:spMkLst>
            <pc:docMk/>
            <pc:sldMk cId="3045029417" sldId="256"/>
            <ac:spMk id="5" creationId="{D1B59DF8-F138-5617-0059-E37801F3C1B3}"/>
          </ac:spMkLst>
        </pc:spChg>
      </pc:sldChg>
      <pc:sldChg chg="addSp delSp modSp mod">
        <pc:chgData name="황순재[ 대학원석사과정재학 / 전기전자공학과 ]" userId="88af96e6-5d7a-4a2d-90dd-d9a95151a793" providerId="ADAL" clId="{537CC187-0C5A-4A77-A1CB-823E94F67ED1}" dt="2022-05-31T09:26:24.824" v="114"/>
        <pc:sldMkLst>
          <pc:docMk/>
          <pc:sldMk cId="2327623167" sldId="257"/>
        </pc:sldMkLst>
        <pc:spChg chg="mod">
          <ac:chgData name="황순재[ 대학원석사과정재학 / 전기전자공학과 ]" userId="88af96e6-5d7a-4a2d-90dd-d9a95151a793" providerId="ADAL" clId="{537CC187-0C5A-4A77-A1CB-823E94F67ED1}" dt="2022-05-31T07:33:44.421" v="30" actId="207"/>
          <ac:spMkLst>
            <pc:docMk/>
            <pc:sldMk cId="2327623167" sldId="25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5-31T09:26:24.824" v="114"/>
          <ac:spMkLst>
            <pc:docMk/>
            <pc:sldMk cId="2327623167" sldId="25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5-31T08:53:45.380" v="45" actId="22"/>
          <ac:spMkLst>
            <pc:docMk/>
            <pc:sldMk cId="2327623167" sldId="257"/>
            <ac:spMk id="7" creationId="{92C82835-CC8C-83F3-49F6-B215D8271CCD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5-31T09:00:14.269" v="52" actId="478"/>
          <ac:picMkLst>
            <pc:docMk/>
            <pc:sldMk cId="2327623167" sldId="257"/>
            <ac:picMk id="5" creationId="{6C09C448-0351-D92B-A3F3-490AF87F514B}"/>
          </ac:picMkLst>
        </pc:pic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5-31T09:42:10.812" v="132"/>
        <pc:sldMkLst>
          <pc:docMk/>
          <pc:sldMk cId="1061903102" sldId="258"/>
        </pc:sldMkLst>
        <pc:spChg chg="mod">
          <ac:chgData name="황순재[ 대학원석사과정재학 / 전기전자공학과 ]" userId="88af96e6-5d7a-4a2d-90dd-d9a95151a793" providerId="ADAL" clId="{537CC187-0C5A-4A77-A1CB-823E94F67ED1}" dt="2022-05-31T09:27:47.293" v="122"/>
          <ac:spMkLst>
            <pc:docMk/>
            <pc:sldMk cId="1061903102" sldId="25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09:38:59.035" v="130" actId="1076"/>
          <ac:picMkLst>
            <pc:docMk/>
            <pc:sldMk cId="1061903102" sldId="258"/>
            <ac:picMk id="5" creationId="{5ABDC595-9C9E-4D0C-31AD-7EA98BC7AD1C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5-31T11:15:07.621" v="262" actId="20577"/>
        <pc:sldMkLst>
          <pc:docMk/>
          <pc:sldMk cId="1163272789" sldId="259"/>
        </pc:sldMkLst>
        <pc:spChg chg="mod">
          <ac:chgData name="황순재[ 대학원석사과정재학 / 전기전자공학과 ]" userId="88af96e6-5d7a-4a2d-90dd-d9a95151a793" providerId="ADAL" clId="{537CC187-0C5A-4A77-A1CB-823E94F67ED1}" dt="2022-05-31T11:15:07.621" v="262" actId="20577"/>
          <ac:spMkLst>
            <pc:docMk/>
            <pc:sldMk cId="1163272789" sldId="259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5-31T09:52:54.609" v="134" actId="478"/>
          <ac:picMkLst>
            <pc:docMk/>
            <pc:sldMk cId="1163272789" sldId="259"/>
            <ac:picMk id="5" creationId="{5ABDC595-9C9E-4D0C-31AD-7EA98BC7AD1C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5-31T11:10:37.195" v="250" actId="20577"/>
        <pc:sldMkLst>
          <pc:docMk/>
          <pc:sldMk cId="1858058594" sldId="260"/>
        </pc:sldMkLst>
        <pc:spChg chg="mod">
          <ac:chgData name="황순재[ 대학원석사과정재학 / 전기전자공학과 ]" userId="88af96e6-5d7a-4a2d-90dd-d9a95151a793" providerId="ADAL" clId="{537CC187-0C5A-4A77-A1CB-823E94F67ED1}" dt="2022-05-31T10:55:29.188" v="210"/>
          <ac:spMkLst>
            <pc:docMk/>
            <pc:sldMk cId="1858058594" sldId="260"/>
            <ac:spMk id="2" creationId="{29E1E6AA-6CDB-AB66-6B69-FCFF81846B6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1:10:37.195" v="250" actId="20577"/>
          <ac:spMkLst>
            <pc:docMk/>
            <pc:sldMk cId="1858058594" sldId="260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5-31T10:57:45.889" v="218"/>
          <ac:spMkLst>
            <pc:docMk/>
            <pc:sldMk cId="1858058594" sldId="260"/>
            <ac:spMk id="6" creationId="{954A812C-BB1E-F3B4-BE52-E37BA97DA87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5-31T10:56:48.624" v="215" actId="1076"/>
          <ac:picMkLst>
            <pc:docMk/>
            <pc:sldMk cId="1858058594" sldId="260"/>
            <ac:picMk id="5" creationId="{1ADD0078-2C8C-377C-C852-A4CDC88E6AD8}"/>
          </ac:picMkLst>
        </pc:picChg>
      </pc:sldChg>
      <pc:sldChg chg="addSp delSp modSp mod modNotesTx">
        <pc:chgData name="황순재[ 대학원석사과정재학 / 전기전자공학과 ]" userId="88af96e6-5d7a-4a2d-90dd-d9a95151a793" providerId="ADAL" clId="{537CC187-0C5A-4A77-A1CB-823E94F67ED1}" dt="2022-06-02T02:43:31.592" v="456"/>
        <pc:sldMkLst>
          <pc:docMk/>
          <pc:sldMk cId="2843439547" sldId="262"/>
        </pc:sldMkLst>
        <pc:spChg chg="mod">
          <ac:chgData name="황순재[ 대학원석사과정재학 / 전기전자공학과 ]" userId="88af96e6-5d7a-4a2d-90dd-d9a95151a793" providerId="ADAL" clId="{537CC187-0C5A-4A77-A1CB-823E94F67ED1}" dt="2022-06-02T02:42:22.868" v="451" actId="20577"/>
          <ac:spMkLst>
            <pc:docMk/>
            <pc:sldMk cId="2843439547" sldId="262"/>
            <ac:spMk id="3" creationId="{B7BDA6E5-C124-50B6-1FB4-A9B9E2189589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6.621" v="311"/>
          <ac:spMkLst>
            <pc:docMk/>
            <pc:sldMk cId="2843439547" sldId="262"/>
            <ac:spMk id="4" creationId="{8FA05054-D59F-047D-AD40-2E9DAF37FA93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35.645" v="309"/>
          <ac:spMkLst>
            <pc:docMk/>
            <pc:sldMk cId="2843439547" sldId="262"/>
            <ac:spMk id="5" creationId="{D3965C2B-D314-7DCF-4856-A1397586E2A0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3:51.944" v="335" actId="478"/>
          <ac:spMkLst>
            <pc:docMk/>
            <pc:sldMk cId="2843439547" sldId="262"/>
            <ac:spMk id="6" creationId="{231B8C0F-F530-A6F7-1FF5-1D24DB19A028}"/>
          </ac:spMkLst>
        </pc:spChg>
        <pc:spChg chg="add del mod">
          <ac:chgData name="황순재[ 대학원석사과정재학 / 전기전자공학과 ]" userId="88af96e6-5d7a-4a2d-90dd-d9a95151a793" providerId="ADAL" clId="{537CC187-0C5A-4A77-A1CB-823E94F67ED1}" dt="2022-06-02T02:34:21.285" v="343" actId="478"/>
          <ac:spMkLst>
            <pc:docMk/>
            <pc:sldMk cId="2843439547" sldId="262"/>
            <ac:spMk id="7" creationId="{DE83375A-FF54-8779-FDD7-53F27CACE462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2:36:03.060" v="362" actId="478"/>
          <ac:picMkLst>
            <pc:docMk/>
            <pc:sldMk cId="2843439547" sldId="262"/>
            <ac:picMk id="9" creationId="{3608BBDA-F153-DFB3-9EA9-ACD09E1D9EB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1" creationId="{ADE33F85-F6E7-37F8-F8F9-60A8745742C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2:42:30.858" v="452" actId="1076"/>
          <ac:picMkLst>
            <pc:docMk/>
            <pc:sldMk cId="2843439547" sldId="262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3:11:10.731" v="643" actId="1076"/>
        <pc:sldMkLst>
          <pc:docMk/>
          <pc:sldMk cId="2186262977" sldId="263"/>
        </pc:sldMkLst>
        <pc:spChg chg="mod">
          <ac:chgData name="황순재[ 대학원석사과정재학 / 전기전자공학과 ]" userId="88af96e6-5d7a-4a2d-90dd-d9a95151a793" providerId="ADAL" clId="{537CC187-0C5A-4A77-A1CB-823E94F67ED1}" dt="2022-06-02T02:43:52.188" v="460"/>
          <ac:spMkLst>
            <pc:docMk/>
            <pc:sldMk cId="2186262977" sldId="26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3:07:34.109" v="631" actId="20577"/>
          <ac:spMkLst>
            <pc:docMk/>
            <pc:sldMk cId="2186262977" sldId="26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2:58:16.856" v="568"/>
          <ac:spMkLst>
            <pc:docMk/>
            <pc:sldMk cId="2186262977" sldId="263"/>
            <ac:spMk id="4" creationId="{4D8D52F2-8473-A3C3-53AE-E9406FF572DB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3:06:52.637" v="616"/>
          <ac:spMkLst>
            <pc:docMk/>
            <pc:sldMk cId="2186262977" sldId="263"/>
            <ac:spMk id="7" creationId="{B76505EB-0DCC-B48E-F64F-B4EF533641C6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3:06:18.551" v="611" actId="1076"/>
          <ac:picMkLst>
            <pc:docMk/>
            <pc:sldMk cId="2186262977" sldId="263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3:11:10.731" v="643" actId="1076"/>
          <ac:picMkLst>
            <pc:docMk/>
            <pc:sldMk cId="2186262977" sldId="263"/>
            <ac:picMk id="9" creationId="{52C3C407-2636-96FC-18B4-28368FA8596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1" creationId="{ADE33F85-F6E7-37F8-F8F9-60A8745742C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2:43:41.544" v="458" actId="478"/>
          <ac:picMkLst>
            <pc:docMk/>
            <pc:sldMk cId="2186262977" sldId="263"/>
            <ac:picMk id="13" creationId="{64953307-96E1-AD85-84D7-3D650EBB2CE4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4:13:39.009" v="907" actId="1035"/>
        <pc:sldMkLst>
          <pc:docMk/>
          <pc:sldMk cId="2042435080" sldId="264"/>
        </pc:sldMkLst>
        <pc:spChg chg="mod">
          <ac:chgData name="황순재[ 대학원석사과정재학 / 전기전자공학과 ]" userId="88af96e6-5d7a-4a2d-90dd-d9a95151a793" providerId="ADAL" clId="{537CC187-0C5A-4A77-A1CB-823E94F67ED1}" dt="2022-06-02T03:11:30.378" v="645"/>
          <ac:spMkLst>
            <pc:docMk/>
            <pc:sldMk cId="2042435080" sldId="26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4:12:49.047" v="870" actId="20577"/>
          <ac:spMkLst>
            <pc:docMk/>
            <pc:sldMk cId="2042435080" sldId="26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5" creationId="{F75477BF-6ED0-4410-4329-29F9F5FA111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6" creationId="{15C84E9A-F116-91A4-F2E4-A7F83B3C62D0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13:39.009" v="907" actId="1035"/>
          <ac:picMkLst>
            <pc:docMk/>
            <pc:sldMk cId="2042435080" sldId="264"/>
            <ac:picMk id="8" creationId="{B0DAA2F7-7AC9-D3EF-4222-89178C7D6C3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3:11:36.153" v="647" actId="478"/>
          <ac:picMkLst>
            <pc:docMk/>
            <pc:sldMk cId="2042435080" sldId="264"/>
            <ac:picMk id="9" creationId="{52C3C407-2636-96FC-18B4-28368FA85963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5:29:24.228" v="1063" actId="20577"/>
        <pc:sldMkLst>
          <pc:docMk/>
          <pc:sldMk cId="1124817740" sldId="265"/>
        </pc:sldMkLst>
        <pc:spChg chg="mod">
          <ac:chgData name="황순재[ 대학원석사과정재학 / 전기전자공학과 ]" userId="88af96e6-5d7a-4a2d-90dd-d9a95151a793" providerId="ADAL" clId="{537CC187-0C5A-4A77-A1CB-823E94F67ED1}" dt="2022-06-02T04:14:07.453" v="913"/>
          <ac:spMkLst>
            <pc:docMk/>
            <pc:sldMk cId="1124817740" sldId="26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03:25.212" v="1050" actId="20577"/>
          <ac:spMkLst>
            <pc:docMk/>
            <pc:sldMk cId="1124817740" sldId="26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5" creationId="{F75477BF-6ED0-4410-4329-29F9F5FA1114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0:32.609" v="1013" actId="1035"/>
          <ac:picMkLst>
            <pc:docMk/>
            <pc:sldMk cId="1124817740" sldId="265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4:13:53.468" v="910" actId="478"/>
          <ac:picMkLst>
            <pc:docMk/>
            <pc:sldMk cId="1124817740" sldId="265"/>
            <ac:picMk id="8" creationId="{B0DAA2F7-7AC9-D3EF-4222-89178C7D6C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4:56:18.677" v="1026" actId="1076"/>
          <ac:picMkLst>
            <pc:docMk/>
            <pc:sldMk cId="1124817740" sldId="265"/>
            <ac:picMk id="9" creationId="{58AFA886-5B2B-6E38-C6F4-9D2C45AC085F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2T05:40:19.733" v="1165" actId="20577"/>
        <pc:sldMkLst>
          <pc:docMk/>
          <pc:sldMk cId="3358864292" sldId="266"/>
        </pc:sldMkLst>
        <pc:spChg chg="mod">
          <ac:chgData name="황순재[ 대학원석사과정재학 / 전기전자공학과 ]" userId="88af96e6-5d7a-4a2d-90dd-d9a95151a793" providerId="ADAL" clId="{537CC187-0C5A-4A77-A1CB-823E94F67ED1}" dt="2022-06-02T05:39:57.808" v="1155" actId="20577"/>
          <ac:spMkLst>
            <pc:docMk/>
            <pc:sldMk cId="3358864292" sldId="266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6" creationId="{57067FCD-E31F-3037-1525-FBA5EB7AC884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5:04:15.162" v="1054" actId="478"/>
          <ac:picMkLst>
            <pc:docMk/>
            <pc:sldMk cId="3358864292" sldId="266"/>
            <ac:picMk id="9" creationId="{58AFA886-5B2B-6E38-C6F4-9D2C45AC085F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2T05:43:48.257" v="1181" actId="20577"/>
        <pc:sldMkLst>
          <pc:docMk/>
          <pc:sldMk cId="4167235158" sldId="267"/>
        </pc:sldMkLst>
        <pc:spChg chg="mod">
          <ac:chgData name="황순재[ 대학원석사과정재학 / 전기전자공학과 ]" userId="88af96e6-5d7a-4a2d-90dd-d9a95151a793" providerId="ADAL" clId="{537CC187-0C5A-4A77-A1CB-823E94F67ED1}" dt="2022-06-02T05:41:58.882" v="1171"/>
          <ac:spMkLst>
            <pc:docMk/>
            <pc:sldMk cId="4167235158" sldId="267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5:43:48.257" v="1181" actId="20577"/>
          <ac:spMkLst>
            <pc:docMk/>
            <pc:sldMk cId="4167235158" sldId="267"/>
            <ac:spMk id="3" creationId="{B7BDA6E5-C124-50B6-1FB4-A9B9E2189589}"/>
          </ac:spMkLst>
        </pc:sp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39:44.113" v="1454" actId="20577"/>
        <pc:sldMkLst>
          <pc:docMk/>
          <pc:sldMk cId="3640857122" sldId="268"/>
        </pc:sldMkLst>
        <pc:spChg chg="mod">
          <ac:chgData name="황순재[ 대학원석사과정재학 / 전기전자공학과 ]" userId="88af96e6-5d7a-4a2d-90dd-d9a95151a793" providerId="ADAL" clId="{537CC187-0C5A-4A77-A1CB-823E94F67ED1}" dt="2022-06-02T06:07:08.412" v="1248" actId="255"/>
          <ac:spMkLst>
            <pc:docMk/>
            <pc:sldMk cId="3640857122" sldId="268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6:38:23.737" v="1441" actId="20577"/>
          <ac:spMkLst>
            <pc:docMk/>
            <pc:sldMk cId="3640857122" sldId="268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6:37:57.816" v="1431"/>
          <ac:spMkLst>
            <pc:docMk/>
            <pc:sldMk cId="3640857122" sldId="268"/>
            <ac:spMk id="10" creationId="{0FF26AAD-2945-CFD4-A37D-E17BCF2EF995}"/>
          </ac:spMkLst>
        </pc:spChg>
        <pc:picChg chg="add del mod">
          <ac:chgData name="황순재[ 대학원석사과정재학 / 전기전자공학과 ]" userId="88af96e6-5d7a-4a2d-90dd-d9a95151a793" providerId="ADAL" clId="{537CC187-0C5A-4A77-A1CB-823E94F67ED1}" dt="2022-06-02T06:37:17.701" v="1422" actId="478"/>
          <ac:picMkLst>
            <pc:docMk/>
            <pc:sldMk cId="3640857122" sldId="268"/>
            <ac:picMk id="5" creationId="{38558737-18DB-491D-D23C-0118C641AD3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2:14.419" v="1421" actId="1076"/>
          <ac:picMkLst>
            <pc:docMk/>
            <pc:sldMk cId="3640857122" sldId="268"/>
            <ac:picMk id="7" creationId="{CDE06641-1E9F-C28D-4E90-8FEF96D002C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7:24.744" v="1427" actId="1076"/>
          <ac:picMkLst>
            <pc:docMk/>
            <pc:sldMk cId="3640857122" sldId="268"/>
            <ac:picMk id="9" creationId="{C0852266-4295-1EA8-3413-A9204A2391F1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39:01.503" v="1447" actId="14100"/>
          <ac:picMkLst>
            <pc:docMk/>
            <pc:sldMk cId="3640857122" sldId="268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6:44:06.749" v="1546"/>
        <pc:sldMkLst>
          <pc:docMk/>
          <pc:sldMk cId="2461528910" sldId="269"/>
        </pc:sldMkLst>
        <pc:spChg chg="mod">
          <ac:chgData name="황순재[ 대학원석사과정재학 / 전기전자공학과 ]" userId="88af96e6-5d7a-4a2d-90dd-d9a95151a793" providerId="ADAL" clId="{537CC187-0C5A-4A77-A1CB-823E94F67ED1}" dt="2022-06-02T06:42:32.112" v="1539"/>
          <ac:spMkLst>
            <pc:docMk/>
            <pc:sldMk cId="2461528910" sldId="26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6:41:40.093" v="1530" actId="1076"/>
          <ac:picMkLst>
            <pc:docMk/>
            <pc:sldMk cId="2461528910" sldId="269"/>
            <ac:picMk id="5" creationId="{CC0C6ADF-6818-7ECB-3DF3-BC35FEFEB595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388" v="1458" actId="478"/>
          <ac:picMkLst>
            <pc:docMk/>
            <pc:sldMk cId="2461528910" sldId="269"/>
            <ac:picMk id="7" creationId="{CDE06641-1E9F-C28D-4E90-8FEF96D002C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1.122" v="1459" actId="478"/>
          <ac:picMkLst>
            <pc:docMk/>
            <pc:sldMk cId="2461528910" sldId="269"/>
            <ac:picMk id="9" creationId="{C0852266-4295-1EA8-3413-A9204A2391F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6:39:50.087" v="1457" actId="478"/>
          <ac:picMkLst>
            <pc:docMk/>
            <pc:sldMk cId="2461528910" sldId="269"/>
            <ac:picMk id="12" creationId="{39C0F6B4-4A83-67E7-FB7E-C52089587890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8:30:34.369" v="1666" actId="20577"/>
        <pc:sldMkLst>
          <pc:docMk/>
          <pc:sldMk cId="2999858303" sldId="270"/>
        </pc:sldMkLst>
        <pc:spChg chg="mod">
          <ac:chgData name="황순재[ 대학원석사과정재학 / 전기전자공학과 ]" userId="88af96e6-5d7a-4a2d-90dd-d9a95151a793" providerId="ADAL" clId="{537CC187-0C5A-4A77-A1CB-823E94F67ED1}" dt="2022-06-02T06:44:23.110" v="1549" actId="20577"/>
          <ac:spMkLst>
            <pc:docMk/>
            <pc:sldMk cId="2999858303" sldId="270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8:29:53.352" v="1659"/>
          <ac:spMkLst>
            <pc:docMk/>
            <pc:sldMk cId="2999858303" sldId="27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6:45:09.428" v="1551" actId="478"/>
          <ac:picMkLst>
            <pc:docMk/>
            <pc:sldMk cId="2999858303" sldId="270"/>
            <ac:picMk id="5" creationId="{CC0C6ADF-6818-7ECB-3DF3-BC35FEFEB59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6:58:15.262" v="1567" actId="14100"/>
          <ac:picMkLst>
            <pc:docMk/>
            <pc:sldMk cId="2999858303" sldId="270"/>
            <ac:picMk id="6" creationId="{0EAF8224-C911-96D8-EC5D-934A20DD252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8:10:36.820" v="1594" actId="1076"/>
          <ac:picMkLst>
            <pc:docMk/>
            <pc:sldMk cId="2999858303" sldId="270"/>
            <ac:picMk id="8" creationId="{B645E2ED-9E50-BCE0-85E3-B0DB1DE58BF2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08:08.869" v="1858"/>
        <pc:sldMkLst>
          <pc:docMk/>
          <pc:sldMk cId="1638632714" sldId="271"/>
        </pc:sldMkLst>
        <pc:spChg chg="mod">
          <ac:chgData name="황순재[ 대학원석사과정재학 / 전기전자공학과 ]" userId="88af96e6-5d7a-4a2d-90dd-d9a95151a793" providerId="ADAL" clId="{537CC187-0C5A-4A77-A1CB-823E94F67ED1}" dt="2022-06-02T08:38:02.799" v="1675"/>
          <ac:spMkLst>
            <pc:docMk/>
            <pc:sldMk cId="1638632714" sldId="271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7:50.940" v="1850" actId="14100"/>
          <ac:spMkLst>
            <pc:docMk/>
            <pc:sldMk cId="1638632714" sldId="271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02:48.775" v="1778"/>
          <ac:spMkLst>
            <pc:docMk/>
            <pc:sldMk cId="1638632714" sldId="271"/>
            <ac:spMk id="11" creationId="{74C7DA49-EF3C-0791-A45B-3BFDC6DA2881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8:45:37.540" v="1714" actId="14100"/>
          <ac:picMkLst>
            <pc:docMk/>
            <pc:sldMk cId="1638632714" sldId="271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074" v="1669" actId="478"/>
          <ac:picMkLst>
            <pc:docMk/>
            <pc:sldMk cId="1638632714" sldId="271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8:37:43.899" v="1671" actId="478"/>
          <ac:picMkLst>
            <pc:docMk/>
            <pc:sldMk cId="1638632714" sldId="271"/>
            <ac:picMk id="8" creationId="{B645E2ED-9E50-BCE0-85E3-B0DB1DE58BF2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07:55.094" v="1852" actId="1076"/>
          <ac:picMkLst>
            <pc:docMk/>
            <pc:sldMk cId="1638632714" sldId="271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31:39.764" v="1976" actId="1076"/>
        <pc:sldMkLst>
          <pc:docMk/>
          <pc:sldMk cId="350044039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26.672" v="1869"/>
          <ac:spMkLst>
            <pc:docMk/>
            <pc:sldMk cId="350044039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31:37.910" v="1975" actId="20577"/>
          <ac:spMkLst>
            <pc:docMk/>
            <pc:sldMk cId="350044039" sldId="272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28:45.155" v="1929"/>
          <ac:spMkLst>
            <pc:docMk/>
            <pc:sldMk cId="350044039" sldId="272"/>
            <ac:spMk id="7" creationId="{A9626075-4DF0-70C6-B784-6DC3DD0013A4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24:38.341" v="1914" actId="1076"/>
          <ac:picMkLst>
            <pc:docMk/>
            <pc:sldMk cId="350044039" sldId="272"/>
            <ac:picMk id="6" creationId="{2F03D077-AEA0-67F4-3123-74425AC721F5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31:39.764" v="1976" actId="1076"/>
          <ac:picMkLst>
            <pc:docMk/>
            <pc:sldMk cId="350044039" sldId="272"/>
            <ac:picMk id="9" creationId="{AAFC862A-03C0-0311-8418-1739B7D5BF4C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2T09:09:16.020" v="1867" actId="47"/>
        <pc:sldMkLst>
          <pc:docMk/>
          <pc:sldMk cId="2182440381" sldId="272"/>
        </pc:sldMkLst>
        <pc:spChg chg="mod">
          <ac:chgData name="황순재[ 대학원석사과정재학 / 전기전자공학과 ]" userId="88af96e6-5d7a-4a2d-90dd-d9a95151a793" providerId="ADAL" clId="{537CC187-0C5A-4A77-A1CB-823E94F67ED1}" dt="2022-06-02T09:09:05.352" v="1866"/>
          <ac:spMkLst>
            <pc:docMk/>
            <pc:sldMk cId="2182440381" sldId="272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08:52.225" v="1862" actId="27636"/>
          <ac:spMkLst>
            <pc:docMk/>
            <pc:sldMk cId="2182440381" sldId="27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5" creationId="{D5B6C128-9280-AB1F-1ADE-7DE1433D8B97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08:55.015" v="1863" actId="478"/>
          <ac:picMkLst>
            <pc:docMk/>
            <pc:sldMk cId="2182440381" sldId="272"/>
            <ac:picMk id="10" creationId="{4CC9E5A0-A637-42FF-65C9-0AC2B58A92D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4:05.987" v="2228" actId="20577"/>
        <pc:sldMkLst>
          <pc:docMk/>
          <pc:sldMk cId="3832656329" sldId="273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05.987" v="2228" actId="20577"/>
          <ac:spMkLst>
            <pc:docMk/>
            <pc:sldMk cId="3832656329" sldId="273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34:27.310" v="2001"/>
          <ac:spMkLst>
            <pc:docMk/>
            <pc:sldMk cId="3832656329" sldId="273"/>
            <ac:spMk id="8" creationId="{C09A8389-BBCF-3495-777F-E8B751F6624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09:42:19.008" v="2015"/>
          <ac:spMkLst>
            <pc:docMk/>
            <pc:sldMk cId="3832656329" sldId="273"/>
            <ac:spMk id="10" creationId="{CDD7FFA3-8096-6E92-67E3-BB7E1D731F68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31:51.183" v="1982" actId="478"/>
          <ac:picMkLst>
            <pc:docMk/>
            <pc:sldMk cId="3832656329" sldId="273"/>
            <ac:picMk id="6" creationId="{2F03D077-AEA0-67F4-3123-74425AC721F5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09:51:42.846" v="2158" actId="478"/>
          <ac:picMkLst>
            <pc:docMk/>
            <pc:sldMk cId="3832656329" sldId="273"/>
            <ac:picMk id="7" creationId="{622A756D-1975-810A-F01A-0EA3EC4FDCE1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31:46.533" v="1979" actId="478"/>
          <ac:picMkLst>
            <pc:docMk/>
            <pc:sldMk cId="3832656329" sldId="273"/>
            <ac:picMk id="9" creationId="{AAFC862A-03C0-0311-8418-1739B7D5BF4C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09:51:52.158" v="2164" actId="1076"/>
          <ac:picMkLst>
            <pc:docMk/>
            <pc:sldMk cId="3832656329" sldId="273"/>
            <ac:picMk id="12" creationId="{D8A54F0A-1710-7683-8B53-6E39A87390CA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09:57:16.227" v="2275" actId="20577"/>
        <pc:sldMkLst>
          <pc:docMk/>
          <pc:sldMk cId="1958242216" sldId="274"/>
        </pc:sldMkLst>
        <pc:spChg chg="mod">
          <ac:chgData name="황순재[ 대학원석사과정재학 / 전기전자공학과 ]" userId="88af96e6-5d7a-4a2d-90dd-d9a95151a793" providerId="ADAL" clId="{537CC187-0C5A-4A77-A1CB-823E94F67ED1}" dt="2022-06-02T09:54:21.247" v="2229"/>
          <ac:spMkLst>
            <pc:docMk/>
            <pc:sldMk cId="1958242216" sldId="27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09:56:55.026" v="2262" actId="20577"/>
          <ac:spMkLst>
            <pc:docMk/>
            <pc:sldMk cId="1958242216" sldId="274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09:50:04.059" v="2110" actId="1076"/>
          <ac:picMkLst>
            <pc:docMk/>
            <pc:sldMk cId="1958242216" sldId="274"/>
            <ac:picMk id="6" creationId="{D87988A5-6E53-5BB4-C9CE-C388C449CAD3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09:49:09.154" v="2093" actId="478"/>
          <ac:picMkLst>
            <pc:docMk/>
            <pc:sldMk cId="1958242216" sldId="274"/>
            <ac:picMk id="7" creationId="{622A756D-1975-810A-F01A-0EA3EC4FDCE1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04.100" v="2916" actId="20577"/>
        <pc:sldMkLst>
          <pc:docMk/>
          <pc:sldMk cId="867898807" sldId="275"/>
        </pc:sldMkLst>
        <pc:spChg chg="mod">
          <ac:chgData name="황순재[ 대학원석사과정재학 / 전기전자공학과 ]" userId="88af96e6-5d7a-4a2d-90dd-d9a95151a793" providerId="ADAL" clId="{537CC187-0C5A-4A77-A1CB-823E94F67ED1}" dt="2022-06-02T09:57:43.076" v="2280"/>
          <ac:spMkLst>
            <pc:docMk/>
            <pc:sldMk cId="867898807" sldId="27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2T10:42:56.537" v="2365"/>
          <ac:spMkLst>
            <pc:docMk/>
            <pc:sldMk cId="867898807" sldId="275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09:57:31.678" v="2277" actId="478"/>
          <ac:picMkLst>
            <pc:docMk/>
            <pc:sldMk cId="867898807" sldId="275"/>
            <ac:picMk id="6" creationId="{D87988A5-6E53-5BB4-C9CE-C388C449CAD3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36:44.431" v="2322" actId="14100"/>
          <ac:picMkLst>
            <pc:docMk/>
            <pc:sldMk cId="867898807" sldId="275"/>
            <ac:picMk id="7" creationId="{E13C5B63-6C15-BC98-FE86-9641E939929F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56:53.092" v="2495" actId="478"/>
          <ac:picMkLst>
            <pc:docMk/>
            <pc:sldMk cId="867898807" sldId="275"/>
            <ac:picMk id="9" creationId="{34F665D9-36B9-EFE8-2920-59A67361C1BD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6:56.315" v="2497" actId="1076"/>
          <ac:picMkLst>
            <pc:docMk/>
            <pc:sldMk cId="867898807" sldId="275"/>
            <ac:picMk id="11" creationId="{AF52A249-52CE-F048-AF3D-1E23D3015ABB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0:53:26.017" v="2474"/>
        <pc:sldMkLst>
          <pc:docMk/>
          <pc:sldMk cId="1816581672" sldId="276"/>
        </pc:sldMkLst>
        <pc:spChg chg="mod">
          <ac:chgData name="황순재[ 대학원석사과정재학 / 전기전자공학과 ]" userId="88af96e6-5d7a-4a2d-90dd-d9a95151a793" providerId="ADAL" clId="{537CC187-0C5A-4A77-A1CB-823E94F67ED1}" dt="2022-06-02T10:52:33.772" v="2462" actId="20577"/>
          <ac:spMkLst>
            <pc:docMk/>
            <pc:sldMk cId="1816581672" sldId="276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0:49:12.575" v="2428" actId="1076"/>
          <ac:picMkLst>
            <pc:docMk/>
            <pc:sldMk cId="1816581672" sldId="276"/>
            <ac:picMk id="6" creationId="{56EBA1EB-EE36-D43D-02A9-733774AB2F3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40.482" v="2384" actId="478"/>
          <ac:picMkLst>
            <pc:docMk/>
            <pc:sldMk cId="1816581672" sldId="276"/>
            <ac:picMk id="7" creationId="{E13C5B63-6C15-BC98-FE86-9641E939929F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46:05.934" v="2388" actId="1076"/>
          <ac:picMkLst>
            <pc:docMk/>
            <pc:sldMk cId="1816581672" sldId="276"/>
            <ac:picMk id="8" creationId="{B717589E-F231-4442-6174-70B025B34036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45:39.913" v="2383" actId="478"/>
          <ac:picMkLst>
            <pc:docMk/>
            <pc:sldMk cId="1816581672" sldId="276"/>
            <ac:picMk id="9" creationId="{34F665D9-36B9-EFE8-2920-59A67361C1BD}"/>
          </ac:picMkLst>
        </pc:picChg>
        <pc:picChg chg="add del mod">
          <ac:chgData name="황순재[ 대학원석사과정재학 / 전기전자공학과 ]" userId="88af96e6-5d7a-4a2d-90dd-d9a95151a793" providerId="ADAL" clId="{537CC187-0C5A-4A77-A1CB-823E94F67ED1}" dt="2022-06-02T10:46:09.064" v="2393"/>
          <ac:picMkLst>
            <pc:docMk/>
            <pc:sldMk cId="1816581672" sldId="276"/>
            <ac:picMk id="10" creationId="{F0E6385C-866D-2D40-D615-E5D2D61F3DA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10:25.538" v="2643"/>
        <pc:sldMkLst>
          <pc:docMk/>
          <pc:sldMk cId="1973671019" sldId="277"/>
        </pc:sldMkLst>
        <pc:spChg chg="add del mod">
          <ac:chgData name="황순재[ 대학원석사과정재학 / 전기전자공학과 ]" userId="88af96e6-5d7a-4a2d-90dd-d9a95151a793" providerId="ADAL" clId="{537CC187-0C5A-4A77-A1CB-823E94F67ED1}" dt="2022-06-02T11:08:10.698" v="2635" actId="20577"/>
          <ac:spMkLst>
            <pc:docMk/>
            <pc:sldMk cId="1973671019" sldId="277"/>
            <ac:spMk id="3" creationId="{B7BDA6E5-C124-50B6-1FB4-A9B9E2189589}"/>
          </ac:spMkLst>
        </pc:spChg>
        <pc:spChg chg="add del">
          <ac:chgData name="황순재[ 대학원석사과정재학 / 전기전자공학과 ]" userId="88af96e6-5d7a-4a2d-90dd-d9a95151a793" providerId="ADAL" clId="{537CC187-0C5A-4A77-A1CB-823E94F67ED1}" dt="2022-06-02T11:10:25.538" v="2643"/>
          <ac:spMkLst>
            <pc:docMk/>
            <pc:sldMk cId="1973671019" sldId="277"/>
            <ac:spMk id="13" creationId="{76683966-8A6B-4E0F-7F5E-72DF1159246B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2T10:53:34.684" v="2478" actId="478"/>
          <ac:picMkLst>
            <pc:docMk/>
            <pc:sldMk cId="1973671019" sldId="277"/>
            <ac:picMk id="6" creationId="{56EBA1EB-EE36-D43D-02A9-733774AB2F3E}"/>
          </ac:picMkLst>
        </pc:picChg>
        <pc:picChg chg="add del mod ord">
          <ac:chgData name="황순재[ 대학원석사과정재학 / 전기전자공학과 ]" userId="88af96e6-5d7a-4a2d-90dd-d9a95151a793" providerId="ADAL" clId="{537CC187-0C5A-4A77-A1CB-823E94F67ED1}" dt="2022-06-02T10:53:58.718" v="2483" actId="22"/>
          <ac:picMkLst>
            <pc:docMk/>
            <pc:sldMk cId="1973671019" sldId="277"/>
            <ac:picMk id="7" creationId="{1F6D3E45-849C-85E6-15A6-F6864B5CD6FE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0:53:35.149" v="2479" actId="478"/>
          <ac:picMkLst>
            <pc:docMk/>
            <pc:sldMk cId="1973671019" sldId="277"/>
            <ac:picMk id="8" creationId="{B717589E-F231-4442-6174-70B025B34036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0:54:03.880" v="2486" actId="1076"/>
          <ac:picMkLst>
            <pc:docMk/>
            <pc:sldMk cId="1973671019" sldId="277"/>
            <ac:picMk id="10" creationId="{8238F852-68CF-4893-8E78-294FA93B6DFB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2T11:08:55.785" v="2641" actId="1076"/>
          <ac:picMkLst>
            <pc:docMk/>
            <pc:sldMk cId="1973671019" sldId="277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2T11:24:14.609" v="2918" actId="1076"/>
        <pc:sldMkLst>
          <pc:docMk/>
          <pc:sldMk cId="1999355171" sldId="278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11.201" v="2917" actId="20577"/>
          <ac:spMkLst>
            <pc:docMk/>
            <pc:sldMk cId="1999355171" sldId="278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2T11:24:14.609" v="2918" actId="1076"/>
          <ac:picMkLst>
            <pc:docMk/>
            <pc:sldMk cId="1999355171" sldId="278"/>
            <ac:picMk id="6" creationId="{3B97E0FC-9309-7869-DE33-8205C633B2D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4.389" v="2647" actId="478"/>
          <ac:picMkLst>
            <pc:docMk/>
            <pc:sldMk cId="1999355171" sldId="278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10:43.655" v="2646" actId="478"/>
          <ac:picMkLst>
            <pc:docMk/>
            <pc:sldMk cId="1999355171" sldId="278"/>
            <ac:picMk id="12" creationId="{2BA80C3E-2CFC-35FF-24F7-7F823A74A957}"/>
          </ac:picMkLst>
        </pc:picChg>
      </pc:sldChg>
      <pc:sldChg chg="delSp add del mod modNotesTx">
        <pc:chgData name="황순재[ 대학원석사과정재학 / 전기전자공학과 ]" userId="88af96e6-5d7a-4a2d-90dd-d9a95151a793" providerId="ADAL" clId="{537CC187-0C5A-4A77-A1CB-823E94F67ED1}" dt="2022-06-02T11:24:34.824" v="2922" actId="47"/>
        <pc:sldMkLst>
          <pc:docMk/>
          <pc:sldMk cId="2151774136" sldId="279"/>
        </pc:sldMkLst>
        <pc:picChg chg="del">
          <ac:chgData name="황순재[ 대학원석사과정재학 / 전기전자공학과 ]" userId="88af96e6-5d7a-4a2d-90dd-d9a95151a793" providerId="ADAL" clId="{537CC187-0C5A-4A77-A1CB-823E94F67ED1}" dt="2022-06-02T11:24:29.014" v="2920" actId="478"/>
          <ac:picMkLst>
            <pc:docMk/>
            <pc:sldMk cId="2151774136" sldId="279"/>
            <ac:picMk id="6" creationId="{3B97E0FC-9309-7869-DE33-8205C633B2D8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06:37.684" v="3124" actId="1076"/>
        <pc:sldMkLst>
          <pc:docMk/>
          <pc:sldMk cId="3710916585" sldId="279"/>
        </pc:sldMkLst>
        <pc:spChg chg="mod">
          <ac:chgData name="황순재[ 대학원석사과정재학 / 전기전자공학과 ]" userId="88af96e6-5d7a-4a2d-90dd-d9a95151a793" providerId="ADAL" clId="{537CC187-0C5A-4A77-A1CB-823E94F67ED1}" dt="2022-06-02T11:24:53.252" v="2927"/>
          <ac:spMkLst>
            <pc:docMk/>
            <pc:sldMk cId="3710916585" sldId="279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5:05:10.783" v="3081" actId="20577"/>
          <ac:spMkLst>
            <pc:docMk/>
            <pc:sldMk cId="3710916585" sldId="279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06:37.684" v="3124" actId="1076"/>
          <ac:picMkLst>
            <pc:docMk/>
            <pc:sldMk cId="3710916585" sldId="279"/>
            <ac:picMk id="6" creationId="{0D80D542-D390-3EAF-4850-9506756234A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0" creationId="{8238F852-68CF-4893-8E78-294FA93B6DFB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2T11:24:42.708" v="2924" actId="478"/>
          <ac:picMkLst>
            <pc:docMk/>
            <pc:sldMk cId="3710916585" sldId="279"/>
            <ac:picMk id="12" creationId="{2BA80C3E-2CFC-35FF-24F7-7F823A74A957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29:41.340" v="3258" actId="20577"/>
        <pc:sldMkLst>
          <pc:docMk/>
          <pc:sldMk cId="4145463383" sldId="280"/>
        </pc:sldMkLst>
        <pc:spChg chg="mod">
          <ac:chgData name="황순재[ 대학원석사과정재학 / 전기전자공학과 ]" userId="88af96e6-5d7a-4a2d-90dd-d9a95151a793" providerId="ADAL" clId="{537CC187-0C5A-4A77-A1CB-823E94F67ED1}" dt="2022-06-03T05:29:05.856" v="3242" actId="20577"/>
          <ac:spMkLst>
            <pc:docMk/>
            <pc:sldMk cId="4145463383" sldId="280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07:08.008" v="3127" actId="478"/>
          <ac:picMkLst>
            <pc:docMk/>
            <pc:sldMk cId="4145463383" sldId="280"/>
            <ac:picMk id="6" creationId="{0D80D542-D390-3EAF-4850-9506756234AA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16:41.736" v="3195" actId="1076"/>
          <ac:picMkLst>
            <pc:docMk/>
            <pc:sldMk cId="4145463383" sldId="280"/>
            <ac:picMk id="7" creationId="{5D6EC300-19EA-E607-5DF6-B80A1F2AB4E8}"/>
          </ac:picMkLst>
        </pc:picChg>
        <pc:picChg chg="add mod">
          <ac:chgData name="황순재[ 대학원석사과정재학 / 전기전자공학과 ]" userId="88af96e6-5d7a-4a2d-90dd-d9a95151a793" providerId="ADAL" clId="{537CC187-0C5A-4A77-A1CB-823E94F67ED1}" dt="2022-06-03T05:23:30.583" v="3227" actId="1076"/>
          <ac:picMkLst>
            <pc:docMk/>
            <pc:sldMk cId="4145463383" sldId="280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5:57:13.864" v="3423" actId="20577"/>
        <pc:sldMkLst>
          <pc:docMk/>
          <pc:sldMk cId="2495885273" sldId="281"/>
        </pc:sldMkLst>
        <pc:spChg chg="mod">
          <ac:chgData name="황순재[ 대학원석사과정재학 / 전기전자공학과 ]" userId="88af96e6-5d7a-4a2d-90dd-d9a95151a793" providerId="ADAL" clId="{537CC187-0C5A-4A77-A1CB-823E94F67ED1}" dt="2022-06-03T05:56:53.268" v="3421" actId="20577"/>
          <ac:spMkLst>
            <pc:docMk/>
            <pc:sldMk cId="2495885273" sldId="281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5:50:22.825" v="3404" actId="1076"/>
          <ac:picMkLst>
            <pc:docMk/>
            <pc:sldMk cId="2495885273" sldId="281"/>
            <ac:picMk id="6" creationId="{EAB75682-3C1F-54F9-A548-529F14BE0D6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2.401" v="3262" actId="478"/>
          <ac:picMkLst>
            <pc:docMk/>
            <pc:sldMk cId="2495885273" sldId="281"/>
            <ac:picMk id="7" creationId="{5D6EC300-19EA-E607-5DF6-B80A1F2AB4E8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5:30:21.891" v="3261" actId="478"/>
          <ac:picMkLst>
            <pc:docMk/>
            <pc:sldMk cId="2495885273" sldId="281"/>
            <ac:picMk id="9" creationId="{1FE6FB6A-8240-E1A0-8C26-C6002102ED79}"/>
          </ac:picMkLst>
        </pc:picChg>
      </pc:sldChg>
      <pc:sldChg chg="addSp delSp modSp add mod modNotesTx">
        <pc:chgData name="황순재[ 대학원석사과정재학 / 전기전자공학과 ]" userId="88af96e6-5d7a-4a2d-90dd-d9a95151a793" providerId="ADAL" clId="{537CC187-0C5A-4A77-A1CB-823E94F67ED1}" dt="2022-06-03T06:21:36.627" v="3916" actId="20577"/>
        <pc:sldMkLst>
          <pc:docMk/>
          <pc:sldMk cId="1710515921" sldId="282"/>
        </pc:sldMkLst>
        <pc:spChg chg="del mod">
          <ac:chgData name="황순재[ 대학원석사과정재학 / 전기전자공학과 ]" userId="88af96e6-5d7a-4a2d-90dd-d9a95151a793" providerId="ADAL" clId="{537CC187-0C5A-4A77-A1CB-823E94F67ED1}" dt="2022-06-03T05:57:57.405" v="3428" actId="22"/>
          <ac:spMkLst>
            <pc:docMk/>
            <pc:sldMk cId="1710515921" sldId="282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5:57:19.278" v="3426" actId="478"/>
          <ac:picMkLst>
            <pc:docMk/>
            <pc:sldMk cId="1710515921" sldId="282"/>
            <ac:picMk id="6" creationId="{EAB75682-3C1F-54F9-A548-529F14BE0D6A}"/>
          </ac:picMkLst>
        </pc:picChg>
        <pc:picChg chg="add mod ord">
          <ac:chgData name="황순재[ 대학원석사과정재학 / 전기전자공학과 ]" userId="88af96e6-5d7a-4a2d-90dd-d9a95151a793" providerId="ADAL" clId="{537CC187-0C5A-4A77-A1CB-823E94F67ED1}" dt="2022-06-03T05:57:59.559" v="3429" actId="1076"/>
          <ac:picMkLst>
            <pc:docMk/>
            <pc:sldMk cId="1710515921" sldId="282"/>
            <ac:picMk id="7" creationId="{9B2EC141-84AC-6627-6BA7-C84E0F6FE85B}"/>
          </ac:picMkLst>
        </pc:picChg>
      </pc:sldChg>
      <pc:sldChg chg="delSp modSp add del mod modNotesTx">
        <pc:chgData name="황순재[ 대학원석사과정재학 / 전기전자공학과 ]" userId="88af96e6-5d7a-4a2d-90dd-d9a95151a793" providerId="ADAL" clId="{537CC187-0C5A-4A77-A1CB-823E94F67ED1}" dt="2022-06-03T06:43:47.719" v="3927" actId="47"/>
        <pc:sldMkLst>
          <pc:docMk/>
          <pc:sldMk cId="488808705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2:53.299" v="3926"/>
          <ac:spMkLst>
            <pc:docMk/>
            <pc:sldMk cId="488808705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6:23:13.038" v="3922" actId="20577"/>
          <ac:spMkLst>
            <pc:docMk/>
            <pc:sldMk cId="488808705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13.858" v="3923" actId="478"/>
          <ac:picMkLst>
            <pc:docMk/>
            <pc:sldMk cId="488808705" sldId="283"/>
            <ac:picMk id="6" creationId="{EAB75682-3C1F-54F9-A548-529F14BE0D6A}"/>
          </ac:picMkLst>
        </pc:picChg>
      </pc:sldChg>
      <pc:sldChg chg="delSp modSp add mod modNotesTx">
        <pc:chgData name="황순재[ 대학원석사과정재학 / 전기전자공학과 ]" userId="88af96e6-5d7a-4a2d-90dd-d9a95151a793" providerId="ADAL" clId="{537CC187-0C5A-4A77-A1CB-823E94F67ED1}" dt="2022-06-03T07:08:31.110" v="4172" actId="20577"/>
        <pc:sldMkLst>
          <pc:docMk/>
          <pc:sldMk cId="1935118422" sldId="283"/>
        </pc:sldMkLst>
        <pc:spChg chg="mod">
          <ac:chgData name="황순재[ 대학원석사과정재학 / 전기전자공학과 ]" userId="88af96e6-5d7a-4a2d-90dd-d9a95151a793" providerId="ADAL" clId="{537CC187-0C5A-4A77-A1CB-823E94F67ED1}" dt="2022-06-03T06:44:23.847" v="3936"/>
          <ac:spMkLst>
            <pc:docMk/>
            <pc:sldMk cId="1935118422" sldId="283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08:02.278" v="4140" actId="20577"/>
          <ac:spMkLst>
            <pc:docMk/>
            <pc:sldMk cId="1935118422" sldId="283"/>
            <ac:spMk id="3" creationId="{B7BDA6E5-C124-50B6-1FB4-A9B9E2189589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43:58.323" v="3933" actId="478"/>
          <ac:picMkLst>
            <pc:docMk/>
            <pc:sldMk cId="1935118422" sldId="283"/>
            <ac:picMk id="6" creationId="{0EAF8224-C911-96D8-EC5D-934A20DD252A}"/>
          </ac:picMkLst>
        </pc:picChg>
        <pc:picChg chg="del">
          <ac:chgData name="황순재[ 대학원석사과정재학 / 전기전자공학과 ]" userId="88af96e6-5d7a-4a2d-90dd-d9a95151a793" providerId="ADAL" clId="{537CC187-0C5A-4A77-A1CB-823E94F67ED1}" dt="2022-06-03T06:43:57.963" v="3932" actId="478"/>
          <ac:picMkLst>
            <pc:docMk/>
            <pc:sldMk cId="1935118422" sldId="283"/>
            <ac:picMk id="8" creationId="{B645E2ED-9E50-BCE0-85E3-B0DB1DE58BF2}"/>
          </ac:picMkLst>
        </pc:picChg>
      </pc:sldChg>
      <pc:sldChg chg="add del">
        <pc:chgData name="황순재[ 대학원석사과정재학 / 전기전자공학과 ]" userId="88af96e6-5d7a-4a2d-90dd-d9a95151a793" providerId="ADAL" clId="{537CC187-0C5A-4A77-A1CB-823E94F67ED1}" dt="2022-06-03T06:43:49.567" v="3929"/>
        <pc:sldMkLst>
          <pc:docMk/>
          <pc:sldMk cId="2023969282" sldId="283"/>
        </pc:sldMkLst>
      </pc:sldChg>
      <pc:sldChg chg="addSp delSp modSp add del mod modNotesTx">
        <pc:chgData name="황순재[ 대학원석사과정재학 / 전기전자공학과 ]" userId="88af96e6-5d7a-4a2d-90dd-d9a95151a793" providerId="ADAL" clId="{537CC187-0C5A-4A77-A1CB-823E94F67ED1}" dt="2022-06-03T06:23:09.740" v="3920" actId="47"/>
        <pc:sldMkLst>
          <pc:docMk/>
          <pc:sldMk cId="3565559318" sldId="283"/>
        </pc:sldMkLst>
        <pc:spChg chg="add mod">
          <ac:chgData name="황순재[ 대학원석사과정재학 / 전기전자공학과 ]" userId="88af96e6-5d7a-4a2d-90dd-d9a95151a793" providerId="ADAL" clId="{537CC187-0C5A-4A77-A1CB-823E94F67ED1}" dt="2022-06-03T06:23:04.666" v="3919" actId="478"/>
          <ac:spMkLst>
            <pc:docMk/>
            <pc:sldMk cId="3565559318" sldId="283"/>
            <ac:spMk id="5" creationId="{0C307676-16CA-D213-6E4E-DCA5014457F2}"/>
          </ac:spMkLst>
        </pc:spChg>
        <pc:picChg chg="del">
          <ac:chgData name="황순재[ 대학원석사과정재학 / 전기전자공학과 ]" userId="88af96e6-5d7a-4a2d-90dd-d9a95151a793" providerId="ADAL" clId="{537CC187-0C5A-4A77-A1CB-823E94F67ED1}" dt="2022-06-03T06:23:04.666" v="3919" actId="478"/>
          <ac:picMkLst>
            <pc:docMk/>
            <pc:sldMk cId="3565559318" sldId="283"/>
            <ac:picMk id="7" creationId="{9B2EC141-84AC-6627-6BA7-C84E0F6FE85B}"/>
          </ac:picMkLst>
        </pc:picChg>
      </pc:sldChg>
      <pc:sldChg chg="modSp add mod modNotesTx">
        <pc:chgData name="황순재[ 대학원석사과정재학 / 전기전자공학과 ]" userId="88af96e6-5d7a-4a2d-90dd-d9a95151a793" providerId="ADAL" clId="{537CC187-0C5A-4A77-A1CB-823E94F67ED1}" dt="2022-06-03T07:37:00.266" v="4373" actId="20577"/>
        <pc:sldMkLst>
          <pc:docMk/>
          <pc:sldMk cId="2004509553" sldId="284"/>
        </pc:sldMkLst>
        <pc:spChg chg="mod">
          <ac:chgData name="황순재[ 대학원석사과정재학 / 전기전자공학과 ]" userId="88af96e6-5d7a-4a2d-90dd-d9a95151a793" providerId="ADAL" clId="{537CC187-0C5A-4A77-A1CB-823E94F67ED1}" dt="2022-06-03T07:10:21.061" v="4176"/>
          <ac:spMkLst>
            <pc:docMk/>
            <pc:sldMk cId="2004509553" sldId="284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6:15.361" v="4360" actId="20577"/>
          <ac:spMkLst>
            <pc:docMk/>
            <pc:sldMk cId="2004509553" sldId="284"/>
            <ac:spMk id="3" creationId="{B7BDA6E5-C124-50B6-1FB4-A9B9E2189589}"/>
          </ac:spMkLst>
        </pc:spChg>
      </pc:sldChg>
      <pc:sldChg chg="addSp modSp add mod modNotesTx">
        <pc:chgData name="황순재[ 대학원석사과정재학 / 전기전자공학과 ]" userId="88af96e6-5d7a-4a2d-90dd-d9a95151a793" providerId="ADAL" clId="{537CC187-0C5A-4A77-A1CB-823E94F67ED1}" dt="2022-06-03T07:39:20.929" v="4379" actId="1076"/>
        <pc:sldMkLst>
          <pc:docMk/>
          <pc:sldMk cId="1839002911" sldId="285"/>
        </pc:sldMkLst>
        <pc:spChg chg="mod">
          <ac:chgData name="황순재[ 대학원석사과정재학 / 전기전자공학과 ]" userId="88af96e6-5d7a-4a2d-90dd-d9a95151a793" providerId="ADAL" clId="{537CC187-0C5A-4A77-A1CB-823E94F67ED1}" dt="2022-06-03T07:38:04.032" v="4377"/>
          <ac:spMkLst>
            <pc:docMk/>
            <pc:sldMk cId="1839002911" sldId="285"/>
            <ac:spMk id="2" creationId="{29E1E6AA-6CDB-AB66-6B69-FCFF81846B63}"/>
          </ac:spMkLst>
        </pc:spChg>
        <pc:spChg chg="mod">
          <ac:chgData name="황순재[ 대학원석사과정재학 / 전기전자공학과 ]" userId="88af96e6-5d7a-4a2d-90dd-d9a95151a793" providerId="ADAL" clId="{537CC187-0C5A-4A77-A1CB-823E94F67ED1}" dt="2022-06-03T07:37:54.093" v="4375" actId="20577"/>
          <ac:spMkLst>
            <pc:docMk/>
            <pc:sldMk cId="1839002911" sldId="285"/>
            <ac:spMk id="3" creationId="{B7BDA6E5-C124-50B6-1FB4-A9B9E2189589}"/>
          </ac:spMkLst>
        </pc:spChg>
        <pc:picChg chg="add mod">
          <ac:chgData name="황순재[ 대학원석사과정재학 / 전기전자공학과 ]" userId="88af96e6-5d7a-4a2d-90dd-d9a95151a793" providerId="ADAL" clId="{537CC187-0C5A-4A77-A1CB-823E94F67ED1}" dt="2022-06-03T07:39:20.929" v="4379" actId="1076"/>
          <ac:picMkLst>
            <pc:docMk/>
            <pc:sldMk cId="1839002911" sldId="285"/>
            <ac:picMk id="5" creationId="{DA97629A-47D0-9945-6085-4E6B3E1994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3AD7-BC83-4B04-A290-E18617224CA7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30DBF-6293-438C-8627-F9A45C20B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c(t)</a:t>
            </a:r>
            <a:r>
              <a:rPr lang="ko-KR" altLang="en-US" dirty="0"/>
              <a:t>는 배치정책</a:t>
            </a:r>
            <a:endParaRPr lang="en-US" altLang="ko-KR" dirty="0"/>
          </a:p>
          <a:p>
            <a:r>
              <a:rPr lang="en-US" altLang="ko-KR" dirty="0"/>
              <a:t>U(c, t)</a:t>
            </a:r>
            <a:r>
              <a:rPr lang="ko-KR" altLang="en-US" dirty="0"/>
              <a:t>는 </a:t>
            </a:r>
            <a:r>
              <a:rPr lang="en-US" altLang="ko-KR" dirty="0"/>
              <a:t>P2</a:t>
            </a:r>
            <a:r>
              <a:rPr lang="ko-KR" altLang="en-US" dirty="0"/>
              <a:t>의 대체 함수</a:t>
            </a:r>
            <a:r>
              <a:rPr lang="en-US" altLang="ko-KR" dirty="0"/>
              <a:t>, qc(t)</a:t>
            </a:r>
            <a:r>
              <a:rPr lang="ko-KR" altLang="en-US" dirty="0"/>
              <a:t>는 결정 변수</a:t>
            </a:r>
            <a:r>
              <a:rPr lang="en-US" altLang="ko-KR" dirty="0"/>
              <a:t>, </a:t>
            </a:r>
            <a:r>
              <a:rPr lang="ko-KR" altLang="en-US" dirty="0"/>
              <a:t>이는 현재 시간 슬로 </a:t>
            </a:r>
            <a:r>
              <a:rPr lang="en-US" altLang="ko-KR" dirty="0"/>
              <a:t>t</a:t>
            </a:r>
            <a:r>
              <a:rPr lang="ko-KR" altLang="en-US" dirty="0"/>
              <a:t>에서 배치 정책 </a:t>
            </a:r>
            <a:r>
              <a:rPr lang="en-US" altLang="ko-KR" dirty="0"/>
              <a:t>c</a:t>
            </a:r>
            <a:r>
              <a:rPr lang="ko-KR" altLang="en-US" dirty="0"/>
              <a:t>가 채택될 확률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8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8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6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5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9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3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0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4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22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92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66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58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59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81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76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64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22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10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59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46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53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7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6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79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7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2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30DBF-6293-438C-8627-F9A45C20B8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B983C-954F-9A51-2183-0800EE10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03A121-1E85-8478-86C0-95864E7F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84FD-F7BC-2C5B-4B20-FD2A5F27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6151-28D1-4A43-B664-CE0AE7ABDD57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FE9B-5C90-DD94-ADFB-081AAB3E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225B3-EA22-CC14-2A30-BF75A517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3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9410-61F9-EDB7-B582-54790C29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9DA6E-0E55-E10B-29AB-ACA881A0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3C3B8-0C22-1DF5-1001-9AC6AE7A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485C-5F8C-46A2-816B-65C5CFDB3E60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5F806-9216-005E-7C0D-2824E1D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5F2A1-D049-0948-015C-01751DB0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0A54A-00DA-92D3-42A6-6978D350F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2B3FBB-D0C6-1732-E11E-18F3EC31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4731-4A8D-4D72-7E74-24AE162E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AC3-D0D4-4317-A3D5-6175C0C07788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44FDC-DBC1-F40F-B38A-C314E20E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5301F-CD44-8050-C246-F2FAF23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0063-2768-864A-0628-612B30B7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5ECD6-BD17-8F65-CB67-C0491D7D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6EB05-E718-261A-D0C6-9572F9AE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E019-52FC-4015-9EED-6EB904ADBE94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BF079-31C4-BAB2-6B1C-0BAE7136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C4E7A-B485-81DE-F523-63F80DBF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7688-A6A7-50EE-892F-F6549F70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B0DE5-DF22-1BBC-3E96-AF8A457F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A2746-B956-6E30-2591-73B9762B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CFE9-4973-4FF7-90A7-FA8BEA6BBBE0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382C-65C4-3595-87DC-53A8F25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12223-682F-E8CF-6E85-A2C734B6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64B19-81C4-D1DD-F7E3-01DC024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4FA13-372B-A9E6-3612-51162BDB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125C9-9FF1-BE2B-168C-27DB77E4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8C1F0-F266-7E48-26AD-D8D0EF37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4697-7E2B-471E-B00B-79D3E911A48A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9B8FE-C281-F141-DC45-2A88170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968BB-A81F-D67B-2FFC-A7C8D0C4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0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07BD-F2D8-3C30-FF42-B0A2542E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FAF33-A1A0-6526-9DDD-AF75A3E6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F773A-E0BC-DD8D-1B32-27FD7ABB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346A7-C0B1-FF3D-A2AC-ADDE5DDA7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9AB936-79F6-E8F8-35C2-A0D09049D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547DB-A04C-9F0A-7F10-EEE44D9F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84DD-E891-4525-A9B6-0981EC9A2173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4254DF-F5E9-F1BC-FAB7-9152AA97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84A13-20C2-FA9A-232D-C2F2D183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0B3C7-4100-737A-7075-8B00F09A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A1375-99DA-AE95-A0A9-5B23847B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E59D-C427-421A-AF9E-4668C7EFB09C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918F6C-485B-706F-2D9F-4CACF81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85875-8E01-ADB3-6FB4-43549FFA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A3BDB-FB74-1C59-6AC0-7FECCD43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C51C-4EC0-4822-A46A-447FA062B283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2A438-9B21-A208-670D-3DB2531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241CC6-DE94-3784-C815-3C95A551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7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3CE85-7236-F24C-70C4-2FBC6AB6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7A988-9965-4EDA-4BE1-39871290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DF872-361C-2512-39F4-398AAC58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C3068-07A2-345A-0C73-7F15298F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4BE6-4AA2-4C67-A5D9-D763A64EB6B2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27EF6-6AC7-3C55-8387-52241496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15481-0B4A-F35E-C6E8-F9A3EF71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CBEF9-57F2-1CB2-3359-2D89FC78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301DB1-8E54-6DB1-0C2A-8A4B7609B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637D4-7818-28DD-5B12-22D54BCB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C0417-47BA-A4DE-1E3B-353686B4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710CE-1A56-440D-848D-5373847D558B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605A8-11B1-8233-38A0-6A69C892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434AA-583C-FDD9-32CC-819D2F1A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8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4C373-8014-EDA3-4CF8-9C851127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36FEB-D512-F82E-E738-A07138C1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084CC-A01B-2EB5-75A6-8DA9F27BD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604E-48D7-4BB1-A29D-F7A6474B98E2}" type="datetime1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738F3-42D5-038C-8BE6-D96041C8C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256AC-6D7F-1719-3F10-C676604C5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35DD-6FDC-427D-91C5-0F82EB9D8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CB76DC-881F-D5EF-9EDA-ABA9A959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279" y="1052736"/>
            <a:ext cx="9803642" cy="99342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Multi-robot Task Scheduling Project</a:t>
            </a:r>
            <a:endParaRPr lang="ko-KR" altLang="en-US" sz="3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1B59DF8-F138-5617-0059-E37801F3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14" y="2420826"/>
            <a:ext cx="4536380" cy="2016348"/>
          </a:xfrm>
        </p:spPr>
        <p:txBody>
          <a:bodyPr/>
          <a:lstStyle/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2022020670</a:t>
            </a:r>
          </a:p>
          <a:p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황순재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AA9998-2B8F-32C7-CE38-BE52866A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E1C288-793B-8386-CA96-6E5F9821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90626"/>
            <a:ext cx="3696336" cy="29807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41296E-C8D1-556D-CA58-22CC3867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094" y="528888"/>
            <a:ext cx="3671403" cy="30424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AB9E6A-C5AB-460F-7CCC-3125518C0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412" y="500360"/>
            <a:ext cx="3789575" cy="30514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A0DB052-9940-7AE7-34E0-B98A3B165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308" y="3706298"/>
            <a:ext cx="3665725" cy="29807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B8D044-19BE-BF96-4868-A5ACEE96B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060" y="3706298"/>
            <a:ext cx="3649671" cy="29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A5B27-66C1-25E9-9ABC-91130CAD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59" y="677636"/>
            <a:ext cx="9311355" cy="5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DB3EEE-BE53-DBB7-8003-7378F089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511"/>
            <a:ext cx="3731737" cy="303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DE100C-77B4-7821-5936-19F17ADA9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5" y="557511"/>
            <a:ext cx="3815521" cy="30350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699F39-3AB2-5FAC-9EC4-383B91012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331" y="557511"/>
            <a:ext cx="3784340" cy="30350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99A16D-FE8E-E989-DEBE-3820077A3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21" y="3722916"/>
            <a:ext cx="3740524" cy="30350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3E404E-75F0-6D0D-EA1F-C2D9F627A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572" y="3649736"/>
            <a:ext cx="3921787" cy="31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124F0-D390-BDDA-E85B-C6DDD3C5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26" y="676955"/>
            <a:ext cx="9337631" cy="58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D5DAE-0FFA-2AAA-699C-9EF0B0F3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0360"/>
            <a:ext cx="3797523" cy="3140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C14DE5-2292-1579-AB3B-35B83F92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32" y="538792"/>
            <a:ext cx="3760610" cy="3037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8AE31F-DA6E-1A6D-966B-FC2111A7C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163" y="538792"/>
            <a:ext cx="3745618" cy="30371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788A26-B566-FC9B-6537-0538F33E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43" y="3660617"/>
            <a:ext cx="4033158" cy="31866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6E9315-F0E4-B8A3-5BD5-7F9D679BE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121" y="3648226"/>
            <a:ext cx="3943600" cy="31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F624E3-8DD4-DF30-2758-8F8BC215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50" y="738868"/>
            <a:ext cx="8567604" cy="53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40,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A3827-CEC1-6C6B-25CE-BC7D58BA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2" y="500360"/>
            <a:ext cx="3780140" cy="3086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020C9F-A311-CB11-5094-312CECA97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719" y="500360"/>
            <a:ext cx="3699704" cy="30468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F13151-FCE4-8682-F53B-9C016019C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712" y="500359"/>
            <a:ext cx="3940886" cy="30461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6FB976-EC57-52AE-454C-5EAE7215C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38550"/>
            <a:ext cx="3975321" cy="3219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9CBC71-4852-D349-6651-119B22551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894" y="3587141"/>
            <a:ext cx="4019053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84B5A-A45C-4E8C-E367-197D5169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47" y="720795"/>
            <a:ext cx="8005336" cy="57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5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64B694-C6BC-CC98-FA61-1C69E17F6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9" y="571501"/>
            <a:ext cx="3885362" cy="3135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3604EE-02F4-D71F-1F9A-1DC53969B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20" y="571501"/>
            <a:ext cx="3765692" cy="30534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0367CE-D8FC-0616-F3EF-5AD331C2E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728" y="571502"/>
            <a:ext cx="3683829" cy="30534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8049DC-0863-1AD7-B881-487FF231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32" y="3785218"/>
            <a:ext cx="3680731" cy="30727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8C8D67-1FA8-7752-6BC3-48705344CE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046" y="3680304"/>
            <a:ext cx="3885363" cy="31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C10C15-27A8-C3BC-32EB-1D30C301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95" y="587147"/>
            <a:ext cx="8582013" cy="61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while (time &lt; TIME_MAX &amp;&amp; not </a:t>
            </a:r>
            <a:r>
              <a:rPr lang="en-US" altLang="ko-KR" sz="2000" dirty="0" err="1"/>
              <a:t>all_done</a:t>
            </a:r>
            <a:r>
              <a:rPr lang="en-US" altLang="ko-KR" sz="2000" dirty="0"/>
              <a:t>){} </a:t>
            </a:r>
            <a:r>
              <a:rPr lang="ko-KR" altLang="en-US" sz="2000" dirty="0" err="1"/>
              <a:t>반복문</a:t>
            </a:r>
            <a:r>
              <a:rPr lang="ko-KR" altLang="en-US" sz="2000" dirty="0"/>
              <a:t> 시작할 때 앞부분에서</a:t>
            </a:r>
            <a:endParaRPr lang="en-US" altLang="ko-KR" sz="2000" dirty="0"/>
          </a:p>
          <a:p>
            <a:r>
              <a:rPr lang="en-US" altLang="ko-KR" sz="2000" dirty="0" err="1"/>
              <a:t>scheduler.on_info_updated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knownObject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knownTerrein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, robots); </a:t>
            </a:r>
            <a:r>
              <a:rPr lang="ko-KR" altLang="en-US" sz="2000" dirty="0"/>
              <a:t>이용해서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DRONE, </a:t>
            </a:r>
            <a:r>
              <a:rPr lang="ko-KR" altLang="en-US" sz="2000" dirty="0"/>
              <a:t>작업용 로봇</a:t>
            </a:r>
            <a:r>
              <a:rPr lang="en-US" altLang="ko-KR" sz="2000" dirty="0"/>
              <a:t>1, </a:t>
            </a:r>
            <a:r>
              <a:rPr lang="ko-KR" altLang="en-US" sz="2000" dirty="0"/>
              <a:t>작업용 로봇</a:t>
            </a:r>
            <a:r>
              <a:rPr lang="en-US" altLang="ko-KR" sz="2000" dirty="0"/>
              <a:t>2</a:t>
            </a:r>
            <a:r>
              <a:rPr lang="ko-KR" altLang="en-US" sz="2000" dirty="0"/>
              <a:t>가 가야할 타겟 좌표 위치를 설정해줌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탐색해야 할 </a:t>
            </a:r>
            <a:r>
              <a:rPr lang="ko-KR" altLang="en-US" sz="2000" dirty="0" err="1"/>
              <a:t>타켓</a:t>
            </a:r>
            <a:r>
              <a:rPr lang="ko-KR" altLang="en-US" sz="2000" dirty="0"/>
              <a:t> 좌표 설정 방법으로는 </a:t>
            </a:r>
            <a:r>
              <a:rPr lang="en-US" altLang="ko-KR" sz="2000" dirty="0"/>
              <a:t>2</a:t>
            </a:r>
            <a:r>
              <a:rPr lang="ko-KR" altLang="en-US" sz="2000" dirty="0"/>
              <a:t>가지를 사용해 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첫번째로는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두 개가 존재하는데 두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상대적 위치를 체크한 다음</a:t>
            </a:r>
            <a:r>
              <a:rPr lang="en-US" altLang="ko-KR" sz="2000" dirty="0"/>
              <a:t>,</a:t>
            </a:r>
            <a:r>
              <a:rPr lang="ko-KR" altLang="en-US" sz="2000" dirty="0"/>
              <a:t> 위에 있는 </a:t>
            </a:r>
            <a:r>
              <a:rPr lang="en-US" altLang="ko-KR" sz="2000" dirty="0"/>
              <a:t>DRONE</a:t>
            </a:r>
            <a:r>
              <a:rPr lang="ko-KR" altLang="en-US" sz="2000" dirty="0"/>
              <a:t>은 위쪽 방향으로 이동 하도록 설정하고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아래쪽 </a:t>
            </a:r>
            <a:r>
              <a:rPr lang="en-US" altLang="ko-KR" sz="2000" dirty="0"/>
              <a:t>DRONE</a:t>
            </a:r>
            <a:r>
              <a:rPr lang="ko-KR" altLang="en-US" sz="2000" dirty="0"/>
              <a:t>은 아래쪽으로 이동하도록 설정함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움직여야 할 방향이 설정 되면 각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</a:t>
            </a:r>
            <a:r>
              <a:rPr lang="en-US" altLang="ko-KR" sz="2000" dirty="0"/>
              <a:t>X</a:t>
            </a:r>
            <a:r>
              <a:rPr lang="ko-KR" altLang="en-US" sz="2000" dirty="0"/>
              <a:t>축 방향 끝까지 탐색하도록 하고 벽에 도달하면 </a:t>
            </a:r>
            <a:r>
              <a:rPr lang="en-US" altLang="ko-KR" sz="2000" dirty="0"/>
              <a:t>X</a:t>
            </a:r>
            <a:r>
              <a:rPr lang="ko-KR" altLang="en-US" sz="2000" dirty="0"/>
              <a:t>축으로 움직여야 할 방향은 반대방향으로 다시 저장하고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Y</a:t>
            </a:r>
            <a:r>
              <a:rPr lang="ko-KR" altLang="en-US" sz="2000" dirty="0"/>
              <a:t>축 방향으로 앞에서 설정한 이동방향으로 </a:t>
            </a:r>
            <a:r>
              <a:rPr lang="en-US" altLang="ko-KR" sz="2000" dirty="0"/>
              <a:t>5</a:t>
            </a:r>
            <a:r>
              <a:rPr lang="ko-KR" altLang="en-US" sz="2000" dirty="0"/>
              <a:t>이동하게 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Y</a:t>
            </a:r>
            <a:r>
              <a:rPr lang="ko-KR" altLang="en-US" sz="2000" dirty="0"/>
              <a:t>축 방향으로 이동하다가 벽에 닿으면 반대 방향으로 이동하도록 설정하고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이동 후 다시 </a:t>
            </a:r>
            <a:r>
              <a:rPr lang="en-US" altLang="ko-KR" sz="2000" dirty="0"/>
              <a:t>X</a:t>
            </a:r>
            <a:r>
              <a:rPr lang="ko-KR" altLang="en-US" sz="2000" dirty="0"/>
              <a:t>축 탐색</a:t>
            </a:r>
            <a:r>
              <a:rPr lang="en-US" altLang="ko-KR" sz="2000" dirty="0"/>
              <a:t> </a:t>
            </a:r>
            <a:r>
              <a:rPr lang="ko-KR" altLang="en-US" sz="2000" dirty="0"/>
              <a:t>진행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2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F85C52-7CD7-5BB4-B29A-D792FAF9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3" y="573840"/>
            <a:ext cx="3614217" cy="30082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648CC-B3CF-D5F9-7836-8D1416619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050" y="573840"/>
            <a:ext cx="3634653" cy="3008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1DA214-B4A7-A476-E8E9-98FDA3AF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082" y="573839"/>
            <a:ext cx="3634357" cy="30082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DF368F-844F-B9E7-3D69-EE7F4EFD6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72" y="3655558"/>
            <a:ext cx="3878257" cy="32024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B9FAF4-A18A-1890-5006-70BE099A2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1983" y="3611775"/>
            <a:ext cx="3896303" cy="32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83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29BBCD-FCC2-4FCC-CAD3-7B17C0311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58959"/>
              </p:ext>
            </p:extLst>
          </p:nvPr>
        </p:nvGraphicFramePr>
        <p:xfrm>
          <a:off x="2564490" y="570366"/>
          <a:ext cx="6046110" cy="293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222">
                  <a:extLst>
                    <a:ext uri="{9D8B030D-6E8A-4147-A177-3AD203B41FA5}">
                      <a16:colId xmlns:a16="http://schemas.microsoft.com/office/drawing/2014/main" val="374044658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326690191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552383167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182925859"/>
                    </a:ext>
                  </a:extLst>
                </a:gridCol>
                <a:gridCol w="1209222">
                  <a:extLst>
                    <a:ext uri="{9D8B030D-6E8A-4147-A177-3AD203B41FA5}">
                      <a16:colId xmlns:a16="http://schemas.microsoft.com/office/drawing/2014/main" val="3042431064"/>
                    </a:ext>
                  </a:extLst>
                </a:gridCol>
              </a:tblGrid>
              <a:tr h="611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MAP_SIZE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총 </a:t>
                      </a:r>
                      <a:r>
                        <a:rPr lang="en-US" sz="1100" u="none" strike="noStrike" dirty="0">
                          <a:effectLst/>
                        </a:rPr>
                        <a:t>TASK </a:t>
                      </a:r>
                      <a:r>
                        <a:rPr lang="ko-KR" altLang="en-US" sz="1100" u="none" strike="noStrike" dirty="0">
                          <a:effectLst/>
                        </a:rPr>
                        <a:t>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성공 </a:t>
                      </a:r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r>
                        <a:rPr lang="ko-KR" altLang="en-US" sz="1100" u="none" strike="noStrike">
                          <a:effectLst/>
                        </a:rPr>
                        <a:t>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걸린 시간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116336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2171333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456574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4802057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5454106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10438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5264679"/>
                  </a:ext>
                </a:extLst>
              </a:tr>
              <a:tr h="38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방법 </a:t>
                      </a:r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878005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3968145"/>
            <a:ext cx="11639570" cy="257076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일단 실행시간을 살펴보면 </a:t>
            </a:r>
            <a:r>
              <a:rPr lang="en-US" altLang="ko-KR" sz="2000" dirty="0"/>
              <a:t>A*</a:t>
            </a:r>
            <a:r>
              <a:rPr lang="ko-KR" altLang="en-US" sz="2000" dirty="0"/>
              <a:t>을 사용하지 않는 방법 </a:t>
            </a:r>
            <a:r>
              <a:rPr lang="en-US" altLang="ko-KR" sz="2000" dirty="0"/>
              <a:t>2</a:t>
            </a:r>
            <a:r>
              <a:rPr lang="ko-KR" altLang="en-US" sz="2000" dirty="0"/>
              <a:t>가 압도적으로 적은 시간이 걸리는 것을 확인할 수 있다</a:t>
            </a:r>
            <a:r>
              <a:rPr lang="en-US" altLang="ko-KR" sz="2000" dirty="0"/>
              <a:t>.(</a:t>
            </a:r>
            <a:r>
              <a:rPr lang="ko-KR" altLang="en-US" sz="2000" dirty="0"/>
              <a:t>이는 </a:t>
            </a:r>
            <a:r>
              <a:rPr lang="en-US" altLang="ko-KR" sz="2000" dirty="0"/>
              <a:t>RANDOM</a:t>
            </a:r>
            <a:r>
              <a:rPr lang="ko-KR" altLang="en-US" sz="2000" dirty="0"/>
              <a:t>이 따로 </a:t>
            </a:r>
            <a:r>
              <a:rPr lang="ko-KR" altLang="en-US" sz="2000" dirty="0" err="1"/>
              <a:t>연산량을</a:t>
            </a:r>
            <a:r>
              <a:rPr lang="ko-KR" altLang="en-US" sz="2000" dirty="0"/>
              <a:t> 필요하지 않아서 그렇다</a:t>
            </a:r>
            <a:r>
              <a:rPr lang="en-US" altLang="ko-KR" sz="2000" dirty="0"/>
              <a:t>.)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실험성능을 살펴보면 </a:t>
            </a:r>
            <a:r>
              <a:rPr lang="en-US" altLang="ko-KR" sz="2000" dirty="0"/>
              <a:t>MAP SIZE</a:t>
            </a:r>
            <a:r>
              <a:rPr lang="ko-KR" altLang="en-US" sz="2000" dirty="0"/>
              <a:t>가 어느 정도 </a:t>
            </a:r>
            <a:r>
              <a:rPr lang="ko-KR" altLang="en-US" sz="2000" dirty="0" err="1"/>
              <a:t>작을때는</a:t>
            </a:r>
            <a:r>
              <a:rPr lang="ko-KR" altLang="en-US" sz="2000" dirty="0"/>
              <a:t> </a:t>
            </a:r>
            <a:r>
              <a:rPr lang="en-US" altLang="ko-KR" sz="2000" dirty="0"/>
              <a:t>A*</a:t>
            </a:r>
            <a:r>
              <a:rPr lang="ko-KR" altLang="en-US" sz="2000" dirty="0"/>
              <a:t>을 사용하는 방법 </a:t>
            </a:r>
            <a:r>
              <a:rPr lang="en-US" altLang="ko-KR" sz="2000" dirty="0"/>
              <a:t>1</a:t>
            </a:r>
            <a:r>
              <a:rPr lang="ko-KR" altLang="en-US" sz="2000" dirty="0"/>
              <a:t>이 더 뛰어난 성능을 보인다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08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800101"/>
            <a:ext cx="11639570" cy="57388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MAP SIZE</a:t>
            </a:r>
            <a:r>
              <a:rPr lang="ko-KR" altLang="en-US" sz="2000" dirty="0"/>
              <a:t>가 </a:t>
            </a:r>
            <a:r>
              <a:rPr lang="en-US" altLang="ko-KR" sz="2000" dirty="0"/>
              <a:t>100</a:t>
            </a:r>
            <a:r>
              <a:rPr lang="ko-KR" altLang="en-US" sz="2000" dirty="0"/>
              <a:t>정도 됐을 때는 방법 </a:t>
            </a:r>
            <a:r>
              <a:rPr lang="en-US" altLang="ko-KR" sz="2000" dirty="0"/>
              <a:t>1</a:t>
            </a:r>
            <a:r>
              <a:rPr lang="ko-KR" altLang="en-US" sz="2000" dirty="0"/>
              <a:t>이 더 낮은 성능을 보이는데 이유를 분석해 보자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먼저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초기 가지고 있는 총 에너지 </a:t>
            </a:r>
            <a:r>
              <a:rPr lang="en-US" altLang="ko-KR" sz="2000" dirty="0"/>
              <a:t>= MAP_SIZE * 100 * 6 = 60000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DRONE COST = 120~200 </a:t>
            </a:r>
            <a:r>
              <a:rPr lang="ko-KR" altLang="en-US" sz="2000" dirty="0"/>
              <a:t>사이의 값을 가진다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DRONE</a:t>
            </a:r>
            <a:r>
              <a:rPr lang="ko-KR" altLang="en-US" sz="2000" dirty="0"/>
              <a:t> </a:t>
            </a:r>
            <a:r>
              <a:rPr lang="en-US" altLang="ko-KR" sz="2000" dirty="0"/>
              <a:t>COST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최대값인 </a:t>
            </a:r>
            <a:r>
              <a:rPr lang="en-US" altLang="ko-KR" sz="2000" dirty="0"/>
              <a:t>200</a:t>
            </a:r>
            <a:r>
              <a:rPr lang="ko-KR" altLang="en-US" sz="2000" dirty="0"/>
              <a:t>을 가진다 가정하자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그렇게 가정했을 때 </a:t>
            </a:r>
            <a:r>
              <a:rPr lang="en-US" altLang="ko-KR" sz="2000" dirty="0"/>
              <a:t>x</a:t>
            </a:r>
            <a:r>
              <a:rPr lang="ko-KR" altLang="en-US" sz="2000" dirty="0"/>
              <a:t>좌표로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처음부터 끝까지 이동하면 </a:t>
            </a:r>
            <a:r>
              <a:rPr lang="en-US" altLang="ko-KR" sz="2000" dirty="0"/>
              <a:t>95 * 200 = 19000</a:t>
            </a:r>
            <a:r>
              <a:rPr lang="ko-KR" altLang="en-US" sz="2000" dirty="0"/>
              <a:t>의 에너지를 소모한다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</a:t>
            </a:r>
            <a:r>
              <a:rPr lang="en-US" altLang="ko-KR" sz="2000" dirty="0"/>
              <a:t>y</a:t>
            </a:r>
            <a:r>
              <a:rPr lang="ko-KR" altLang="en-US" sz="2000" dirty="0"/>
              <a:t>좌표로 </a:t>
            </a:r>
            <a:r>
              <a:rPr lang="en-US" altLang="ko-KR" sz="2000" dirty="0"/>
              <a:t>5 </a:t>
            </a:r>
            <a:r>
              <a:rPr lang="ko-KR" altLang="en-US" sz="2000" dirty="0"/>
              <a:t>이동하면 </a:t>
            </a:r>
            <a:r>
              <a:rPr lang="en-US" altLang="ko-KR" sz="2000" dirty="0"/>
              <a:t>5 * 200 = 1000</a:t>
            </a:r>
            <a:r>
              <a:rPr lang="ko-KR" altLang="en-US" sz="2000" dirty="0"/>
              <a:t>의 에너지를 소모한다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이후 </a:t>
            </a:r>
            <a:r>
              <a:rPr lang="en-US" altLang="ko-KR" sz="2000" dirty="0"/>
              <a:t>x, y </a:t>
            </a:r>
            <a:r>
              <a:rPr lang="ko-KR" altLang="en-US" sz="2000" dirty="0"/>
              <a:t>돌아가면서 에너지를 소모한다고 생각하면 </a:t>
            </a:r>
            <a:r>
              <a:rPr lang="en-US" altLang="ko-KR" sz="2000" dirty="0"/>
              <a:t>20000 * 3 == 60000 </a:t>
            </a:r>
            <a:r>
              <a:rPr lang="ko-KR" altLang="en-US" sz="2000" dirty="0"/>
              <a:t>으로 총 </a:t>
            </a:r>
            <a:r>
              <a:rPr lang="en-US" altLang="ko-KR" sz="2000" dirty="0"/>
              <a:t>15 * 100</a:t>
            </a:r>
            <a:r>
              <a:rPr lang="ko-KR" altLang="en-US" sz="2000" dirty="0"/>
              <a:t>의 지역 밖에 탐색을 못 하는 것을 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</a:t>
            </a:r>
            <a:r>
              <a:rPr lang="en-US" altLang="ko-KR" sz="2000" dirty="0"/>
              <a:t>2</a:t>
            </a:r>
            <a:r>
              <a:rPr lang="ko-KR" altLang="en-US" sz="2000" dirty="0"/>
              <a:t>개가 주어 졌으니 에너지를 최대한 활용해도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</a:t>
            </a:r>
            <a:r>
              <a:rPr lang="en-US" altLang="ko-KR" sz="2000" dirty="0"/>
              <a:t>30% </a:t>
            </a:r>
            <a:r>
              <a:rPr lang="ko-KR" altLang="en-US" sz="2000" dirty="0"/>
              <a:t>밖에 탐색하지 못 하는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 때 </a:t>
            </a:r>
            <a:r>
              <a:rPr lang="en-US" altLang="ko-KR" sz="2000" dirty="0"/>
              <a:t>TASK 8 ~ 15</a:t>
            </a:r>
            <a:r>
              <a:rPr lang="ko-KR" altLang="en-US" sz="2000" dirty="0"/>
              <a:t>는 작업을 수행하던 도중 차례대로 생성 되므로 지나가면서 아예 발견하지 못하게 되는 경우도 존재한다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8078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연속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ko-KR" altLang="en-US" sz="3200" dirty="0">
                <a:solidFill>
                  <a:schemeClr val="bg1"/>
                </a:solidFill>
              </a:rPr>
              <a:t>번 실행한 결과값 정리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3382311-629B-A994-6832-7535D90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800101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따라서 맵 사이즈가 작은 상태에 비해서 커지게 되면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Drone</a:t>
            </a:r>
            <a:r>
              <a:rPr lang="ko-KR" altLang="en-US" sz="2000" dirty="0"/>
              <a:t>의 총 에너지량 한계상 탐색하지 못한 부분이 많게 되고</a:t>
            </a:r>
            <a:r>
              <a:rPr lang="en-US" altLang="ko-KR" sz="2000" dirty="0"/>
              <a:t>, Random</a:t>
            </a:r>
            <a:r>
              <a:rPr lang="ko-KR" altLang="en-US" sz="2000" dirty="0"/>
              <a:t>의 경우 워낙 많은 부분이 </a:t>
            </a:r>
            <a:r>
              <a:rPr lang="ko-KR" altLang="en-US" sz="2000" dirty="0" err="1"/>
              <a:t>미탐색</a:t>
            </a:r>
            <a:r>
              <a:rPr lang="ko-KR" altLang="en-US" sz="2000" dirty="0"/>
              <a:t> 상태이기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이러한 부분을 탐색할 때 </a:t>
            </a:r>
            <a:r>
              <a:rPr lang="en-US" altLang="ko-KR" sz="2000" dirty="0"/>
              <a:t>ENERGY </a:t>
            </a:r>
            <a:r>
              <a:rPr lang="ko-KR" altLang="en-US" sz="2000" dirty="0"/>
              <a:t>손실이 적게 일어나게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랜덤 탐색하게 되면서 어느 정도 맵 전체를 탐색하게 되면서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더 잘 찾게 되는 것 같다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기존의 실험에서 시간과 에너지량만 늘린 결과도 함께 살펴보자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77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8AE456-C9EC-EB5D-2691-FC8A2D7F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07" y="987878"/>
            <a:ext cx="8099332" cy="58048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313F5E-9DAA-979B-10A1-0C34F7191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016" y="1815568"/>
            <a:ext cx="3817336" cy="31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3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10EE02-5346-33C1-0264-2D54FD3C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631"/>
            <a:ext cx="8232881" cy="5862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87A425-A2D1-7BD5-93A8-639061BB6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119" y="1885950"/>
            <a:ext cx="3896881" cy="31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4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B61453-0888-A64B-C36D-5EB17BD8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9715"/>
            <a:ext cx="8209928" cy="58782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127453-2757-BC6B-F2E3-22D19B388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202" y="1928246"/>
            <a:ext cx="3705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6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08D530-056E-4B8D-E6F0-64A56D72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5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644BA-E689-9F01-9088-2FDEE75D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1707697"/>
            <a:ext cx="3619500" cy="3181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C7F981-DE07-5802-C10B-711C3A37F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20536"/>
            <a:ext cx="8173603" cy="583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7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2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58AC6E-50FC-8C06-D46D-B9629AA4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371"/>
            <a:ext cx="8198914" cy="58456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3CAA56-8A04-9E72-F093-75F26194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335" y="2172380"/>
            <a:ext cx="36004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3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3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11D87-701D-4AAD-D78B-067FD225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58" y="2013176"/>
            <a:ext cx="3743325" cy="3076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952C80-0935-B70D-3BA3-8DBEAB6DB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19" y="1134085"/>
            <a:ext cx="7859496" cy="56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두번째로는 각 </a:t>
            </a:r>
            <a:r>
              <a:rPr lang="en-US" altLang="ko-KR" sz="2000" dirty="0"/>
              <a:t>DRONE</a:t>
            </a:r>
            <a:r>
              <a:rPr lang="ko-KR" altLang="en-US" sz="2000" dirty="0"/>
              <a:t>이 한 벡터 방향으로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이동하게 설정하고 </a:t>
            </a:r>
            <a:r>
              <a:rPr lang="en-US" altLang="ko-KR" sz="2000" dirty="0"/>
              <a:t>WALL</a:t>
            </a:r>
            <a:r>
              <a:rPr lang="ko-KR" altLang="en-US" sz="2000" dirty="0"/>
              <a:t>이나 </a:t>
            </a:r>
            <a:r>
              <a:rPr lang="ko-KR" altLang="en-US" sz="2000" dirty="0" err="1"/>
              <a:t>맵의</a:t>
            </a:r>
            <a:r>
              <a:rPr lang="ko-KR" altLang="en-US" sz="2000" dirty="0"/>
              <a:t> 끝에 도달하게 되면 벡터의 방향을 다시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바꿔준다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작업용 로봇의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좌표의 설정은 앞의 </a:t>
            </a:r>
            <a:r>
              <a:rPr lang="en-US" altLang="ko-KR" sz="2000" dirty="0"/>
              <a:t>DRONE </a:t>
            </a:r>
            <a:r>
              <a:rPr lang="ko-KR" altLang="en-US" sz="2000" dirty="0"/>
              <a:t>로봇에서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발견하면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 </a:t>
            </a:r>
            <a:r>
              <a:rPr lang="ko-KR" altLang="en-US" sz="2000" dirty="0"/>
              <a:t>에 저장된 </a:t>
            </a:r>
            <a:r>
              <a:rPr lang="en-US" altLang="ko-KR" sz="2000" dirty="0"/>
              <a:t>TASK</a:t>
            </a:r>
            <a:r>
              <a:rPr lang="ko-KR" altLang="en-US" sz="2000" dirty="0"/>
              <a:t>를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돌려서 </a:t>
            </a:r>
            <a:r>
              <a:rPr lang="en-US" altLang="ko-KR" sz="2000" dirty="0"/>
              <a:t>TASK</a:t>
            </a:r>
            <a:r>
              <a:rPr lang="ko-KR" altLang="en-US" sz="2000" dirty="0"/>
              <a:t>가 발견된 순 대로 가장 이동거리가 적은 </a:t>
            </a:r>
            <a:r>
              <a:rPr lang="en-US" altLang="ko-KR" sz="2000" dirty="0"/>
              <a:t>ROBOT</a:t>
            </a:r>
            <a:r>
              <a:rPr lang="ko-KR" altLang="en-US" sz="2000" dirty="0"/>
              <a:t>에 그 </a:t>
            </a:r>
            <a:r>
              <a:rPr lang="en-US" altLang="ko-KR" sz="2000" dirty="0"/>
              <a:t>TASK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좌표를 로봇에 할당해줌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60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4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B22E6A-1195-5405-7705-F3118A8FD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626"/>
            <a:ext cx="8013294" cy="57318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C0AFE5-8ACF-D169-1A45-32CCB2780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01" y="1831180"/>
            <a:ext cx="3781363" cy="31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04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100, DRONE </a:t>
            </a:r>
            <a:r>
              <a:rPr lang="ko-KR" altLang="en-US" sz="3200" dirty="0">
                <a:solidFill>
                  <a:schemeClr val="bg1"/>
                </a:solidFill>
              </a:rPr>
              <a:t>두번째 방법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>
                <a:solidFill>
                  <a:schemeClr val="bg1"/>
                </a:solidFill>
              </a:rPr>
              <a:t>랜덤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환경에서 시간과 에너지만 </a:t>
            </a:r>
            <a:r>
              <a:rPr lang="en-US" altLang="ko-KR" sz="2000" dirty="0"/>
              <a:t>5</a:t>
            </a:r>
            <a:r>
              <a:rPr lang="ko-KR" altLang="en-US" sz="2000" dirty="0"/>
              <a:t>배로 늘린 상황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12092-553B-B23B-F66A-DDA15E0C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62" y="1926771"/>
            <a:ext cx="4081737" cy="33175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9AAA0A-9496-AA8C-E59D-88248F4AF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41740"/>
            <a:ext cx="8043419" cy="57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87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0FFFE78-2FF8-6B73-02B5-D01F272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15" y="617538"/>
            <a:ext cx="11639570" cy="57388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앞에서 정리한 것처럼 시간과 에너지를 충분히 주니 첫 번째 방법인 </a:t>
            </a:r>
            <a:r>
              <a:rPr lang="en-US" altLang="ko-KR" sz="2000" dirty="0"/>
              <a:t>A*</a:t>
            </a:r>
            <a:r>
              <a:rPr lang="ko-KR" altLang="en-US" sz="2000" dirty="0"/>
              <a:t>이 더 잘 찾는 것을 확인할 수 있었다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실행 도중에 생성되지 않았다면 첫 번째 방법이 확실히 매우 뛰어난 성능을 보였겠지만 그렇지 않기에 두 번째 방법인 </a:t>
            </a:r>
            <a:r>
              <a:rPr lang="en-US" altLang="ko-KR" sz="2000" dirty="0"/>
              <a:t>RANDOM </a:t>
            </a:r>
            <a:r>
              <a:rPr lang="ko-KR" altLang="en-US" sz="2000" dirty="0"/>
              <a:t>탐색 방법도 그렇게 나쁘지 않은 성능을 나타내는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두 번째 방법이 실행 시간은 </a:t>
            </a:r>
            <a:r>
              <a:rPr lang="en-US" altLang="ko-KR" sz="2000" dirty="0"/>
              <a:t>10</a:t>
            </a:r>
            <a:r>
              <a:rPr lang="ko-KR" altLang="en-US" sz="2000" dirty="0"/>
              <a:t>배</a:t>
            </a:r>
            <a:r>
              <a:rPr lang="en-US" altLang="ko-KR" sz="2000" dirty="0"/>
              <a:t> ~ 20</a:t>
            </a:r>
            <a:r>
              <a:rPr lang="ko-KR" altLang="en-US" sz="2000" dirty="0"/>
              <a:t>배 정도 빠르기에 상황에 따라서는 두 번째 방법도 나쁘지 않다고 볼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7454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다음으로 </a:t>
            </a:r>
            <a:r>
              <a:rPr lang="en-US" altLang="ko-KR" sz="2000" dirty="0"/>
              <a:t>ROBOT</a:t>
            </a:r>
            <a:r>
              <a:rPr lang="ko-KR" altLang="en-US" sz="2000" dirty="0"/>
              <a:t>이 움직이지 않거나 할당된 </a:t>
            </a:r>
            <a:r>
              <a:rPr lang="en-US" altLang="ko-KR" sz="2000" dirty="0"/>
              <a:t>TASK</a:t>
            </a:r>
            <a:r>
              <a:rPr lang="ko-KR" altLang="en-US" sz="2000" dirty="0"/>
              <a:t>가 없을 때</a:t>
            </a:r>
            <a:r>
              <a:rPr lang="en-US" altLang="ko-KR" sz="2000" dirty="0"/>
              <a:t>, IDLE </a:t>
            </a:r>
            <a:r>
              <a:rPr lang="ko-KR" altLang="en-US" sz="2000" dirty="0"/>
              <a:t>상태로 존재하는데 이때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scheduler.calculate_idle_action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knownObject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knownTerrein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active_tasks</a:t>
            </a:r>
            <a:r>
              <a:rPr lang="en-US" altLang="ko-KR" sz="2000" dirty="0"/>
              <a:t>, robots, </a:t>
            </a:r>
            <a:r>
              <a:rPr lang="en-US" altLang="ko-KR" sz="2000" dirty="0" err="1"/>
              <a:t>current_robot</a:t>
            </a:r>
            <a:r>
              <a:rPr lang="en-US" altLang="ko-KR" sz="2000" dirty="0"/>
              <a:t>, time);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에서 아까 앞에서 각 로봇들에 할당해준 </a:t>
            </a:r>
            <a:r>
              <a:rPr lang="ko-KR" altLang="en-US" sz="2000" dirty="0" err="1"/>
              <a:t>타켓</a:t>
            </a:r>
            <a:r>
              <a:rPr lang="ko-KR" altLang="en-US" sz="2000"/>
              <a:t> 좌표들로 </a:t>
            </a:r>
            <a:r>
              <a:rPr lang="ko-KR" altLang="en-US" sz="2000" dirty="0"/>
              <a:t>어떻게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취해야 할 건지 결정해줌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설정된 좌표로 이동하는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반환하는 방법으로 </a:t>
            </a:r>
            <a:r>
              <a:rPr lang="en-US" altLang="ko-KR" sz="2000" dirty="0"/>
              <a:t>A* </a:t>
            </a:r>
            <a:r>
              <a:rPr lang="ko-KR" altLang="en-US" sz="2000" dirty="0"/>
              <a:t>함수를 사용함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A* </a:t>
            </a:r>
            <a:r>
              <a:rPr lang="ko-KR" altLang="en-US" sz="2000" dirty="0"/>
              <a:t>알고리즘은 </a:t>
            </a:r>
            <a:r>
              <a:rPr lang="en-US" altLang="ko-KR" sz="2000" dirty="0"/>
              <a:t>f(n)</a:t>
            </a:r>
            <a:r>
              <a:rPr lang="ko-KR" altLang="en-US" sz="2000" dirty="0"/>
              <a:t>이 최소화 되는 방향으로 이동하는 알고리즘인데 이때 </a:t>
            </a:r>
            <a:r>
              <a:rPr lang="en-US" altLang="ko-KR" sz="2000" dirty="0"/>
              <a:t>h(n)</a:t>
            </a:r>
            <a:r>
              <a:rPr lang="ko-KR" altLang="en-US" sz="2000" dirty="0"/>
              <a:t>이 </a:t>
            </a:r>
            <a:r>
              <a:rPr lang="en-US" altLang="ko-KR" sz="2000" dirty="0"/>
              <a:t>0</a:t>
            </a:r>
            <a:r>
              <a:rPr lang="ko-KR" altLang="en-US" sz="2000" dirty="0"/>
              <a:t>이라면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알고리즘이 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099EA-E87D-7F34-D07C-81C3FEC3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4239985"/>
            <a:ext cx="6124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이때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알고리즘은 목적지까지의 가장 최소한의 에너지 사용을 보장하나</a:t>
            </a:r>
            <a:r>
              <a:rPr lang="en-US" altLang="ko-KR" sz="2000" dirty="0"/>
              <a:t>, </a:t>
            </a:r>
            <a:r>
              <a:rPr lang="ko-KR" altLang="en-US" sz="2000" dirty="0"/>
              <a:t>시간 복잡도가 </a:t>
            </a:r>
            <a:r>
              <a:rPr lang="en-US" altLang="ko-KR" sz="2000" dirty="0"/>
              <a:t>O(V^2)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/>
              <a:t>우리는 모든 좌표상의 에너지를 알지 못하므로 진행할 때 마다 </a:t>
            </a:r>
            <a:r>
              <a:rPr lang="ko-KR" altLang="en-US" sz="2000" dirty="0" err="1"/>
              <a:t>데이크스트라를</a:t>
            </a:r>
            <a:r>
              <a:rPr lang="ko-KR" altLang="en-US" sz="2000" dirty="0"/>
              <a:t> 사용해줘야 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시간적으로 매우 비효율적임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따라서 여기서 </a:t>
            </a:r>
            <a:r>
              <a:rPr lang="en-US" altLang="ko-KR" sz="2000" dirty="0"/>
              <a:t>h(n)</a:t>
            </a:r>
            <a:r>
              <a:rPr lang="ko-KR" altLang="en-US" sz="2000" dirty="0"/>
              <a:t>으로 자신이 정의한 휴리스틱 함수를 사용해주게 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A* </a:t>
            </a:r>
            <a:r>
              <a:rPr lang="ko-KR" altLang="en-US" sz="2000" dirty="0"/>
              <a:t>알고리즘은 사용자가 정의 할 수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이때 </a:t>
            </a:r>
            <a:r>
              <a:rPr lang="en-US" altLang="ko-KR" sz="2000" dirty="0"/>
              <a:t>g(n)</a:t>
            </a:r>
            <a:r>
              <a:rPr lang="ko-KR" altLang="en-US" sz="2000" dirty="0"/>
              <a:t>은 현재 좌표에서 이동 가능한 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</a:t>
            </a:r>
            <a:r>
              <a:rPr lang="en-US" altLang="ko-KR" sz="2000" dirty="0"/>
              <a:t>, </a:t>
            </a:r>
            <a:r>
              <a:rPr lang="ko-KR" altLang="en-US" sz="2000" dirty="0"/>
              <a:t>왼쪽으로 이동할 때 소모되는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로 설정함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</a:t>
            </a:r>
            <a:r>
              <a:rPr lang="en-US" altLang="ko-KR" sz="2000" dirty="0"/>
              <a:t>h(n)</a:t>
            </a:r>
            <a:r>
              <a:rPr lang="ko-KR" altLang="en-US" sz="2000" dirty="0"/>
              <a:t>은 </a:t>
            </a:r>
            <a:r>
              <a:rPr lang="en-US" altLang="ko-KR" sz="2000" dirty="0"/>
              <a:t>g(n)</a:t>
            </a:r>
            <a:r>
              <a:rPr lang="ko-KR" altLang="en-US" sz="2000" dirty="0"/>
              <a:t>에서 목적지 좌표까지 도달할 때 이동한 좌표들이 포함된 직사각형을 구해서 직사각형의 평균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를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목적지 좌표까지 이동한 거리를 평균 </a:t>
            </a:r>
            <a:r>
              <a:rPr lang="en-US" altLang="ko-KR" sz="2000" dirty="0"/>
              <a:t>Energy cost</a:t>
            </a:r>
            <a:r>
              <a:rPr lang="ko-KR" altLang="en-US" sz="2000" dirty="0"/>
              <a:t>에 곱한다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h(n) = </a:t>
            </a:r>
            <a:r>
              <a:rPr lang="en-US" altLang="ko-KR" sz="2000" dirty="0" err="1"/>
              <a:t>Square_Average_Cost</a:t>
            </a:r>
            <a:r>
              <a:rPr lang="en-US" altLang="ko-KR" sz="2000" dirty="0"/>
              <a:t> * </a:t>
            </a:r>
            <a:r>
              <a:rPr lang="en-US" altLang="ko-KR" sz="2000" dirty="0" err="1"/>
              <a:t>Explorer_Length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023A09-C546-A638-B653-530024F8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3" y="1976438"/>
            <a:ext cx="6124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3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이때 만약 단순히 </a:t>
            </a:r>
            <a:r>
              <a:rPr lang="en-US" altLang="ko-KR" sz="2000" dirty="0"/>
              <a:t>g(n)</a:t>
            </a:r>
            <a:r>
              <a:rPr lang="ko-KR" altLang="en-US" sz="2000" dirty="0"/>
              <a:t>과 목적지 좌표를 직사각형의 양 끝으로 잡아서 값을 도출하게 되면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시간복잡도는</a:t>
            </a:r>
            <a:r>
              <a:rPr lang="ko-KR" altLang="en-US" sz="2000" dirty="0"/>
              <a:t> 매우 빠르게 되지만</a:t>
            </a:r>
            <a:r>
              <a:rPr lang="en-US" altLang="ko-KR" sz="2000" dirty="0"/>
              <a:t>,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위와 같이 벽이 뭉쳐 있거나 삼면으로 둘러 싸여 있으면 무한 루프를 돌게 되어서 로봇에 할당된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좌표로 잘 도달하지 못하는 모습을 보였다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16D793-EB01-4462-4550-F62D32E1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66" y="1803626"/>
            <a:ext cx="2676525" cy="2124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1DE96C-EE74-77C4-41CE-462A7C4D7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85" y="1803626"/>
            <a:ext cx="2781300" cy="2105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39AFF0-0E3D-77AB-F162-27F06F8BD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379" y="1903638"/>
            <a:ext cx="3086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따라서 이를 해결하기 위해서 </a:t>
            </a:r>
            <a:r>
              <a:rPr lang="en-US" altLang="ko-KR" sz="2000" dirty="0"/>
              <a:t>g(n)</a:t>
            </a:r>
            <a:r>
              <a:rPr lang="ko-KR" altLang="en-US" sz="2000" dirty="0"/>
              <a:t>에서 목적 좌표까지 도달하는 걸 찾기 위해서 </a:t>
            </a:r>
            <a:r>
              <a:rPr lang="en-US" altLang="ko-KR" sz="2000" dirty="0"/>
              <a:t>BFS</a:t>
            </a:r>
            <a:r>
              <a:rPr lang="ko-KR" altLang="en-US" sz="2000" dirty="0"/>
              <a:t>를 사용하였다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여기서 </a:t>
            </a:r>
            <a:r>
              <a:rPr lang="en-US" altLang="ko-KR" sz="2000" dirty="0"/>
              <a:t>DFS</a:t>
            </a:r>
            <a:r>
              <a:rPr lang="ko-KR" altLang="en-US" sz="2000" dirty="0"/>
              <a:t>같은 탐색 방법을 사용 안하고 </a:t>
            </a:r>
            <a:r>
              <a:rPr lang="en-US" altLang="ko-KR" sz="2000" dirty="0"/>
              <a:t>BFS</a:t>
            </a:r>
            <a:r>
              <a:rPr lang="ko-KR" altLang="en-US" sz="2000" dirty="0"/>
              <a:t>를 사용한 이유는 우리는 </a:t>
            </a:r>
            <a:r>
              <a:rPr lang="en-US" altLang="ko-KR" sz="2000" dirty="0"/>
              <a:t>MAP</a:t>
            </a:r>
            <a:r>
              <a:rPr lang="ko-KR" altLang="en-US" sz="2000" dirty="0"/>
              <a:t>의 </a:t>
            </a:r>
            <a:r>
              <a:rPr lang="en-US" altLang="ko-KR" sz="2000" dirty="0"/>
              <a:t>cost </a:t>
            </a:r>
            <a:r>
              <a:rPr lang="ko-KR" altLang="en-US" sz="2000" dirty="0"/>
              <a:t>값을 탐색한 한정된 부분만 알고 있는 상태이다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이때 휴리스틱 함수는 평균 </a:t>
            </a:r>
            <a:r>
              <a:rPr lang="en-US" altLang="ko-KR" sz="2000" dirty="0"/>
              <a:t>cost</a:t>
            </a:r>
            <a:r>
              <a:rPr lang="ko-KR" altLang="en-US" sz="2000" dirty="0"/>
              <a:t>값 </a:t>
            </a:r>
            <a:r>
              <a:rPr lang="en-US" altLang="ko-KR" sz="2000" dirty="0"/>
              <a:t>* </a:t>
            </a:r>
            <a:r>
              <a:rPr lang="ko-KR" altLang="en-US" sz="2000" dirty="0"/>
              <a:t>이동 거리이므로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이동거리가 짧을수록 단순화된 휴리스틱 함수가 더 최적의 값을 가질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BFS</a:t>
            </a:r>
            <a:r>
              <a:rPr lang="ko-KR" altLang="en-US" sz="2000" dirty="0"/>
              <a:t>의 시간 복잡도는 </a:t>
            </a:r>
            <a:r>
              <a:rPr lang="en-US" altLang="ko-KR" sz="2000" dirty="0"/>
              <a:t>O(V+E)</a:t>
            </a:r>
            <a:r>
              <a:rPr lang="ko-KR" altLang="en-US" sz="2000" dirty="0"/>
              <a:t>인데 우리는 위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, </a:t>
            </a:r>
            <a:r>
              <a:rPr lang="ko-KR" altLang="en-US" sz="2000" dirty="0"/>
              <a:t>왼쪽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오른쪽의 </a:t>
            </a:r>
            <a:r>
              <a:rPr lang="en-US" altLang="ko-KR" sz="2000" dirty="0"/>
              <a:t>4</a:t>
            </a:r>
            <a:r>
              <a:rPr lang="ko-KR" altLang="en-US" sz="2000" dirty="0"/>
              <a:t>방향 밖에 이동하지 않으므로 사실상 시간 복잡도는 </a:t>
            </a:r>
            <a:r>
              <a:rPr lang="en-US" altLang="ko-KR" sz="2000" dirty="0"/>
              <a:t>O(V)</a:t>
            </a:r>
            <a:r>
              <a:rPr lang="ko-KR" altLang="en-US" sz="2000" dirty="0"/>
              <a:t>라고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매우 빠르다는 것을 알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그래서 </a:t>
            </a:r>
            <a:r>
              <a:rPr lang="en-US" altLang="ko-KR" sz="2000" dirty="0"/>
              <a:t>BFS</a:t>
            </a:r>
            <a:r>
              <a:rPr lang="ko-KR" altLang="en-US" sz="2000" dirty="0"/>
              <a:t>를 통해서 목표 좌표에 도달하게 되면 최소 이동 거리</a:t>
            </a:r>
            <a:r>
              <a:rPr lang="en-US" altLang="ko-KR" sz="2000" dirty="0"/>
              <a:t>, </a:t>
            </a:r>
            <a:r>
              <a:rPr lang="ko-KR" altLang="en-US" sz="2000" dirty="0"/>
              <a:t>탐색 범위를 모두 포함하는 직사각형 좌표 범위를 </a:t>
            </a:r>
            <a:r>
              <a:rPr lang="ko-KR" altLang="en-US" sz="2000" dirty="0" err="1"/>
              <a:t>리턴하게</a:t>
            </a:r>
            <a:r>
              <a:rPr lang="ko-KR" altLang="en-US" sz="2000" dirty="0"/>
              <a:t> 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이를 이용해서 얻은 평균 </a:t>
            </a:r>
            <a:r>
              <a:rPr lang="en-US" altLang="ko-KR" sz="2000" dirty="0"/>
              <a:t>Cost, </a:t>
            </a:r>
            <a:r>
              <a:rPr lang="ko-KR" altLang="en-US" sz="2000" dirty="0"/>
              <a:t>이동 거리를 곱하여 </a:t>
            </a:r>
            <a:r>
              <a:rPr lang="en-US" altLang="ko-KR" sz="2000" dirty="0"/>
              <a:t>h(n) </a:t>
            </a:r>
            <a:r>
              <a:rPr lang="ko-KR" altLang="en-US" sz="2000" dirty="0"/>
              <a:t>값을 얻어주게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6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CODE </a:t>
            </a:r>
            <a:r>
              <a:rPr lang="ko-KR" altLang="en-US" sz="3200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DA6E5-C124-50B6-1FB4-A9B9E218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60" y="911225"/>
            <a:ext cx="11639570" cy="588516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이제 현재 좌표에서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좌표로 이동하는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도출하는 </a:t>
            </a:r>
            <a:r>
              <a:rPr lang="en-US" altLang="ko-KR" sz="2000" dirty="0"/>
              <a:t>A* </a:t>
            </a:r>
            <a:r>
              <a:rPr lang="ko-KR" altLang="en-US" sz="2000" dirty="0"/>
              <a:t>알고리즘을 설정했다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다음으로 작업용 로봇 </a:t>
            </a:r>
            <a:r>
              <a:rPr lang="en-US" altLang="ko-KR" sz="2000" dirty="0"/>
              <a:t>1, 2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발견된 </a:t>
            </a:r>
            <a:r>
              <a:rPr lang="en-US" altLang="ko-KR" sz="2000" dirty="0"/>
              <a:t>Task</a:t>
            </a:r>
            <a:r>
              <a:rPr lang="ko-KR" altLang="en-US" sz="2000" dirty="0"/>
              <a:t>좌표를 할당 받았으면 해당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 까지 </a:t>
            </a:r>
            <a:r>
              <a:rPr lang="en-US" altLang="ko-KR" sz="2000" dirty="0"/>
              <a:t>A*</a:t>
            </a:r>
            <a:r>
              <a:rPr lang="ko-KR" altLang="en-US" sz="2000" dirty="0"/>
              <a:t>을 이용해서 도달하게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en-US" altLang="ko-KR" sz="2000" dirty="0"/>
              <a:t>TASK </a:t>
            </a:r>
            <a:r>
              <a:rPr lang="ko-KR" altLang="en-US" sz="2000" dirty="0"/>
              <a:t>좌표가 할당 되지 않았고</a:t>
            </a:r>
            <a:r>
              <a:rPr lang="en-US" altLang="ko-KR" sz="2000" dirty="0"/>
              <a:t>,</a:t>
            </a:r>
            <a:r>
              <a:rPr lang="ko-KR" altLang="en-US" sz="2000" dirty="0"/>
              <a:t> 실행되고 있는 시간이 총 실행시간의 </a:t>
            </a:r>
            <a:r>
              <a:rPr lang="en-US" altLang="ko-KR" sz="2000" dirty="0"/>
              <a:t>(4/10)</a:t>
            </a:r>
            <a:r>
              <a:rPr lang="ko-KR" altLang="en-US" sz="2000" dirty="0"/>
              <a:t>을 넘게 되면 앞의 </a:t>
            </a:r>
            <a:r>
              <a:rPr lang="ko-KR" altLang="en-US" sz="2000" dirty="0" err="1"/>
              <a:t>드론에</a:t>
            </a:r>
            <a:r>
              <a:rPr lang="ko-KR" altLang="en-US" sz="2000" dirty="0"/>
              <a:t> 적용했던 방법과 같이 일정 벡터 방향으로 벽에 튕길 때까지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움직임을 갖게 한다</a:t>
            </a:r>
            <a:r>
              <a:rPr lang="en-US" altLang="ko-KR" sz="2000" dirty="0"/>
              <a:t>. (</a:t>
            </a:r>
            <a:r>
              <a:rPr lang="ko-KR" altLang="en-US" sz="2000" dirty="0"/>
              <a:t>할당된 </a:t>
            </a:r>
            <a:r>
              <a:rPr lang="en-US" altLang="ko-KR" sz="2000" dirty="0"/>
              <a:t>TASK</a:t>
            </a:r>
            <a:r>
              <a:rPr lang="ko-KR" altLang="en-US" sz="2000" dirty="0"/>
              <a:t>만 이동하게 되면 </a:t>
            </a:r>
            <a:r>
              <a:rPr lang="en-US" altLang="ko-KR" sz="2000" dirty="0"/>
              <a:t>ENERGY</a:t>
            </a:r>
            <a:r>
              <a:rPr lang="ko-KR" altLang="en-US" sz="2000" dirty="0"/>
              <a:t>가 남게 됨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Drone</a:t>
            </a:r>
            <a:r>
              <a:rPr lang="ko-KR" altLang="en-US" sz="2000" dirty="0"/>
              <a:t>은 아까 앞에서 설정했던 대로 두가지 방식을 사용하는데 첫 번째 방법은 설정된 </a:t>
            </a:r>
            <a:r>
              <a:rPr lang="en-US" altLang="ko-KR" sz="2000" dirty="0"/>
              <a:t>TARGET </a:t>
            </a:r>
            <a:r>
              <a:rPr lang="ko-KR" altLang="en-US" sz="2000" dirty="0"/>
              <a:t>좌표로 </a:t>
            </a:r>
            <a:r>
              <a:rPr lang="en-US" altLang="ko-KR" sz="2000" dirty="0"/>
              <a:t>A* </a:t>
            </a:r>
            <a:r>
              <a:rPr lang="ko-KR" altLang="en-US" sz="2000" dirty="0"/>
              <a:t>알고리즘을 이용해서 이동한다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두번째 방법은 한 벡터 방향으로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움직임을 갖게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다음장에서는 </a:t>
            </a:r>
            <a:r>
              <a:rPr lang="en-US" altLang="ko-KR" sz="2000" dirty="0"/>
              <a:t>DRONE </a:t>
            </a:r>
            <a:r>
              <a:rPr lang="ko-KR" altLang="en-US" sz="2000" dirty="0"/>
              <a:t>움직임 규칙성 </a:t>
            </a:r>
            <a:r>
              <a:rPr lang="en-US" altLang="ko-KR" sz="2000" dirty="0"/>
              <a:t>2</a:t>
            </a:r>
            <a:r>
              <a:rPr lang="ko-KR" altLang="en-US" sz="2000" dirty="0"/>
              <a:t>가지와 </a:t>
            </a:r>
            <a:r>
              <a:rPr lang="en-US" altLang="ko-KR" sz="2000" dirty="0"/>
              <a:t>MAP SIZE</a:t>
            </a:r>
            <a:r>
              <a:rPr lang="ko-KR" altLang="en-US" sz="2000" dirty="0"/>
              <a:t>에 따라서 실험 결과를 살펴 보겠다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실험 결과는 </a:t>
            </a:r>
            <a:r>
              <a:rPr lang="en-US" altLang="ko-KR" sz="2000" dirty="0"/>
              <a:t>COST, TASK </a:t>
            </a:r>
            <a:r>
              <a:rPr lang="ko-KR" altLang="en-US" sz="2000" dirty="0"/>
              <a:t>위치</a:t>
            </a:r>
            <a:r>
              <a:rPr lang="en-US" altLang="ko-KR" sz="2000" dirty="0"/>
              <a:t>, ROBOT </a:t>
            </a:r>
            <a:r>
              <a:rPr lang="ko-KR" altLang="en-US" sz="2000" dirty="0"/>
              <a:t>위치 모두 실행할 때 마다 </a:t>
            </a:r>
            <a:r>
              <a:rPr lang="en-US" altLang="ko-KR" sz="2000" dirty="0"/>
              <a:t>RANDOM</a:t>
            </a:r>
            <a:r>
              <a:rPr lang="ko-KR" altLang="en-US" sz="2000" dirty="0"/>
              <a:t>하게 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9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E6AA-6CDB-AB66-6B69-FCFF8184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36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실험결과 </a:t>
            </a:r>
            <a:r>
              <a:rPr lang="en-US" altLang="ko-KR" sz="3200" dirty="0">
                <a:solidFill>
                  <a:schemeClr val="bg1"/>
                </a:solidFill>
              </a:rPr>
              <a:t>MAP_SIZE = 20, DRONE </a:t>
            </a:r>
            <a:r>
              <a:rPr lang="ko-KR" altLang="en-US" sz="3200" dirty="0">
                <a:solidFill>
                  <a:schemeClr val="bg1"/>
                </a:solidFill>
              </a:rPr>
              <a:t>첫번째 방법</a:t>
            </a:r>
            <a:r>
              <a:rPr lang="en-US" altLang="ko-KR" sz="3200" dirty="0">
                <a:solidFill>
                  <a:schemeClr val="bg1"/>
                </a:solidFill>
              </a:rPr>
              <a:t>(A* </a:t>
            </a:r>
            <a:r>
              <a:rPr lang="ko-KR" altLang="en-US" sz="3200" dirty="0">
                <a:solidFill>
                  <a:schemeClr val="bg1"/>
                </a:solidFill>
              </a:rPr>
              <a:t>이동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27F0EE3-B523-4E22-52A1-2A67329E7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6595" y="654049"/>
            <a:ext cx="9400103" cy="58848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FEBE-D6A9-E96B-B5CA-2D36D5DF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35DD-6FDC-427D-91C5-0F82EB9D89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4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1699</Words>
  <Application>Microsoft Office PowerPoint</Application>
  <PresentationFormat>와이드스크린</PresentationFormat>
  <Paragraphs>249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Multi-robot Task Scheduling Project</vt:lpstr>
      <vt:lpstr>CODE 구성</vt:lpstr>
      <vt:lpstr>CODE 구성</vt:lpstr>
      <vt:lpstr>CODE 구성</vt:lpstr>
      <vt:lpstr>CODE 구성</vt:lpstr>
      <vt:lpstr>CODE 구성</vt:lpstr>
      <vt:lpstr>CODE 구성</vt:lpstr>
      <vt:lpstr>CODE 구성</vt:lpstr>
      <vt:lpstr>실험결과 MAP_SIZE = 20, DRONE 첫번째 방법(A* 이동)</vt:lpstr>
      <vt:lpstr>실험결과 MAP_SIZE = 20, DRONE 첫번째 방법(A* 이동)</vt:lpstr>
      <vt:lpstr>실험결과 MAP_SIZE = 20, DRONE 두번째 방법(랜덤 이동)</vt:lpstr>
      <vt:lpstr>실험결과 MAP_SIZE = 20, DRONE 두번째 방법(랜덤 이동)</vt:lpstr>
      <vt:lpstr>실험결과 MAP_SIZE = 40, DRONE 첫번째 방법(A* 이동)</vt:lpstr>
      <vt:lpstr>실험결과 MAP_SIZE = 40, DRONE 첫번째 방법(A* 이동)</vt:lpstr>
      <vt:lpstr>실험결과 MAP_SIZE = 40, DRONE 두번째 방법(랜덤 이동)</vt:lpstr>
      <vt:lpstr>실험결과 MAP_SIZE = 40, DRONE 두번째 방법(랜덤 이동)</vt:lpstr>
      <vt:lpstr>실험결과 MAP_SIZE = 100, DRONE 첫번째 방법(A* 이동)</vt:lpstr>
      <vt:lpstr>실험결과 MAP_SIZE = 100, DRONE 첫번째 방법(A* 이동)</vt:lpstr>
      <vt:lpstr>실험결과 MAP_SIZE = 100, DRONE 두번째 방법(랜덤 이동)</vt:lpstr>
      <vt:lpstr>실험결과 MAP_SIZE = 100, DRONE 두번째 방법(랜덤 이동)</vt:lpstr>
      <vt:lpstr>실험결과(연속 5번 실행한 결과값 정리)</vt:lpstr>
      <vt:lpstr>실험결과(연속 5번 실행한 결과값 정리)</vt:lpstr>
      <vt:lpstr>실험결과(연속 5번 실행한 결과값 정리)</vt:lpstr>
      <vt:lpstr>실험결과 MAP_SIZE = 100, DRONE 첫번째 방법(A* 이동)</vt:lpstr>
      <vt:lpstr>실험결과 MAP_SIZE = 100, DRONE 첫번째 방법(A* 이동)</vt:lpstr>
      <vt:lpstr>실험결과 MAP_SIZE = 100, DRONE 첫번째 방법(A* 이동)</vt:lpstr>
      <vt:lpstr>실험결과 MAP_SIZE = 100, DRONE 첫번째 방법(A* 이동)</vt:lpstr>
      <vt:lpstr>실험결과 MAP_SIZE = 100, DRONE 두번째 방법(랜덤 이동)</vt:lpstr>
      <vt:lpstr>실험결과 MAP_SIZE = 100, DRONE 두번째 방법(랜덤 이동)</vt:lpstr>
      <vt:lpstr>실험결과 MAP_SIZE = 100, DRONE 두번째 방법(랜덤 이동)</vt:lpstr>
      <vt:lpstr>실험결과 MAP_SIZE = 100, DRONE 두번째 방법(랜덤 이동)</vt:lpstr>
      <vt:lpstr>실험결과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DistilBERT, a distilled version of BERT: smaller, faster, cheaper and lighter</dc:title>
  <dc:creator>황순재[ 대학원석사과정재학 / 전기전자공학과 ]</dc:creator>
  <cp:lastModifiedBy>황순재[ 대학원석사과정재학 / 전기전자공학과 ]</cp:lastModifiedBy>
  <cp:revision>6</cp:revision>
  <dcterms:created xsi:type="dcterms:W3CDTF">2022-05-18T02:37:37Z</dcterms:created>
  <dcterms:modified xsi:type="dcterms:W3CDTF">2022-06-21T04:27:07Z</dcterms:modified>
</cp:coreProperties>
</file>