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89" r:id="rId4"/>
    <p:sldId id="258" r:id="rId5"/>
    <p:sldId id="29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2" r:id="rId27"/>
    <p:sldId id="283" r:id="rId28"/>
    <p:sldId id="281" r:id="rId29"/>
    <p:sldId id="284" r:id="rId30"/>
    <p:sldId id="280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5A6C75-9FF4-4DE0-9761-556A87078B4E}" v="1071" dt="2022-06-21T04:27:07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44" autoAdjust="0"/>
  </p:normalViewPr>
  <p:slideViewPr>
    <p:cSldViewPr snapToGrid="0">
      <p:cViewPr varScale="1">
        <p:scale>
          <a:sx n="78" d="100"/>
          <a:sy n="78" d="100"/>
        </p:scale>
        <p:origin x="127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황순재[ 대학원석사과정재학 / 전기전자공학과 ]" userId="88af96e6-5d7a-4a2d-90dd-d9a95151a793" providerId="ADAL" clId="{659CFE3D-567B-42DE-B1C7-1B15F73E00A1}"/>
    <pc:docChg chg="undo custSel delSld modSld">
      <pc:chgData name="황순재[ 대학원석사과정재학 / 전기전자공학과 ]" userId="88af96e6-5d7a-4a2d-90dd-d9a95151a793" providerId="ADAL" clId="{659CFE3D-567B-42DE-B1C7-1B15F73E00A1}" dt="2022-06-15T02:32:02.419" v="103" actId="20577"/>
      <pc:docMkLst>
        <pc:docMk/>
      </pc:docMkLst>
      <pc:sldChg chg="modSp mod modNotesTx">
        <pc:chgData name="황순재[ 대학원석사과정재학 / 전기전자공학과 ]" userId="88af96e6-5d7a-4a2d-90dd-d9a95151a793" providerId="ADAL" clId="{659CFE3D-567B-42DE-B1C7-1B15F73E00A1}" dt="2022-06-15T02:32:02.419" v="103" actId="20577"/>
        <pc:sldMkLst>
          <pc:docMk/>
          <pc:sldMk cId="2327623167" sldId="257"/>
        </pc:sldMkLst>
        <pc:spChg chg="mod">
          <ac:chgData name="황순재[ 대학원석사과정재학 / 전기전자공학과 ]" userId="88af96e6-5d7a-4a2d-90dd-d9a95151a793" providerId="ADAL" clId="{659CFE3D-567B-42DE-B1C7-1B15F73E00A1}" dt="2022-06-15T02:31:39.335" v="9" actId="20577"/>
          <ac:spMkLst>
            <pc:docMk/>
            <pc:sldMk cId="2327623167" sldId="257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659CFE3D-567B-42DE-B1C7-1B15F73E00A1}" dt="2022-06-15T02:32:02.419" v="103" actId="20577"/>
          <ac:spMkLst>
            <pc:docMk/>
            <pc:sldMk cId="2327623167" sldId="257"/>
            <ac:spMk id="3" creationId="{B7BDA6E5-C124-50B6-1FB4-A9B9E2189589}"/>
          </ac:spMkLst>
        </pc:spChg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061903102" sldId="258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163272789" sldId="259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858058594" sldId="260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885001080" sldId="261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843439547" sldId="262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186262977" sldId="263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042435080" sldId="264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124817740" sldId="265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3358864292" sldId="266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4167235158" sldId="267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3640857122" sldId="268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461528910" sldId="269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999858303" sldId="270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638632714" sldId="271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350044039" sldId="272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3832656329" sldId="273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958242216" sldId="274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867898807" sldId="275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816581672" sldId="276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973671019" sldId="277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999355171" sldId="278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3710916585" sldId="279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4145463383" sldId="280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495885273" sldId="281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710515921" sldId="282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935118422" sldId="283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004509553" sldId="284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839002911" sldId="285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405847111" sldId="286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435019848" sldId="287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285103721" sldId="288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323220893" sldId="289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751008561" sldId="290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314525237" sldId="291"/>
        </pc:sldMkLst>
      </pc:sldChg>
    </pc:docChg>
  </pc:docChgLst>
  <pc:docChgLst>
    <pc:chgData name="황순재[ 대학원석사과정재학 / 전기전자공학과 ]" userId="88af96e6-5d7a-4a2d-90dd-d9a95151a793" providerId="ADAL" clId="{CD2BA61C-6A7A-4A3D-95C3-FE26C518907D}"/>
    <pc:docChg chg="undo custSel addSld delSld modSld">
      <pc:chgData name="황순재[ 대학원석사과정재학 / 전기전자공학과 ]" userId="88af96e6-5d7a-4a2d-90dd-d9a95151a793" providerId="ADAL" clId="{CD2BA61C-6A7A-4A3D-95C3-FE26C518907D}" dt="2022-06-06T15:37:44.094" v="4413" actId="20577"/>
      <pc:docMkLst>
        <pc:docMk/>
      </pc:docMkLst>
      <pc:sldChg chg="modNotesTx">
        <pc:chgData name="황순재[ 대학원석사과정재학 / 전기전자공학과 ]" userId="88af96e6-5d7a-4a2d-90dd-d9a95151a793" providerId="ADAL" clId="{CD2BA61C-6A7A-4A3D-95C3-FE26C518907D}" dt="2022-06-06T14:13:39.357" v="3749" actId="20577"/>
        <pc:sldMkLst>
          <pc:docMk/>
          <pc:sldMk cId="3045029417" sldId="256"/>
        </pc:sldMkLst>
      </pc:sldChg>
      <pc:sldChg chg="modNotesTx">
        <pc:chgData name="황순재[ 대학원석사과정재학 / 전기전자공학과 ]" userId="88af96e6-5d7a-4a2d-90dd-d9a95151a793" providerId="ADAL" clId="{CD2BA61C-6A7A-4A3D-95C3-FE26C518907D}" dt="2022-06-03T19:36:10.005" v="458" actId="20577"/>
        <pc:sldMkLst>
          <pc:docMk/>
          <pc:sldMk cId="2327623167" sldId="257"/>
        </pc:sldMkLst>
      </pc:sldChg>
      <pc:sldChg chg="modNotesTx">
        <pc:chgData name="황순재[ 대학원석사과정재학 / 전기전자공학과 ]" userId="88af96e6-5d7a-4a2d-90dd-d9a95151a793" providerId="ADAL" clId="{CD2BA61C-6A7A-4A3D-95C3-FE26C518907D}" dt="2022-06-03T19:45:09.573" v="525" actId="20577"/>
        <pc:sldMkLst>
          <pc:docMk/>
          <pc:sldMk cId="1061903102" sldId="258"/>
        </pc:sldMkLst>
      </pc:sldChg>
      <pc:sldChg chg="modSp mod modNotesTx">
        <pc:chgData name="황순재[ 대학원석사과정재학 / 전기전자공학과 ]" userId="88af96e6-5d7a-4a2d-90dd-d9a95151a793" providerId="ADAL" clId="{CD2BA61C-6A7A-4A3D-95C3-FE26C518907D}" dt="2022-06-03T20:24:40.820" v="916"/>
        <pc:sldMkLst>
          <pc:docMk/>
          <pc:sldMk cId="1163272789" sldId="259"/>
        </pc:sldMkLst>
        <pc:spChg chg="mod">
          <ac:chgData name="황순재[ 대학원석사과정재학 / 전기전자공학과 ]" userId="88af96e6-5d7a-4a2d-90dd-d9a95151a793" providerId="ADAL" clId="{CD2BA61C-6A7A-4A3D-95C3-FE26C518907D}" dt="2022-06-03T20:24:40.820" v="916"/>
          <ac:spMkLst>
            <pc:docMk/>
            <pc:sldMk cId="1163272789" sldId="259"/>
            <ac:spMk id="3" creationId="{B7BDA6E5-C124-50B6-1FB4-A9B9E2189589}"/>
          </ac:spMkLst>
        </pc:spChg>
      </pc:sldChg>
      <pc:sldChg chg="modSp mod modNotesTx">
        <pc:chgData name="황순재[ 대학원석사과정재학 / 전기전자공학과 ]" userId="88af96e6-5d7a-4a2d-90dd-d9a95151a793" providerId="ADAL" clId="{CD2BA61C-6A7A-4A3D-95C3-FE26C518907D}" dt="2022-06-03T21:15:51.333" v="1225" actId="20577"/>
        <pc:sldMkLst>
          <pc:docMk/>
          <pc:sldMk cId="1858058594" sldId="260"/>
        </pc:sldMkLst>
        <pc:spChg chg="mod">
          <ac:chgData name="황순재[ 대학원석사과정재학 / 전기전자공학과 ]" userId="88af96e6-5d7a-4a2d-90dd-d9a95151a793" providerId="ADAL" clId="{CD2BA61C-6A7A-4A3D-95C3-FE26C518907D}" dt="2022-06-03T21:12:53.909" v="1220" actId="20577"/>
          <ac:spMkLst>
            <pc:docMk/>
            <pc:sldMk cId="1858058594" sldId="260"/>
            <ac:spMk id="3" creationId="{B7BDA6E5-C124-50B6-1FB4-A9B9E2189589}"/>
          </ac:spMkLst>
        </pc:spChg>
      </pc:sldChg>
      <pc:sldChg chg="addSp delSp modSp add mod modNotes modNotesTx">
        <pc:chgData name="황순재[ 대학원석사과정재학 / 전기전자공학과 ]" userId="88af96e6-5d7a-4a2d-90dd-d9a95151a793" providerId="ADAL" clId="{CD2BA61C-6A7A-4A3D-95C3-FE26C518907D}" dt="2022-06-06T14:07:25.334" v="3716"/>
        <pc:sldMkLst>
          <pc:docMk/>
          <pc:sldMk cId="2885001080" sldId="261"/>
        </pc:sldMkLst>
        <pc:spChg chg="mod">
          <ac:chgData name="황순재[ 대학원석사과정재학 / 전기전자공학과 ]" userId="88af96e6-5d7a-4a2d-90dd-d9a95151a793" providerId="ADAL" clId="{CD2BA61C-6A7A-4A3D-95C3-FE26C518907D}" dt="2022-06-01T11:46:27.224" v="3"/>
          <ac:spMkLst>
            <pc:docMk/>
            <pc:sldMk cId="2885001080" sldId="261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CD2BA61C-6A7A-4A3D-95C3-FE26C518907D}" dt="2022-06-01T12:11:46.801" v="42" actId="20577"/>
          <ac:spMkLst>
            <pc:docMk/>
            <pc:sldMk cId="2885001080" sldId="261"/>
            <ac:spMk id="3" creationId="{B7BDA6E5-C124-50B6-1FB4-A9B9E2189589}"/>
          </ac:spMkLst>
        </pc:spChg>
        <pc:spChg chg="add del">
          <ac:chgData name="황순재[ 대학원석사과정재학 / 전기전자공학과 ]" userId="88af96e6-5d7a-4a2d-90dd-d9a95151a793" providerId="ADAL" clId="{CD2BA61C-6A7A-4A3D-95C3-FE26C518907D}" dt="2022-06-01T12:06:04.346" v="12"/>
          <ac:spMkLst>
            <pc:docMk/>
            <pc:sldMk cId="2885001080" sldId="261"/>
            <ac:spMk id="4" creationId="{16AA1933-870E-3114-E723-17D3C019BE66}"/>
          </ac:spMkLst>
        </pc:spChg>
        <pc:picChg chg="del">
          <ac:chgData name="황순재[ 대학원석사과정재학 / 전기전자공학과 ]" userId="88af96e6-5d7a-4a2d-90dd-d9a95151a793" providerId="ADAL" clId="{CD2BA61C-6A7A-4A3D-95C3-FE26C518907D}" dt="2022-06-01T11:46:10.951" v="2" actId="478"/>
          <ac:picMkLst>
            <pc:docMk/>
            <pc:sldMk cId="2885001080" sldId="261"/>
            <ac:picMk id="5" creationId="{1ADD0078-2C8C-377C-C852-A4CDC88E6AD8}"/>
          </ac:picMkLst>
        </pc:picChg>
        <pc:picChg chg="add mod">
          <ac:chgData name="황순재[ 대학원석사과정재학 / 전기전자공학과 ]" userId="88af96e6-5d7a-4a2d-90dd-d9a95151a793" providerId="ADAL" clId="{CD2BA61C-6A7A-4A3D-95C3-FE26C518907D}" dt="2022-06-01T14:21:11.256" v="111" actId="1076"/>
          <ac:picMkLst>
            <pc:docMk/>
            <pc:sldMk cId="2885001080" sldId="261"/>
            <ac:picMk id="7" creationId="{87A5E258-B55D-E813-AA4B-7F8A259C3E95}"/>
          </ac:picMkLst>
        </pc:picChg>
      </pc:sldChg>
      <pc:sldChg chg="delSp modSp add mod modNotesTx">
        <pc:chgData name="황순재[ 대학원석사과정재학 / 전기전자공학과 ]" userId="88af96e6-5d7a-4a2d-90dd-d9a95151a793" providerId="ADAL" clId="{CD2BA61C-6A7A-4A3D-95C3-FE26C518907D}" dt="2022-06-04T15:28:58.912" v="1572" actId="20577"/>
        <pc:sldMkLst>
          <pc:docMk/>
          <pc:sldMk cId="2843439547" sldId="262"/>
        </pc:sldMkLst>
        <pc:spChg chg="mod">
          <ac:chgData name="황순재[ 대학원석사과정재학 / 전기전자공학과 ]" userId="88af96e6-5d7a-4a2d-90dd-d9a95151a793" providerId="ADAL" clId="{CD2BA61C-6A7A-4A3D-95C3-FE26C518907D}" dt="2022-06-01T14:39:38.814" v="125" actId="20577"/>
          <ac:spMkLst>
            <pc:docMk/>
            <pc:sldMk cId="2843439547" sldId="262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CD2BA61C-6A7A-4A3D-95C3-FE26C518907D}" dt="2022-06-04T14:55:55.078" v="1518"/>
          <ac:spMkLst>
            <pc:docMk/>
            <pc:sldMk cId="2843439547" sldId="262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CD2BA61C-6A7A-4A3D-95C3-FE26C518907D}" dt="2022-06-01T14:36:48.700" v="115" actId="478"/>
          <ac:picMkLst>
            <pc:docMk/>
            <pc:sldMk cId="2843439547" sldId="262"/>
            <ac:picMk id="7" creationId="{87A5E258-B55D-E813-AA4B-7F8A259C3E95}"/>
          </ac:picMkLst>
        </pc:picChg>
        <pc:picChg chg="mod">
          <ac:chgData name="황순재[ 대학원석사과정재학 / 전기전자공학과 ]" userId="88af96e6-5d7a-4a2d-90dd-d9a95151a793" providerId="ADAL" clId="{CD2BA61C-6A7A-4A3D-95C3-FE26C518907D}" dt="2022-06-04T14:57:25.915" v="1524" actId="1076"/>
          <ac:picMkLst>
            <pc:docMk/>
            <pc:sldMk cId="2843439547" sldId="262"/>
            <ac:picMk id="11" creationId="{ADE33F85-F6E7-37F8-F8F9-60A8745742C3}"/>
          </ac:picMkLst>
        </pc:picChg>
        <pc:picChg chg="mod">
          <ac:chgData name="황순재[ 대학원석사과정재학 / 전기전자공학과 ]" userId="88af96e6-5d7a-4a2d-90dd-d9a95151a793" providerId="ADAL" clId="{CD2BA61C-6A7A-4A3D-95C3-FE26C518907D}" dt="2022-06-04T14:57:27.575" v="1525" actId="1076"/>
          <ac:picMkLst>
            <pc:docMk/>
            <pc:sldMk cId="2843439547" sldId="262"/>
            <ac:picMk id="13" creationId="{64953307-96E1-AD85-84D7-3D650EBB2CE4}"/>
          </ac:picMkLst>
        </pc:picChg>
      </pc:sldChg>
      <pc:sldChg chg="modNotes modNotesTx">
        <pc:chgData name="황순재[ 대학원석사과정재학 / 전기전자공학과 ]" userId="88af96e6-5d7a-4a2d-90dd-d9a95151a793" providerId="ADAL" clId="{CD2BA61C-6A7A-4A3D-95C3-FE26C518907D}" dt="2022-06-06T14:07:25.334" v="3716"/>
        <pc:sldMkLst>
          <pc:docMk/>
          <pc:sldMk cId="2186262977" sldId="263"/>
        </pc:sldMkLst>
      </pc:sldChg>
      <pc:sldChg chg="modNotes modNotesTx">
        <pc:chgData name="황순재[ 대학원석사과정재학 / 전기전자공학과 ]" userId="88af96e6-5d7a-4a2d-90dd-d9a95151a793" providerId="ADAL" clId="{CD2BA61C-6A7A-4A3D-95C3-FE26C518907D}" dt="2022-06-06T14:07:25.334" v="3716"/>
        <pc:sldMkLst>
          <pc:docMk/>
          <pc:sldMk cId="2042435080" sldId="264"/>
        </pc:sldMkLst>
      </pc:sldChg>
      <pc:sldChg chg="modNotesTx">
        <pc:chgData name="황순재[ 대학원석사과정재학 / 전기전자공학과 ]" userId="88af96e6-5d7a-4a2d-90dd-d9a95151a793" providerId="ADAL" clId="{CD2BA61C-6A7A-4A3D-95C3-FE26C518907D}" dt="2022-06-06T14:15:48.985" v="3783" actId="20577"/>
        <pc:sldMkLst>
          <pc:docMk/>
          <pc:sldMk cId="1124817740" sldId="265"/>
        </pc:sldMkLst>
      </pc:sldChg>
      <pc:sldChg chg="modNotesTx">
        <pc:chgData name="황순재[ 대학원석사과정재학 / 전기전자공학과 ]" userId="88af96e6-5d7a-4a2d-90dd-d9a95151a793" providerId="ADAL" clId="{CD2BA61C-6A7A-4A3D-95C3-FE26C518907D}" dt="2022-06-06T15:07:50.167" v="4053" actId="20577"/>
        <pc:sldMkLst>
          <pc:docMk/>
          <pc:sldMk cId="3640857122" sldId="268"/>
        </pc:sldMkLst>
      </pc:sldChg>
      <pc:sldChg chg="modNotesTx">
        <pc:chgData name="황순재[ 대학원석사과정재학 / 전기전자공학과 ]" userId="88af96e6-5d7a-4a2d-90dd-d9a95151a793" providerId="ADAL" clId="{CD2BA61C-6A7A-4A3D-95C3-FE26C518907D}" dt="2022-06-06T15:19:34.777" v="4292" actId="20577"/>
        <pc:sldMkLst>
          <pc:docMk/>
          <pc:sldMk cId="2999858303" sldId="270"/>
        </pc:sldMkLst>
      </pc:sldChg>
      <pc:sldChg chg="modNotesTx">
        <pc:chgData name="황순재[ 대학원석사과정재학 / 전기전자공학과 ]" userId="88af96e6-5d7a-4a2d-90dd-d9a95151a793" providerId="ADAL" clId="{CD2BA61C-6A7A-4A3D-95C3-FE26C518907D}" dt="2022-06-06T15:06:28.586" v="3950" actId="20577"/>
        <pc:sldMkLst>
          <pc:docMk/>
          <pc:sldMk cId="1638632714" sldId="271"/>
        </pc:sldMkLst>
      </pc:sldChg>
      <pc:sldChg chg="modNotesTx">
        <pc:chgData name="황순재[ 대학원석사과정재학 / 전기전자공학과 ]" userId="88af96e6-5d7a-4a2d-90dd-d9a95151a793" providerId="ADAL" clId="{CD2BA61C-6A7A-4A3D-95C3-FE26C518907D}" dt="2022-06-06T15:14:40.731" v="4253" actId="20577"/>
        <pc:sldMkLst>
          <pc:docMk/>
          <pc:sldMk cId="350044039" sldId="272"/>
        </pc:sldMkLst>
      </pc:sldChg>
      <pc:sldChg chg="modNotesTx">
        <pc:chgData name="황순재[ 대학원석사과정재학 / 전기전자공학과 ]" userId="88af96e6-5d7a-4a2d-90dd-d9a95151a793" providerId="ADAL" clId="{CD2BA61C-6A7A-4A3D-95C3-FE26C518907D}" dt="2022-06-06T15:24:03.763" v="4299" actId="20577"/>
        <pc:sldMkLst>
          <pc:docMk/>
          <pc:sldMk cId="867898807" sldId="275"/>
        </pc:sldMkLst>
      </pc:sldChg>
      <pc:sldChg chg="modNotesTx">
        <pc:chgData name="황순재[ 대학원석사과정재학 / 전기전자공학과 ]" userId="88af96e6-5d7a-4a2d-90dd-d9a95151a793" providerId="ADAL" clId="{CD2BA61C-6A7A-4A3D-95C3-FE26C518907D}" dt="2022-06-06T15:28:57.750" v="4309" actId="20577"/>
        <pc:sldMkLst>
          <pc:docMk/>
          <pc:sldMk cId="1973671019" sldId="277"/>
        </pc:sldMkLst>
      </pc:sldChg>
      <pc:sldChg chg="modNotesTx">
        <pc:chgData name="황순재[ 대학원석사과정재학 / 전기전자공학과 ]" userId="88af96e6-5d7a-4a2d-90dd-d9a95151a793" providerId="ADAL" clId="{CD2BA61C-6A7A-4A3D-95C3-FE26C518907D}" dt="2022-06-06T15:37:44.094" v="4413" actId="20577"/>
        <pc:sldMkLst>
          <pc:docMk/>
          <pc:sldMk cId="3710916585" sldId="279"/>
        </pc:sldMkLst>
      </pc:sldChg>
      <pc:sldChg chg="modSp mod">
        <pc:chgData name="황순재[ 대학원석사과정재학 / 전기전자공학과 ]" userId="88af96e6-5d7a-4a2d-90dd-d9a95151a793" providerId="ADAL" clId="{CD2BA61C-6A7A-4A3D-95C3-FE26C518907D}" dt="2022-06-05T14:54:55.973" v="2114"/>
        <pc:sldMkLst>
          <pc:docMk/>
          <pc:sldMk cId="2004509553" sldId="284"/>
        </pc:sldMkLst>
        <pc:spChg chg="mod">
          <ac:chgData name="황순재[ 대학원석사과정재학 / 전기전자공학과 ]" userId="88af96e6-5d7a-4a2d-90dd-d9a95151a793" providerId="ADAL" clId="{CD2BA61C-6A7A-4A3D-95C3-FE26C518907D}" dt="2022-06-05T14:54:55.973" v="2114"/>
          <ac:spMkLst>
            <pc:docMk/>
            <pc:sldMk cId="2004509553" sldId="284"/>
            <ac:spMk id="3" creationId="{B7BDA6E5-C124-50B6-1FB4-A9B9E2189589}"/>
          </ac:spMkLst>
        </pc:spChg>
      </pc:sldChg>
      <pc:sldChg chg="addSp delSp modSp mod modNotesTx">
        <pc:chgData name="황순재[ 대학원석사과정재학 / 전기전자공학과 ]" userId="88af96e6-5d7a-4a2d-90dd-d9a95151a793" providerId="ADAL" clId="{CD2BA61C-6A7A-4A3D-95C3-FE26C518907D}" dt="2022-06-05T16:03:50.253" v="2716"/>
        <pc:sldMkLst>
          <pc:docMk/>
          <pc:sldMk cId="1839002911" sldId="285"/>
        </pc:sldMkLst>
        <pc:spChg chg="mod">
          <ac:chgData name="황순재[ 대학원석사과정재학 / 전기전자공학과 ]" userId="88af96e6-5d7a-4a2d-90dd-d9a95151a793" providerId="ADAL" clId="{CD2BA61C-6A7A-4A3D-95C3-FE26C518907D}" dt="2022-06-05T16:03:50.253" v="2716"/>
          <ac:spMkLst>
            <pc:docMk/>
            <pc:sldMk cId="1839002911" sldId="285"/>
            <ac:spMk id="3" creationId="{B7BDA6E5-C124-50B6-1FB4-A9B9E2189589}"/>
          </ac:spMkLst>
        </pc:spChg>
        <pc:picChg chg="del mod">
          <ac:chgData name="황순재[ 대학원석사과정재학 / 전기전자공학과 ]" userId="88af96e6-5d7a-4a2d-90dd-d9a95151a793" providerId="ADAL" clId="{CD2BA61C-6A7A-4A3D-95C3-FE26C518907D}" dt="2022-06-05T15:07:55.037" v="2374" actId="478"/>
          <ac:picMkLst>
            <pc:docMk/>
            <pc:sldMk cId="1839002911" sldId="285"/>
            <ac:picMk id="5" creationId="{DA97629A-47D0-9945-6085-4E6B3E1994EF}"/>
          </ac:picMkLst>
        </pc:picChg>
        <pc:picChg chg="add mod">
          <ac:chgData name="황순재[ 대학원석사과정재학 / 전기전자공학과 ]" userId="88af96e6-5d7a-4a2d-90dd-d9a95151a793" providerId="ADAL" clId="{CD2BA61C-6A7A-4A3D-95C3-FE26C518907D}" dt="2022-06-05T15:07:57.768" v="2377" actId="1076"/>
          <ac:picMkLst>
            <pc:docMk/>
            <pc:sldMk cId="1839002911" sldId="285"/>
            <ac:picMk id="6" creationId="{B6330F52-9B5B-D997-C3D5-ADD309D00E99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CD2BA61C-6A7A-4A3D-95C3-FE26C518907D}" dt="2022-06-05T16:03:46.771" v="2713"/>
        <pc:sldMkLst>
          <pc:docMk/>
          <pc:sldMk cId="2405847111" sldId="286"/>
        </pc:sldMkLst>
        <pc:spChg chg="mod">
          <ac:chgData name="황순재[ 대학원석사과정재학 / 전기전자공학과 ]" userId="88af96e6-5d7a-4a2d-90dd-d9a95151a793" providerId="ADAL" clId="{CD2BA61C-6A7A-4A3D-95C3-FE26C518907D}" dt="2022-06-05T16:03:46.771" v="2713"/>
          <ac:spMkLst>
            <pc:docMk/>
            <pc:sldMk cId="2405847111" sldId="286"/>
            <ac:spMk id="3" creationId="{B7BDA6E5-C124-50B6-1FB4-A9B9E2189589}"/>
          </ac:spMkLst>
        </pc:spChg>
        <pc:grpChg chg="add mod">
          <ac:chgData name="황순재[ 대학원석사과정재학 / 전기전자공학과 ]" userId="88af96e6-5d7a-4a2d-90dd-d9a95151a793" providerId="ADAL" clId="{CD2BA61C-6A7A-4A3D-95C3-FE26C518907D}" dt="2022-06-05T15:09:37.072" v="2390" actId="1076"/>
          <ac:grpSpMkLst>
            <pc:docMk/>
            <pc:sldMk cId="2405847111" sldId="286"/>
            <ac:grpSpMk id="12" creationId="{E705D36C-3800-F37B-EA5D-2D994DE073B2}"/>
          </ac:grpSpMkLst>
        </pc:grpChg>
        <pc:picChg chg="del">
          <ac:chgData name="황순재[ 대학원석사과정재학 / 전기전자공학과 ]" userId="88af96e6-5d7a-4a2d-90dd-d9a95151a793" providerId="ADAL" clId="{CD2BA61C-6A7A-4A3D-95C3-FE26C518907D}" dt="2022-06-05T15:07:12.766" v="2373" actId="478"/>
          <ac:picMkLst>
            <pc:docMk/>
            <pc:sldMk cId="2405847111" sldId="286"/>
            <ac:picMk id="5" creationId="{DA97629A-47D0-9945-6085-4E6B3E1994EF}"/>
          </ac:picMkLst>
        </pc:picChg>
        <pc:picChg chg="add mod">
          <ac:chgData name="황순재[ 대학원석사과정재학 / 전기전자공학과 ]" userId="88af96e6-5d7a-4a2d-90dd-d9a95151a793" providerId="ADAL" clId="{CD2BA61C-6A7A-4A3D-95C3-FE26C518907D}" dt="2022-06-05T15:08:50.802" v="2386" actId="164"/>
          <ac:picMkLst>
            <pc:docMk/>
            <pc:sldMk cId="2405847111" sldId="286"/>
            <ac:picMk id="6" creationId="{3168C887-1C1E-1F20-9A57-16D21E138E67}"/>
          </ac:picMkLst>
        </pc:picChg>
        <pc:picChg chg="add mod">
          <ac:chgData name="황순재[ 대학원석사과정재학 / 전기전자공학과 ]" userId="88af96e6-5d7a-4a2d-90dd-d9a95151a793" providerId="ADAL" clId="{CD2BA61C-6A7A-4A3D-95C3-FE26C518907D}" dt="2022-06-05T15:08:50.802" v="2386" actId="164"/>
          <ac:picMkLst>
            <pc:docMk/>
            <pc:sldMk cId="2405847111" sldId="286"/>
            <ac:picMk id="8" creationId="{37BC1FFF-4174-063B-BF9E-35A2F8DC4D1D}"/>
          </ac:picMkLst>
        </pc:picChg>
        <pc:picChg chg="add mod">
          <ac:chgData name="황순재[ 대학원석사과정재학 / 전기전자공학과 ]" userId="88af96e6-5d7a-4a2d-90dd-d9a95151a793" providerId="ADAL" clId="{CD2BA61C-6A7A-4A3D-95C3-FE26C518907D}" dt="2022-06-05T15:08:50.802" v="2386" actId="164"/>
          <ac:picMkLst>
            <pc:docMk/>
            <pc:sldMk cId="2405847111" sldId="286"/>
            <ac:picMk id="11" creationId="{271A6F40-EF3C-AF7F-C98F-B868819F3656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CD2BA61C-6A7A-4A3D-95C3-FE26C518907D}" dt="2022-06-05T16:25:31.189" v="3002"/>
        <pc:sldMkLst>
          <pc:docMk/>
          <pc:sldMk cId="435019848" sldId="287"/>
        </pc:sldMkLst>
        <pc:spChg chg="mod">
          <ac:chgData name="황순재[ 대학원석사과정재학 / 전기전자공학과 ]" userId="88af96e6-5d7a-4a2d-90dd-d9a95151a793" providerId="ADAL" clId="{CD2BA61C-6A7A-4A3D-95C3-FE26C518907D}" dt="2022-06-05T16:03:44.383" v="2710"/>
          <ac:spMkLst>
            <pc:docMk/>
            <pc:sldMk cId="435019848" sldId="287"/>
            <ac:spMk id="3" creationId="{B7BDA6E5-C124-50B6-1FB4-A9B9E2189589}"/>
          </ac:spMkLst>
        </pc:spChg>
        <pc:grpChg chg="del">
          <ac:chgData name="황순재[ 대학원석사과정재학 / 전기전자공학과 ]" userId="88af96e6-5d7a-4a2d-90dd-d9a95151a793" providerId="ADAL" clId="{CD2BA61C-6A7A-4A3D-95C3-FE26C518907D}" dt="2022-06-05T15:51:24.159" v="2685" actId="478"/>
          <ac:grpSpMkLst>
            <pc:docMk/>
            <pc:sldMk cId="435019848" sldId="287"/>
            <ac:grpSpMk id="12" creationId="{E705D36C-3800-F37B-EA5D-2D994DE073B2}"/>
          </ac:grpSpMkLst>
        </pc:grpChg>
        <pc:grpChg chg="add mod">
          <ac:chgData name="황순재[ 대학원석사과정재학 / 전기전자공학과 ]" userId="88af96e6-5d7a-4a2d-90dd-d9a95151a793" providerId="ADAL" clId="{CD2BA61C-6A7A-4A3D-95C3-FE26C518907D}" dt="2022-06-05T15:52:16.653" v="2697" actId="1076"/>
          <ac:grpSpMkLst>
            <pc:docMk/>
            <pc:sldMk cId="435019848" sldId="287"/>
            <ac:grpSpMk id="15" creationId="{AA3287F8-075A-462B-118D-612F0741505F}"/>
          </ac:grpSpMkLst>
        </pc:grpChg>
        <pc:picChg chg="add mod">
          <ac:chgData name="황순재[ 대학원석사과정재학 / 전기전자공학과 ]" userId="88af96e6-5d7a-4a2d-90dd-d9a95151a793" providerId="ADAL" clId="{CD2BA61C-6A7A-4A3D-95C3-FE26C518907D}" dt="2022-06-05T15:52:12.762" v="2695" actId="164"/>
          <ac:picMkLst>
            <pc:docMk/>
            <pc:sldMk cId="435019848" sldId="287"/>
            <ac:picMk id="5" creationId="{2F9D1FA1-7214-8E0F-C0F9-CF665E3CCC6F}"/>
          </ac:picMkLst>
        </pc:picChg>
        <pc:picChg chg="del">
          <ac:chgData name="황순재[ 대학원석사과정재학 / 전기전자공학과 ]" userId="88af96e6-5d7a-4a2d-90dd-d9a95151a793" providerId="ADAL" clId="{CD2BA61C-6A7A-4A3D-95C3-FE26C518907D}" dt="2022-06-05T15:51:23.560" v="2684" actId="478"/>
          <ac:picMkLst>
            <pc:docMk/>
            <pc:sldMk cId="435019848" sldId="287"/>
            <ac:picMk id="6" creationId="{3168C887-1C1E-1F20-9A57-16D21E138E67}"/>
          </ac:picMkLst>
        </pc:picChg>
        <pc:picChg chg="add mod">
          <ac:chgData name="황순재[ 대학원석사과정재학 / 전기전자공학과 ]" userId="88af96e6-5d7a-4a2d-90dd-d9a95151a793" providerId="ADAL" clId="{CD2BA61C-6A7A-4A3D-95C3-FE26C518907D}" dt="2022-06-05T15:52:12.762" v="2695" actId="164"/>
          <ac:picMkLst>
            <pc:docMk/>
            <pc:sldMk cId="435019848" sldId="287"/>
            <ac:picMk id="10" creationId="{6ADE3719-1F1F-53DF-3F3D-D138F0321378}"/>
          </ac:picMkLst>
        </pc:picChg>
        <pc:picChg chg="add mod">
          <ac:chgData name="황순재[ 대학원석사과정재학 / 전기전자공학과 ]" userId="88af96e6-5d7a-4a2d-90dd-d9a95151a793" providerId="ADAL" clId="{CD2BA61C-6A7A-4A3D-95C3-FE26C518907D}" dt="2022-06-05T15:52:12.762" v="2695" actId="164"/>
          <ac:picMkLst>
            <pc:docMk/>
            <pc:sldMk cId="435019848" sldId="287"/>
            <ac:picMk id="14" creationId="{8FA885AD-9374-313A-BF1C-D57B5213559B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CD2BA61C-6A7A-4A3D-95C3-FE26C518907D}" dt="2022-06-05T18:08:50.105" v="3312" actId="20577"/>
        <pc:sldMkLst>
          <pc:docMk/>
          <pc:sldMk cId="2285103721" sldId="288"/>
        </pc:sldMkLst>
        <pc:spChg chg="mod">
          <ac:chgData name="황순재[ 대학원석사과정재학 / 전기전자공학과 ]" userId="88af96e6-5d7a-4a2d-90dd-d9a95151a793" providerId="ADAL" clId="{CD2BA61C-6A7A-4A3D-95C3-FE26C518907D}" dt="2022-06-05T16:25:45.980" v="3005" actId="6549"/>
          <ac:spMkLst>
            <pc:docMk/>
            <pc:sldMk cId="2285103721" sldId="288"/>
            <ac:spMk id="3" creationId="{B7BDA6E5-C124-50B6-1FB4-A9B9E2189589}"/>
          </ac:spMkLst>
        </pc:spChg>
        <pc:grpChg chg="add mod">
          <ac:chgData name="황순재[ 대학원석사과정재학 / 전기전자공학과 ]" userId="88af96e6-5d7a-4a2d-90dd-d9a95151a793" providerId="ADAL" clId="{CD2BA61C-6A7A-4A3D-95C3-FE26C518907D}" dt="2022-06-05T16:26:32.102" v="3015" actId="1076"/>
          <ac:grpSpMkLst>
            <pc:docMk/>
            <pc:sldMk cId="2285103721" sldId="288"/>
            <ac:grpSpMk id="13" creationId="{B5E72CE9-6802-55E2-249C-1EB72B6B5069}"/>
          </ac:grpSpMkLst>
        </pc:grpChg>
        <pc:grpChg chg="del">
          <ac:chgData name="황순재[ 대학원석사과정재학 / 전기전자공학과 ]" userId="88af96e6-5d7a-4a2d-90dd-d9a95151a793" providerId="ADAL" clId="{CD2BA61C-6A7A-4A3D-95C3-FE26C518907D}" dt="2022-06-05T16:25:43.275" v="3004" actId="478"/>
          <ac:grpSpMkLst>
            <pc:docMk/>
            <pc:sldMk cId="2285103721" sldId="288"/>
            <ac:grpSpMk id="15" creationId="{AA3287F8-075A-462B-118D-612F0741505F}"/>
          </ac:grpSpMkLst>
        </pc:grpChg>
        <pc:picChg chg="add mod">
          <ac:chgData name="황순재[ 대학원석사과정재학 / 전기전자공학과 ]" userId="88af96e6-5d7a-4a2d-90dd-d9a95151a793" providerId="ADAL" clId="{CD2BA61C-6A7A-4A3D-95C3-FE26C518907D}" dt="2022-06-05T16:26:29.165" v="3013" actId="164"/>
          <ac:picMkLst>
            <pc:docMk/>
            <pc:sldMk cId="2285103721" sldId="288"/>
            <ac:picMk id="6" creationId="{F1149571-FBB6-1E89-ACDD-2BD5A556FE86}"/>
          </ac:picMkLst>
        </pc:picChg>
        <pc:picChg chg="add mod">
          <ac:chgData name="황순재[ 대학원석사과정재학 / 전기전자공학과 ]" userId="88af96e6-5d7a-4a2d-90dd-d9a95151a793" providerId="ADAL" clId="{CD2BA61C-6A7A-4A3D-95C3-FE26C518907D}" dt="2022-06-05T16:26:29.165" v="3013" actId="164"/>
          <ac:picMkLst>
            <pc:docMk/>
            <pc:sldMk cId="2285103721" sldId="288"/>
            <ac:picMk id="8" creationId="{C0B8F423-062C-96CC-40EA-B1907622D59C}"/>
          </ac:picMkLst>
        </pc:picChg>
        <pc:picChg chg="add mod">
          <ac:chgData name="황순재[ 대학원석사과정재학 / 전기전자공학과 ]" userId="88af96e6-5d7a-4a2d-90dd-d9a95151a793" providerId="ADAL" clId="{CD2BA61C-6A7A-4A3D-95C3-FE26C518907D}" dt="2022-06-05T16:26:29.165" v="3013" actId="164"/>
          <ac:picMkLst>
            <pc:docMk/>
            <pc:sldMk cId="2285103721" sldId="288"/>
            <ac:picMk id="12" creationId="{4B239B36-4308-552D-24A0-56740F039D2A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CD2BA61C-6A7A-4A3D-95C3-FE26C518907D}" dt="2022-06-05T18:20:03.567" v="3469" actId="20577"/>
        <pc:sldMkLst>
          <pc:docMk/>
          <pc:sldMk cId="1323220893" sldId="289"/>
        </pc:sldMkLst>
        <pc:spChg chg="mod">
          <ac:chgData name="황순재[ 대학원석사과정재학 / 전기전자공학과 ]" userId="88af96e6-5d7a-4a2d-90dd-d9a95151a793" providerId="ADAL" clId="{CD2BA61C-6A7A-4A3D-95C3-FE26C518907D}" dt="2022-06-05T18:09:36.823" v="3314"/>
          <ac:spMkLst>
            <pc:docMk/>
            <pc:sldMk cId="1323220893" sldId="289"/>
            <ac:spMk id="2" creationId="{29E1E6AA-6CDB-AB66-6B69-FCFF81846B63}"/>
          </ac:spMkLst>
        </pc:spChg>
        <pc:spChg chg="add del mod">
          <ac:chgData name="황순재[ 대학원석사과정재학 / 전기전자공학과 ]" userId="88af96e6-5d7a-4a2d-90dd-d9a95151a793" providerId="ADAL" clId="{CD2BA61C-6A7A-4A3D-95C3-FE26C518907D}" dt="2022-06-05T18:15:58.195" v="3362"/>
          <ac:spMkLst>
            <pc:docMk/>
            <pc:sldMk cId="1323220893" sldId="289"/>
            <ac:spMk id="3" creationId="{B7BDA6E5-C124-50B6-1FB4-A9B9E2189589}"/>
          </ac:spMkLst>
        </pc:spChg>
        <pc:grpChg chg="del">
          <ac:chgData name="황순재[ 대학원석사과정재학 / 전기전자공학과 ]" userId="88af96e6-5d7a-4a2d-90dd-d9a95151a793" providerId="ADAL" clId="{CD2BA61C-6A7A-4A3D-95C3-FE26C518907D}" dt="2022-06-05T18:09:40.685" v="3316" actId="478"/>
          <ac:grpSpMkLst>
            <pc:docMk/>
            <pc:sldMk cId="1323220893" sldId="289"/>
            <ac:grpSpMk id="13" creationId="{B5E72CE9-6802-55E2-249C-1EB72B6B5069}"/>
          </ac:grpSpMkLst>
        </pc:grpChg>
        <pc:picChg chg="add del mod ord">
          <ac:chgData name="황순재[ 대학원석사과정재학 / 전기전자공학과 ]" userId="88af96e6-5d7a-4a2d-90dd-d9a95151a793" providerId="ADAL" clId="{CD2BA61C-6A7A-4A3D-95C3-FE26C518907D}" dt="2022-06-05T18:10:04.027" v="3321" actId="22"/>
          <ac:picMkLst>
            <pc:docMk/>
            <pc:sldMk cId="1323220893" sldId="289"/>
            <ac:picMk id="5" creationId="{089E4F0C-D82F-63CE-DF67-CC1597391C11}"/>
          </ac:picMkLst>
        </pc:picChg>
        <pc:picChg chg="add mod">
          <ac:chgData name="황순재[ 대학원석사과정재학 / 전기전자공학과 ]" userId="88af96e6-5d7a-4a2d-90dd-d9a95151a793" providerId="ADAL" clId="{CD2BA61C-6A7A-4A3D-95C3-FE26C518907D}" dt="2022-06-05T18:15:59.827" v="3363" actId="1076"/>
          <ac:picMkLst>
            <pc:docMk/>
            <pc:sldMk cId="1323220893" sldId="289"/>
            <ac:picMk id="10" creationId="{EDFF1A16-20CA-C186-339E-01F475D1BEA6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CD2BA61C-6A7A-4A3D-95C3-FE26C518907D}" dt="2022-06-05T18:40:45.768" v="3511"/>
        <pc:sldMkLst>
          <pc:docMk/>
          <pc:sldMk cId="751008561" sldId="290"/>
        </pc:sldMkLst>
        <pc:spChg chg="mod">
          <ac:chgData name="황순재[ 대학원석사과정재학 / 전기전자공학과 ]" userId="88af96e6-5d7a-4a2d-90dd-d9a95151a793" providerId="ADAL" clId="{CD2BA61C-6A7A-4A3D-95C3-FE26C518907D}" dt="2022-06-05T18:21:10.245" v="3474"/>
          <ac:spMkLst>
            <pc:docMk/>
            <pc:sldMk cId="751008561" sldId="290"/>
            <ac:spMk id="2" creationId="{29E1E6AA-6CDB-AB66-6B69-FCFF81846B63}"/>
          </ac:spMkLst>
        </pc:spChg>
        <pc:picChg chg="add mod">
          <ac:chgData name="황순재[ 대학원석사과정재학 / 전기전자공학과 ]" userId="88af96e6-5d7a-4a2d-90dd-d9a95151a793" providerId="ADAL" clId="{CD2BA61C-6A7A-4A3D-95C3-FE26C518907D}" dt="2022-06-05T18:21:32.383" v="3479" actId="14100"/>
          <ac:picMkLst>
            <pc:docMk/>
            <pc:sldMk cId="751008561" sldId="290"/>
            <ac:picMk id="5" creationId="{8990750D-2BF2-3E9D-A1A1-E9B3F26309F5}"/>
          </ac:picMkLst>
        </pc:picChg>
        <pc:picChg chg="del">
          <ac:chgData name="황순재[ 대학원석사과정재학 / 전기전자공학과 ]" userId="88af96e6-5d7a-4a2d-90dd-d9a95151a793" providerId="ADAL" clId="{CD2BA61C-6A7A-4A3D-95C3-FE26C518907D}" dt="2022-06-05T18:20:55.347" v="3471" actId="478"/>
          <ac:picMkLst>
            <pc:docMk/>
            <pc:sldMk cId="751008561" sldId="290"/>
            <ac:picMk id="10" creationId="{EDFF1A16-20CA-C186-339E-01F475D1BEA6}"/>
          </ac:picMkLst>
        </pc:picChg>
      </pc:sldChg>
      <pc:sldChg chg="delSp modSp add mod modNotesTx">
        <pc:chgData name="황순재[ 대학원석사과정재학 / 전기전자공학과 ]" userId="88af96e6-5d7a-4a2d-90dd-d9a95151a793" providerId="ADAL" clId="{CD2BA61C-6A7A-4A3D-95C3-FE26C518907D}" dt="2022-06-05T19:18:22.496" v="3710" actId="20577"/>
        <pc:sldMkLst>
          <pc:docMk/>
          <pc:sldMk cId="2314525237" sldId="291"/>
        </pc:sldMkLst>
        <pc:spChg chg="mod">
          <ac:chgData name="황순재[ 대학원석사과정재학 / 전기전자공학과 ]" userId="88af96e6-5d7a-4a2d-90dd-d9a95151a793" providerId="ADAL" clId="{CD2BA61C-6A7A-4A3D-95C3-FE26C518907D}" dt="2022-06-05T18:41:15.365" v="3519"/>
          <ac:spMkLst>
            <pc:docMk/>
            <pc:sldMk cId="2314525237" sldId="291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CD2BA61C-6A7A-4A3D-95C3-FE26C518907D}" dt="2022-06-05T19:13:57.920" v="3666" actId="20577"/>
          <ac:spMkLst>
            <pc:docMk/>
            <pc:sldMk cId="2314525237" sldId="291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CD2BA61C-6A7A-4A3D-95C3-FE26C518907D}" dt="2022-06-05T18:41:05.413" v="3517" actId="478"/>
          <ac:picMkLst>
            <pc:docMk/>
            <pc:sldMk cId="2314525237" sldId="291"/>
            <ac:picMk id="7" creationId="{E13C5B63-6C15-BC98-FE86-9641E939929F}"/>
          </ac:picMkLst>
        </pc:picChg>
        <pc:picChg chg="del">
          <ac:chgData name="황순재[ 대학원석사과정재학 / 전기전자공학과 ]" userId="88af96e6-5d7a-4a2d-90dd-d9a95151a793" providerId="ADAL" clId="{CD2BA61C-6A7A-4A3D-95C3-FE26C518907D}" dt="2022-06-05T18:41:05.056" v="3516" actId="478"/>
          <ac:picMkLst>
            <pc:docMk/>
            <pc:sldMk cId="2314525237" sldId="291"/>
            <ac:picMk id="11" creationId="{AF52A249-52CE-F048-AF3D-1E23D3015ABB}"/>
          </ac:picMkLst>
        </pc:picChg>
      </pc:sldChg>
      <pc:sldChg chg="add del">
        <pc:chgData name="황순재[ 대학원석사과정재학 / 전기전자공학과 ]" userId="88af96e6-5d7a-4a2d-90dd-d9a95151a793" providerId="ADAL" clId="{CD2BA61C-6A7A-4A3D-95C3-FE26C518907D}" dt="2022-06-05T18:40:56.118" v="3513"/>
        <pc:sldMkLst>
          <pc:docMk/>
          <pc:sldMk cId="3266528534" sldId="291"/>
        </pc:sldMkLst>
      </pc:sldChg>
    </pc:docChg>
  </pc:docChgLst>
  <pc:docChgLst>
    <pc:chgData name="황순재[ 대학원석사과정재학 / 전기전자공학과 ]" userId="88af96e6-5d7a-4a2d-90dd-d9a95151a793" providerId="ADAL" clId="{537CC187-0C5A-4A77-A1CB-823E94F67ED1}"/>
    <pc:docChg chg="undo redo custSel addSld delSld modSld">
      <pc:chgData name="황순재[ 대학원석사과정재학 / 전기전자공학과 ]" userId="88af96e6-5d7a-4a2d-90dd-d9a95151a793" providerId="ADAL" clId="{537CC187-0C5A-4A77-A1CB-823E94F67ED1}" dt="2022-06-03T07:39:20.929" v="4379" actId="1076"/>
      <pc:docMkLst>
        <pc:docMk/>
      </pc:docMkLst>
      <pc:sldChg chg="modSp mod modNotesTx">
        <pc:chgData name="황순재[ 대학원석사과정재학 / 전기전자공학과 ]" userId="88af96e6-5d7a-4a2d-90dd-d9a95151a793" providerId="ADAL" clId="{537CC187-0C5A-4A77-A1CB-823E94F67ED1}" dt="2022-06-02T11:23:35.013" v="2901" actId="20577"/>
        <pc:sldMkLst>
          <pc:docMk/>
          <pc:sldMk cId="3045029417" sldId="256"/>
        </pc:sldMkLst>
        <pc:spChg chg="mod">
          <ac:chgData name="황순재[ 대학원석사과정재학 / 전기전자공학과 ]" userId="88af96e6-5d7a-4a2d-90dd-d9a95151a793" providerId="ADAL" clId="{537CC187-0C5A-4A77-A1CB-823E94F67ED1}" dt="2022-05-31T09:17:26.726" v="106" actId="14100"/>
          <ac:spMkLst>
            <pc:docMk/>
            <pc:sldMk cId="3045029417" sldId="256"/>
            <ac:spMk id="4" creationId="{73CB76DC-881F-D5EF-9EDA-ABA9A9592178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5-31T07:32:18.243" v="16" actId="1076"/>
          <ac:spMkLst>
            <pc:docMk/>
            <pc:sldMk cId="3045029417" sldId="256"/>
            <ac:spMk id="5" creationId="{D1B59DF8-F138-5617-0059-E37801F3C1B3}"/>
          </ac:spMkLst>
        </pc:spChg>
      </pc:sldChg>
      <pc:sldChg chg="addSp delSp modSp mod">
        <pc:chgData name="황순재[ 대학원석사과정재학 / 전기전자공학과 ]" userId="88af96e6-5d7a-4a2d-90dd-d9a95151a793" providerId="ADAL" clId="{537CC187-0C5A-4A77-A1CB-823E94F67ED1}" dt="2022-05-31T09:26:24.824" v="114"/>
        <pc:sldMkLst>
          <pc:docMk/>
          <pc:sldMk cId="2327623167" sldId="257"/>
        </pc:sldMkLst>
        <pc:spChg chg="mod">
          <ac:chgData name="황순재[ 대학원석사과정재학 / 전기전자공학과 ]" userId="88af96e6-5d7a-4a2d-90dd-d9a95151a793" providerId="ADAL" clId="{537CC187-0C5A-4A77-A1CB-823E94F67ED1}" dt="2022-05-31T07:33:44.421" v="30" actId="207"/>
          <ac:spMkLst>
            <pc:docMk/>
            <pc:sldMk cId="2327623167" sldId="257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5-31T09:26:24.824" v="114"/>
          <ac:spMkLst>
            <pc:docMk/>
            <pc:sldMk cId="2327623167" sldId="257"/>
            <ac:spMk id="3" creationId="{B7BDA6E5-C124-50B6-1FB4-A9B9E2189589}"/>
          </ac:spMkLst>
        </pc:spChg>
        <pc:spChg chg="add del">
          <ac:chgData name="황순재[ 대학원석사과정재학 / 전기전자공학과 ]" userId="88af96e6-5d7a-4a2d-90dd-d9a95151a793" providerId="ADAL" clId="{537CC187-0C5A-4A77-A1CB-823E94F67ED1}" dt="2022-05-31T08:53:45.380" v="45" actId="22"/>
          <ac:spMkLst>
            <pc:docMk/>
            <pc:sldMk cId="2327623167" sldId="257"/>
            <ac:spMk id="7" creationId="{92C82835-CC8C-83F3-49F6-B215D8271CCD}"/>
          </ac:spMkLst>
        </pc:spChg>
        <pc:picChg chg="add del mod">
          <ac:chgData name="황순재[ 대학원석사과정재학 / 전기전자공학과 ]" userId="88af96e6-5d7a-4a2d-90dd-d9a95151a793" providerId="ADAL" clId="{537CC187-0C5A-4A77-A1CB-823E94F67ED1}" dt="2022-05-31T09:00:14.269" v="52" actId="478"/>
          <ac:picMkLst>
            <pc:docMk/>
            <pc:sldMk cId="2327623167" sldId="257"/>
            <ac:picMk id="5" creationId="{6C09C448-0351-D92B-A3F3-490AF87F514B}"/>
          </ac:picMkLst>
        </pc:picChg>
      </pc:sldChg>
      <pc:sldChg chg="addSp modSp add mod modNotesTx">
        <pc:chgData name="황순재[ 대학원석사과정재학 / 전기전자공학과 ]" userId="88af96e6-5d7a-4a2d-90dd-d9a95151a793" providerId="ADAL" clId="{537CC187-0C5A-4A77-A1CB-823E94F67ED1}" dt="2022-05-31T09:42:10.812" v="132"/>
        <pc:sldMkLst>
          <pc:docMk/>
          <pc:sldMk cId="1061903102" sldId="258"/>
        </pc:sldMkLst>
        <pc:spChg chg="mod">
          <ac:chgData name="황순재[ 대학원석사과정재학 / 전기전자공학과 ]" userId="88af96e6-5d7a-4a2d-90dd-d9a95151a793" providerId="ADAL" clId="{537CC187-0C5A-4A77-A1CB-823E94F67ED1}" dt="2022-05-31T09:27:47.293" v="122"/>
          <ac:spMkLst>
            <pc:docMk/>
            <pc:sldMk cId="1061903102" sldId="258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5-31T09:38:59.035" v="130" actId="1076"/>
          <ac:picMkLst>
            <pc:docMk/>
            <pc:sldMk cId="1061903102" sldId="258"/>
            <ac:picMk id="5" creationId="{5ABDC595-9C9E-4D0C-31AD-7EA98BC7AD1C}"/>
          </ac:picMkLst>
        </pc:picChg>
      </pc:sldChg>
      <pc:sldChg chg="delSp modSp add mod modNotesTx">
        <pc:chgData name="황순재[ 대학원석사과정재학 / 전기전자공학과 ]" userId="88af96e6-5d7a-4a2d-90dd-d9a95151a793" providerId="ADAL" clId="{537CC187-0C5A-4A77-A1CB-823E94F67ED1}" dt="2022-05-31T11:15:07.621" v="262" actId="20577"/>
        <pc:sldMkLst>
          <pc:docMk/>
          <pc:sldMk cId="1163272789" sldId="259"/>
        </pc:sldMkLst>
        <pc:spChg chg="mod">
          <ac:chgData name="황순재[ 대학원석사과정재학 / 전기전자공학과 ]" userId="88af96e6-5d7a-4a2d-90dd-d9a95151a793" providerId="ADAL" clId="{537CC187-0C5A-4A77-A1CB-823E94F67ED1}" dt="2022-05-31T11:15:07.621" v="262" actId="20577"/>
          <ac:spMkLst>
            <pc:docMk/>
            <pc:sldMk cId="1163272789" sldId="259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5-31T09:52:54.609" v="134" actId="478"/>
          <ac:picMkLst>
            <pc:docMk/>
            <pc:sldMk cId="1163272789" sldId="259"/>
            <ac:picMk id="5" creationId="{5ABDC595-9C9E-4D0C-31AD-7EA98BC7AD1C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5-31T11:10:37.195" v="250" actId="20577"/>
        <pc:sldMkLst>
          <pc:docMk/>
          <pc:sldMk cId="1858058594" sldId="260"/>
        </pc:sldMkLst>
        <pc:spChg chg="mod">
          <ac:chgData name="황순재[ 대학원석사과정재학 / 전기전자공학과 ]" userId="88af96e6-5d7a-4a2d-90dd-d9a95151a793" providerId="ADAL" clId="{537CC187-0C5A-4A77-A1CB-823E94F67ED1}" dt="2022-05-31T10:55:29.188" v="210"/>
          <ac:spMkLst>
            <pc:docMk/>
            <pc:sldMk cId="1858058594" sldId="260"/>
            <ac:spMk id="2" creationId="{29E1E6AA-6CDB-AB66-6B69-FCFF81846B63}"/>
          </ac:spMkLst>
        </pc:spChg>
        <pc:spChg chg="add del mod">
          <ac:chgData name="황순재[ 대학원석사과정재학 / 전기전자공학과 ]" userId="88af96e6-5d7a-4a2d-90dd-d9a95151a793" providerId="ADAL" clId="{537CC187-0C5A-4A77-A1CB-823E94F67ED1}" dt="2022-05-31T11:10:37.195" v="250" actId="20577"/>
          <ac:spMkLst>
            <pc:docMk/>
            <pc:sldMk cId="1858058594" sldId="260"/>
            <ac:spMk id="3" creationId="{B7BDA6E5-C124-50B6-1FB4-A9B9E2189589}"/>
          </ac:spMkLst>
        </pc:spChg>
        <pc:spChg chg="add del mod">
          <ac:chgData name="황순재[ 대학원석사과정재학 / 전기전자공학과 ]" userId="88af96e6-5d7a-4a2d-90dd-d9a95151a793" providerId="ADAL" clId="{537CC187-0C5A-4A77-A1CB-823E94F67ED1}" dt="2022-05-31T10:57:45.889" v="218"/>
          <ac:spMkLst>
            <pc:docMk/>
            <pc:sldMk cId="1858058594" sldId="260"/>
            <ac:spMk id="6" creationId="{954A812C-BB1E-F3B4-BE52-E37BA97DA876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5-31T10:56:48.624" v="215" actId="1076"/>
          <ac:picMkLst>
            <pc:docMk/>
            <pc:sldMk cId="1858058594" sldId="260"/>
            <ac:picMk id="5" creationId="{1ADD0078-2C8C-377C-C852-A4CDC88E6AD8}"/>
          </ac:picMkLst>
        </pc:picChg>
      </pc:sldChg>
      <pc:sldChg chg="addSp delSp modSp mod modNotesTx">
        <pc:chgData name="황순재[ 대학원석사과정재학 / 전기전자공학과 ]" userId="88af96e6-5d7a-4a2d-90dd-d9a95151a793" providerId="ADAL" clId="{537CC187-0C5A-4A77-A1CB-823E94F67ED1}" dt="2022-06-02T02:43:31.592" v="456"/>
        <pc:sldMkLst>
          <pc:docMk/>
          <pc:sldMk cId="2843439547" sldId="262"/>
        </pc:sldMkLst>
        <pc:spChg chg="mod">
          <ac:chgData name="황순재[ 대학원석사과정재학 / 전기전자공학과 ]" userId="88af96e6-5d7a-4a2d-90dd-d9a95151a793" providerId="ADAL" clId="{537CC187-0C5A-4A77-A1CB-823E94F67ED1}" dt="2022-06-02T02:42:22.868" v="451" actId="20577"/>
          <ac:spMkLst>
            <pc:docMk/>
            <pc:sldMk cId="2843439547" sldId="262"/>
            <ac:spMk id="3" creationId="{B7BDA6E5-C124-50B6-1FB4-A9B9E2189589}"/>
          </ac:spMkLst>
        </pc:spChg>
        <pc:spChg chg="add del mod">
          <ac:chgData name="황순재[ 대학원석사과정재학 / 전기전자공학과 ]" userId="88af96e6-5d7a-4a2d-90dd-d9a95151a793" providerId="ADAL" clId="{537CC187-0C5A-4A77-A1CB-823E94F67ED1}" dt="2022-06-02T02:33:36.621" v="311"/>
          <ac:spMkLst>
            <pc:docMk/>
            <pc:sldMk cId="2843439547" sldId="262"/>
            <ac:spMk id="4" creationId="{8FA05054-D59F-047D-AD40-2E9DAF37FA93}"/>
          </ac:spMkLst>
        </pc:spChg>
        <pc:spChg chg="add del mod">
          <ac:chgData name="황순재[ 대학원석사과정재학 / 전기전자공학과 ]" userId="88af96e6-5d7a-4a2d-90dd-d9a95151a793" providerId="ADAL" clId="{537CC187-0C5A-4A77-A1CB-823E94F67ED1}" dt="2022-06-02T02:33:35.645" v="309"/>
          <ac:spMkLst>
            <pc:docMk/>
            <pc:sldMk cId="2843439547" sldId="262"/>
            <ac:spMk id="5" creationId="{D3965C2B-D314-7DCF-4856-A1397586E2A0}"/>
          </ac:spMkLst>
        </pc:spChg>
        <pc:spChg chg="add del mod">
          <ac:chgData name="황순재[ 대학원석사과정재학 / 전기전자공학과 ]" userId="88af96e6-5d7a-4a2d-90dd-d9a95151a793" providerId="ADAL" clId="{537CC187-0C5A-4A77-A1CB-823E94F67ED1}" dt="2022-06-02T02:33:51.944" v="335" actId="478"/>
          <ac:spMkLst>
            <pc:docMk/>
            <pc:sldMk cId="2843439547" sldId="262"/>
            <ac:spMk id="6" creationId="{231B8C0F-F530-A6F7-1FF5-1D24DB19A028}"/>
          </ac:spMkLst>
        </pc:spChg>
        <pc:spChg chg="add del mod">
          <ac:chgData name="황순재[ 대학원석사과정재학 / 전기전자공학과 ]" userId="88af96e6-5d7a-4a2d-90dd-d9a95151a793" providerId="ADAL" clId="{537CC187-0C5A-4A77-A1CB-823E94F67ED1}" dt="2022-06-02T02:34:21.285" v="343" actId="478"/>
          <ac:spMkLst>
            <pc:docMk/>
            <pc:sldMk cId="2843439547" sldId="262"/>
            <ac:spMk id="7" creationId="{DE83375A-FF54-8779-FDD7-53F27CACE462}"/>
          </ac:spMkLst>
        </pc:spChg>
        <pc:picChg chg="add del mod">
          <ac:chgData name="황순재[ 대학원석사과정재학 / 전기전자공학과 ]" userId="88af96e6-5d7a-4a2d-90dd-d9a95151a793" providerId="ADAL" clId="{537CC187-0C5A-4A77-A1CB-823E94F67ED1}" dt="2022-06-02T02:36:03.060" v="362" actId="478"/>
          <ac:picMkLst>
            <pc:docMk/>
            <pc:sldMk cId="2843439547" sldId="262"/>
            <ac:picMk id="9" creationId="{3608BBDA-F153-DFB3-9EA9-ACD09E1D9EBF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2:42:30.858" v="452" actId="1076"/>
          <ac:picMkLst>
            <pc:docMk/>
            <pc:sldMk cId="2843439547" sldId="262"/>
            <ac:picMk id="11" creationId="{ADE33F85-F6E7-37F8-F8F9-60A8745742C3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2:42:30.858" v="452" actId="1076"/>
          <ac:picMkLst>
            <pc:docMk/>
            <pc:sldMk cId="2843439547" sldId="262"/>
            <ac:picMk id="13" creationId="{64953307-96E1-AD85-84D7-3D650EBB2CE4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03:11:10.731" v="643" actId="1076"/>
        <pc:sldMkLst>
          <pc:docMk/>
          <pc:sldMk cId="2186262977" sldId="263"/>
        </pc:sldMkLst>
        <pc:spChg chg="mod">
          <ac:chgData name="황순재[ 대학원석사과정재학 / 전기전자공학과 ]" userId="88af96e6-5d7a-4a2d-90dd-d9a95151a793" providerId="ADAL" clId="{537CC187-0C5A-4A77-A1CB-823E94F67ED1}" dt="2022-06-02T02:43:52.188" v="460"/>
          <ac:spMkLst>
            <pc:docMk/>
            <pc:sldMk cId="2186262977" sldId="263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03:07:34.109" v="631" actId="20577"/>
          <ac:spMkLst>
            <pc:docMk/>
            <pc:sldMk cId="2186262977" sldId="263"/>
            <ac:spMk id="3" creationId="{B7BDA6E5-C124-50B6-1FB4-A9B9E2189589}"/>
          </ac:spMkLst>
        </pc:spChg>
        <pc:spChg chg="add del">
          <ac:chgData name="황순재[ 대학원석사과정재학 / 전기전자공학과 ]" userId="88af96e6-5d7a-4a2d-90dd-d9a95151a793" providerId="ADAL" clId="{537CC187-0C5A-4A77-A1CB-823E94F67ED1}" dt="2022-06-02T02:58:16.856" v="568"/>
          <ac:spMkLst>
            <pc:docMk/>
            <pc:sldMk cId="2186262977" sldId="263"/>
            <ac:spMk id="4" creationId="{4D8D52F2-8473-A3C3-53AE-E9406FF572DB}"/>
          </ac:spMkLst>
        </pc:spChg>
        <pc:spChg chg="add del">
          <ac:chgData name="황순재[ 대학원석사과정재학 / 전기전자공학과 ]" userId="88af96e6-5d7a-4a2d-90dd-d9a95151a793" providerId="ADAL" clId="{537CC187-0C5A-4A77-A1CB-823E94F67ED1}" dt="2022-06-02T03:06:52.637" v="616"/>
          <ac:spMkLst>
            <pc:docMk/>
            <pc:sldMk cId="2186262977" sldId="263"/>
            <ac:spMk id="7" creationId="{B76505EB-0DCC-B48E-F64F-B4EF533641C6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2T03:06:18.551" v="611" actId="1076"/>
          <ac:picMkLst>
            <pc:docMk/>
            <pc:sldMk cId="2186262977" sldId="263"/>
            <ac:picMk id="6" creationId="{15C84E9A-F116-91A4-F2E4-A7F83B3C62D0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3:11:10.731" v="643" actId="1076"/>
          <ac:picMkLst>
            <pc:docMk/>
            <pc:sldMk cId="2186262977" sldId="263"/>
            <ac:picMk id="9" creationId="{52C3C407-2636-96FC-18B4-28368FA85963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2:43:41.544" v="458" actId="478"/>
          <ac:picMkLst>
            <pc:docMk/>
            <pc:sldMk cId="2186262977" sldId="263"/>
            <ac:picMk id="11" creationId="{ADE33F85-F6E7-37F8-F8F9-60A8745742C3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2:43:41.544" v="458" actId="478"/>
          <ac:picMkLst>
            <pc:docMk/>
            <pc:sldMk cId="2186262977" sldId="263"/>
            <ac:picMk id="13" creationId="{64953307-96E1-AD85-84D7-3D650EBB2CE4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04:13:39.009" v="907" actId="1035"/>
        <pc:sldMkLst>
          <pc:docMk/>
          <pc:sldMk cId="2042435080" sldId="264"/>
        </pc:sldMkLst>
        <pc:spChg chg="mod">
          <ac:chgData name="황순재[ 대학원석사과정재학 / 전기전자공학과 ]" userId="88af96e6-5d7a-4a2d-90dd-d9a95151a793" providerId="ADAL" clId="{537CC187-0C5A-4A77-A1CB-823E94F67ED1}" dt="2022-06-02T03:11:30.378" v="645"/>
          <ac:spMkLst>
            <pc:docMk/>
            <pc:sldMk cId="2042435080" sldId="264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04:12:49.047" v="870" actId="20577"/>
          <ac:spMkLst>
            <pc:docMk/>
            <pc:sldMk cId="2042435080" sldId="264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2T04:13:39.009" v="907" actId="1035"/>
          <ac:picMkLst>
            <pc:docMk/>
            <pc:sldMk cId="2042435080" sldId="264"/>
            <ac:picMk id="5" creationId="{F75477BF-6ED0-4410-4329-29F9F5FA1114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3:11:36.153" v="647" actId="478"/>
          <ac:picMkLst>
            <pc:docMk/>
            <pc:sldMk cId="2042435080" sldId="264"/>
            <ac:picMk id="6" creationId="{15C84E9A-F116-91A4-F2E4-A7F83B3C62D0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4:13:39.009" v="907" actId="1035"/>
          <ac:picMkLst>
            <pc:docMk/>
            <pc:sldMk cId="2042435080" sldId="264"/>
            <ac:picMk id="8" creationId="{B0DAA2F7-7AC9-D3EF-4222-89178C7D6C35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3:11:36.153" v="647" actId="478"/>
          <ac:picMkLst>
            <pc:docMk/>
            <pc:sldMk cId="2042435080" sldId="264"/>
            <ac:picMk id="9" creationId="{52C3C407-2636-96FC-18B4-28368FA85963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05:29:24.228" v="1063" actId="20577"/>
        <pc:sldMkLst>
          <pc:docMk/>
          <pc:sldMk cId="1124817740" sldId="265"/>
        </pc:sldMkLst>
        <pc:spChg chg="mod">
          <ac:chgData name="황순재[ 대학원석사과정재학 / 전기전자공학과 ]" userId="88af96e6-5d7a-4a2d-90dd-d9a95151a793" providerId="ADAL" clId="{537CC187-0C5A-4A77-A1CB-823E94F67ED1}" dt="2022-06-02T04:14:07.453" v="913"/>
          <ac:spMkLst>
            <pc:docMk/>
            <pc:sldMk cId="1124817740" sldId="265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05:03:25.212" v="1050" actId="20577"/>
          <ac:spMkLst>
            <pc:docMk/>
            <pc:sldMk cId="1124817740" sldId="265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2T04:13:53.468" v="910" actId="478"/>
          <ac:picMkLst>
            <pc:docMk/>
            <pc:sldMk cId="1124817740" sldId="265"/>
            <ac:picMk id="5" creationId="{F75477BF-6ED0-4410-4329-29F9F5FA1114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4:50:32.609" v="1013" actId="1035"/>
          <ac:picMkLst>
            <pc:docMk/>
            <pc:sldMk cId="1124817740" sldId="265"/>
            <ac:picMk id="6" creationId="{57067FCD-E31F-3037-1525-FBA5EB7AC884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4:13:53.468" v="910" actId="478"/>
          <ac:picMkLst>
            <pc:docMk/>
            <pc:sldMk cId="1124817740" sldId="265"/>
            <ac:picMk id="8" creationId="{B0DAA2F7-7AC9-D3EF-4222-89178C7D6C35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4:56:18.677" v="1026" actId="1076"/>
          <ac:picMkLst>
            <pc:docMk/>
            <pc:sldMk cId="1124817740" sldId="265"/>
            <ac:picMk id="9" creationId="{58AFA886-5B2B-6E38-C6F4-9D2C45AC085F}"/>
          </ac:picMkLst>
        </pc:picChg>
      </pc:sldChg>
      <pc:sldChg chg="delSp modSp add mod modNotesTx">
        <pc:chgData name="황순재[ 대학원석사과정재학 / 전기전자공학과 ]" userId="88af96e6-5d7a-4a2d-90dd-d9a95151a793" providerId="ADAL" clId="{537CC187-0C5A-4A77-A1CB-823E94F67ED1}" dt="2022-06-02T05:40:19.733" v="1165" actId="20577"/>
        <pc:sldMkLst>
          <pc:docMk/>
          <pc:sldMk cId="3358864292" sldId="266"/>
        </pc:sldMkLst>
        <pc:spChg chg="mod">
          <ac:chgData name="황순재[ 대학원석사과정재학 / 전기전자공학과 ]" userId="88af96e6-5d7a-4a2d-90dd-d9a95151a793" providerId="ADAL" clId="{537CC187-0C5A-4A77-A1CB-823E94F67ED1}" dt="2022-06-02T05:39:57.808" v="1155" actId="20577"/>
          <ac:spMkLst>
            <pc:docMk/>
            <pc:sldMk cId="3358864292" sldId="266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2T05:04:15.162" v="1054" actId="478"/>
          <ac:picMkLst>
            <pc:docMk/>
            <pc:sldMk cId="3358864292" sldId="266"/>
            <ac:picMk id="6" creationId="{57067FCD-E31F-3037-1525-FBA5EB7AC884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5:04:15.162" v="1054" actId="478"/>
          <ac:picMkLst>
            <pc:docMk/>
            <pc:sldMk cId="3358864292" sldId="266"/>
            <ac:picMk id="9" creationId="{58AFA886-5B2B-6E38-C6F4-9D2C45AC085F}"/>
          </ac:picMkLst>
        </pc:picChg>
      </pc:sldChg>
      <pc:sldChg chg="modSp add mod modNotesTx">
        <pc:chgData name="황순재[ 대학원석사과정재학 / 전기전자공학과 ]" userId="88af96e6-5d7a-4a2d-90dd-d9a95151a793" providerId="ADAL" clId="{537CC187-0C5A-4A77-A1CB-823E94F67ED1}" dt="2022-06-02T05:43:48.257" v="1181" actId="20577"/>
        <pc:sldMkLst>
          <pc:docMk/>
          <pc:sldMk cId="4167235158" sldId="267"/>
        </pc:sldMkLst>
        <pc:spChg chg="mod">
          <ac:chgData name="황순재[ 대학원석사과정재학 / 전기전자공학과 ]" userId="88af96e6-5d7a-4a2d-90dd-d9a95151a793" providerId="ADAL" clId="{537CC187-0C5A-4A77-A1CB-823E94F67ED1}" dt="2022-06-02T05:41:58.882" v="1171"/>
          <ac:spMkLst>
            <pc:docMk/>
            <pc:sldMk cId="4167235158" sldId="267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05:43:48.257" v="1181" actId="20577"/>
          <ac:spMkLst>
            <pc:docMk/>
            <pc:sldMk cId="4167235158" sldId="267"/>
            <ac:spMk id="3" creationId="{B7BDA6E5-C124-50B6-1FB4-A9B9E2189589}"/>
          </ac:spMkLst>
        </pc:sp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06:39:44.113" v="1454" actId="20577"/>
        <pc:sldMkLst>
          <pc:docMk/>
          <pc:sldMk cId="3640857122" sldId="268"/>
        </pc:sldMkLst>
        <pc:spChg chg="mod">
          <ac:chgData name="황순재[ 대학원석사과정재학 / 전기전자공학과 ]" userId="88af96e6-5d7a-4a2d-90dd-d9a95151a793" providerId="ADAL" clId="{537CC187-0C5A-4A77-A1CB-823E94F67ED1}" dt="2022-06-02T06:07:08.412" v="1248" actId="255"/>
          <ac:spMkLst>
            <pc:docMk/>
            <pc:sldMk cId="3640857122" sldId="268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06:38:23.737" v="1441" actId="20577"/>
          <ac:spMkLst>
            <pc:docMk/>
            <pc:sldMk cId="3640857122" sldId="268"/>
            <ac:spMk id="3" creationId="{B7BDA6E5-C124-50B6-1FB4-A9B9E2189589}"/>
          </ac:spMkLst>
        </pc:spChg>
        <pc:spChg chg="add del">
          <ac:chgData name="황순재[ 대학원석사과정재학 / 전기전자공학과 ]" userId="88af96e6-5d7a-4a2d-90dd-d9a95151a793" providerId="ADAL" clId="{537CC187-0C5A-4A77-A1CB-823E94F67ED1}" dt="2022-06-02T06:37:57.816" v="1431"/>
          <ac:spMkLst>
            <pc:docMk/>
            <pc:sldMk cId="3640857122" sldId="268"/>
            <ac:spMk id="10" creationId="{0FF26AAD-2945-CFD4-A37D-E17BCF2EF995}"/>
          </ac:spMkLst>
        </pc:spChg>
        <pc:picChg chg="add del mod">
          <ac:chgData name="황순재[ 대학원석사과정재학 / 전기전자공학과 ]" userId="88af96e6-5d7a-4a2d-90dd-d9a95151a793" providerId="ADAL" clId="{537CC187-0C5A-4A77-A1CB-823E94F67ED1}" dt="2022-06-02T06:37:17.701" v="1422" actId="478"/>
          <ac:picMkLst>
            <pc:docMk/>
            <pc:sldMk cId="3640857122" sldId="268"/>
            <ac:picMk id="5" creationId="{38558737-18DB-491D-D23C-0118C641AD35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6:32:14.419" v="1421" actId="1076"/>
          <ac:picMkLst>
            <pc:docMk/>
            <pc:sldMk cId="3640857122" sldId="268"/>
            <ac:picMk id="7" creationId="{CDE06641-1E9F-C28D-4E90-8FEF96D002CA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6:37:24.744" v="1427" actId="1076"/>
          <ac:picMkLst>
            <pc:docMk/>
            <pc:sldMk cId="3640857122" sldId="268"/>
            <ac:picMk id="9" creationId="{C0852266-4295-1EA8-3413-A9204A2391F1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6:39:01.503" v="1447" actId="14100"/>
          <ac:picMkLst>
            <pc:docMk/>
            <pc:sldMk cId="3640857122" sldId="268"/>
            <ac:picMk id="12" creationId="{39C0F6B4-4A83-67E7-FB7E-C52089587890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06:44:06.749" v="1546"/>
        <pc:sldMkLst>
          <pc:docMk/>
          <pc:sldMk cId="2461528910" sldId="269"/>
        </pc:sldMkLst>
        <pc:spChg chg="mod">
          <ac:chgData name="황순재[ 대학원석사과정재학 / 전기전자공학과 ]" userId="88af96e6-5d7a-4a2d-90dd-d9a95151a793" providerId="ADAL" clId="{537CC187-0C5A-4A77-A1CB-823E94F67ED1}" dt="2022-06-02T06:42:32.112" v="1539"/>
          <ac:spMkLst>
            <pc:docMk/>
            <pc:sldMk cId="2461528910" sldId="269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2T06:41:40.093" v="1530" actId="1076"/>
          <ac:picMkLst>
            <pc:docMk/>
            <pc:sldMk cId="2461528910" sldId="269"/>
            <ac:picMk id="5" creationId="{CC0C6ADF-6818-7ECB-3DF3-BC35FEFEB595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6:39:50.388" v="1458" actId="478"/>
          <ac:picMkLst>
            <pc:docMk/>
            <pc:sldMk cId="2461528910" sldId="269"/>
            <ac:picMk id="7" creationId="{CDE06641-1E9F-C28D-4E90-8FEF96D002CA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6:39:51.122" v="1459" actId="478"/>
          <ac:picMkLst>
            <pc:docMk/>
            <pc:sldMk cId="2461528910" sldId="269"/>
            <ac:picMk id="9" creationId="{C0852266-4295-1EA8-3413-A9204A2391F1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6:39:50.087" v="1457" actId="478"/>
          <ac:picMkLst>
            <pc:docMk/>
            <pc:sldMk cId="2461528910" sldId="269"/>
            <ac:picMk id="12" creationId="{39C0F6B4-4A83-67E7-FB7E-C52089587890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08:30:34.369" v="1666" actId="20577"/>
        <pc:sldMkLst>
          <pc:docMk/>
          <pc:sldMk cId="2999858303" sldId="270"/>
        </pc:sldMkLst>
        <pc:spChg chg="mod">
          <ac:chgData name="황순재[ 대학원석사과정재학 / 전기전자공학과 ]" userId="88af96e6-5d7a-4a2d-90dd-d9a95151a793" providerId="ADAL" clId="{537CC187-0C5A-4A77-A1CB-823E94F67ED1}" dt="2022-06-02T06:44:23.110" v="1549" actId="20577"/>
          <ac:spMkLst>
            <pc:docMk/>
            <pc:sldMk cId="2999858303" sldId="270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08:29:53.352" v="1659"/>
          <ac:spMkLst>
            <pc:docMk/>
            <pc:sldMk cId="2999858303" sldId="270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2T06:45:09.428" v="1551" actId="478"/>
          <ac:picMkLst>
            <pc:docMk/>
            <pc:sldMk cId="2999858303" sldId="270"/>
            <ac:picMk id="5" creationId="{CC0C6ADF-6818-7ECB-3DF3-BC35FEFEB595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6:58:15.262" v="1567" actId="14100"/>
          <ac:picMkLst>
            <pc:docMk/>
            <pc:sldMk cId="2999858303" sldId="270"/>
            <ac:picMk id="6" creationId="{0EAF8224-C911-96D8-EC5D-934A20DD252A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8:10:36.820" v="1594" actId="1076"/>
          <ac:picMkLst>
            <pc:docMk/>
            <pc:sldMk cId="2999858303" sldId="270"/>
            <ac:picMk id="8" creationId="{B645E2ED-9E50-BCE0-85E3-B0DB1DE58BF2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09:08:08.869" v="1858"/>
        <pc:sldMkLst>
          <pc:docMk/>
          <pc:sldMk cId="1638632714" sldId="271"/>
        </pc:sldMkLst>
        <pc:spChg chg="mod">
          <ac:chgData name="황순재[ 대학원석사과정재학 / 전기전자공학과 ]" userId="88af96e6-5d7a-4a2d-90dd-d9a95151a793" providerId="ADAL" clId="{537CC187-0C5A-4A77-A1CB-823E94F67ED1}" dt="2022-06-02T08:38:02.799" v="1675"/>
          <ac:spMkLst>
            <pc:docMk/>
            <pc:sldMk cId="1638632714" sldId="271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09:07:50.940" v="1850" actId="14100"/>
          <ac:spMkLst>
            <pc:docMk/>
            <pc:sldMk cId="1638632714" sldId="271"/>
            <ac:spMk id="3" creationId="{B7BDA6E5-C124-50B6-1FB4-A9B9E2189589}"/>
          </ac:spMkLst>
        </pc:spChg>
        <pc:spChg chg="add del">
          <ac:chgData name="황순재[ 대학원석사과정재학 / 전기전자공학과 ]" userId="88af96e6-5d7a-4a2d-90dd-d9a95151a793" providerId="ADAL" clId="{537CC187-0C5A-4A77-A1CB-823E94F67ED1}" dt="2022-06-02T09:02:48.775" v="1778"/>
          <ac:spMkLst>
            <pc:docMk/>
            <pc:sldMk cId="1638632714" sldId="271"/>
            <ac:spMk id="11" creationId="{74C7DA49-EF3C-0791-A45B-3BFDC6DA2881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2T08:45:37.540" v="1714" actId="14100"/>
          <ac:picMkLst>
            <pc:docMk/>
            <pc:sldMk cId="1638632714" sldId="271"/>
            <ac:picMk id="5" creationId="{D5B6C128-9280-AB1F-1ADE-7DE1433D8B97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8:37:43.074" v="1669" actId="478"/>
          <ac:picMkLst>
            <pc:docMk/>
            <pc:sldMk cId="1638632714" sldId="271"/>
            <ac:picMk id="6" creationId="{0EAF8224-C911-96D8-EC5D-934A20DD252A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8:37:43.899" v="1671" actId="478"/>
          <ac:picMkLst>
            <pc:docMk/>
            <pc:sldMk cId="1638632714" sldId="271"/>
            <ac:picMk id="8" creationId="{B645E2ED-9E50-BCE0-85E3-B0DB1DE58BF2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9:07:55.094" v="1852" actId="1076"/>
          <ac:picMkLst>
            <pc:docMk/>
            <pc:sldMk cId="1638632714" sldId="271"/>
            <ac:picMk id="10" creationId="{4CC9E5A0-A637-42FF-65C9-0AC2B58A92D7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09:31:39.764" v="1976" actId="1076"/>
        <pc:sldMkLst>
          <pc:docMk/>
          <pc:sldMk cId="350044039" sldId="272"/>
        </pc:sldMkLst>
        <pc:spChg chg="mod">
          <ac:chgData name="황순재[ 대학원석사과정재학 / 전기전자공학과 ]" userId="88af96e6-5d7a-4a2d-90dd-d9a95151a793" providerId="ADAL" clId="{537CC187-0C5A-4A77-A1CB-823E94F67ED1}" dt="2022-06-02T09:09:26.672" v="1869"/>
          <ac:spMkLst>
            <pc:docMk/>
            <pc:sldMk cId="350044039" sldId="272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09:31:37.910" v="1975" actId="20577"/>
          <ac:spMkLst>
            <pc:docMk/>
            <pc:sldMk cId="350044039" sldId="272"/>
            <ac:spMk id="3" creationId="{B7BDA6E5-C124-50B6-1FB4-A9B9E2189589}"/>
          </ac:spMkLst>
        </pc:spChg>
        <pc:spChg chg="add del">
          <ac:chgData name="황순재[ 대학원석사과정재학 / 전기전자공학과 ]" userId="88af96e6-5d7a-4a2d-90dd-d9a95151a793" providerId="ADAL" clId="{537CC187-0C5A-4A77-A1CB-823E94F67ED1}" dt="2022-06-02T09:28:45.155" v="1929"/>
          <ac:spMkLst>
            <pc:docMk/>
            <pc:sldMk cId="350044039" sldId="272"/>
            <ac:spMk id="7" creationId="{A9626075-4DF0-70C6-B784-6DC3DD0013A4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2T09:24:38.341" v="1914" actId="1076"/>
          <ac:picMkLst>
            <pc:docMk/>
            <pc:sldMk cId="350044039" sldId="272"/>
            <ac:picMk id="6" creationId="{2F03D077-AEA0-67F4-3123-74425AC721F5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9:31:39.764" v="1976" actId="1076"/>
          <ac:picMkLst>
            <pc:docMk/>
            <pc:sldMk cId="350044039" sldId="272"/>
            <ac:picMk id="9" creationId="{AAFC862A-03C0-0311-8418-1739B7D5BF4C}"/>
          </ac:picMkLst>
        </pc:picChg>
      </pc:sldChg>
      <pc:sldChg chg="delSp modSp add del mod modNotesTx">
        <pc:chgData name="황순재[ 대학원석사과정재학 / 전기전자공학과 ]" userId="88af96e6-5d7a-4a2d-90dd-d9a95151a793" providerId="ADAL" clId="{537CC187-0C5A-4A77-A1CB-823E94F67ED1}" dt="2022-06-02T09:09:16.020" v="1867" actId="47"/>
        <pc:sldMkLst>
          <pc:docMk/>
          <pc:sldMk cId="2182440381" sldId="272"/>
        </pc:sldMkLst>
        <pc:spChg chg="mod">
          <ac:chgData name="황순재[ 대학원석사과정재학 / 전기전자공학과 ]" userId="88af96e6-5d7a-4a2d-90dd-d9a95151a793" providerId="ADAL" clId="{537CC187-0C5A-4A77-A1CB-823E94F67ED1}" dt="2022-06-02T09:09:05.352" v="1866"/>
          <ac:spMkLst>
            <pc:docMk/>
            <pc:sldMk cId="2182440381" sldId="272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09:08:52.225" v="1862" actId="27636"/>
          <ac:spMkLst>
            <pc:docMk/>
            <pc:sldMk cId="2182440381" sldId="272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2T09:08:55.015" v="1863" actId="478"/>
          <ac:picMkLst>
            <pc:docMk/>
            <pc:sldMk cId="2182440381" sldId="272"/>
            <ac:picMk id="5" creationId="{D5B6C128-9280-AB1F-1ADE-7DE1433D8B97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9:08:55.015" v="1863" actId="478"/>
          <ac:picMkLst>
            <pc:docMk/>
            <pc:sldMk cId="2182440381" sldId="272"/>
            <ac:picMk id="10" creationId="{4CC9E5A0-A637-42FF-65C9-0AC2B58A92D7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09:54:05.987" v="2228" actId="20577"/>
        <pc:sldMkLst>
          <pc:docMk/>
          <pc:sldMk cId="3832656329" sldId="273"/>
        </pc:sldMkLst>
        <pc:spChg chg="mod">
          <ac:chgData name="황순재[ 대학원석사과정재학 / 전기전자공학과 ]" userId="88af96e6-5d7a-4a2d-90dd-d9a95151a793" providerId="ADAL" clId="{537CC187-0C5A-4A77-A1CB-823E94F67ED1}" dt="2022-06-02T09:54:05.987" v="2228" actId="20577"/>
          <ac:spMkLst>
            <pc:docMk/>
            <pc:sldMk cId="3832656329" sldId="273"/>
            <ac:spMk id="3" creationId="{B7BDA6E5-C124-50B6-1FB4-A9B9E2189589}"/>
          </ac:spMkLst>
        </pc:spChg>
        <pc:spChg chg="add del">
          <ac:chgData name="황순재[ 대학원석사과정재학 / 전기전자공학과 ]" userId="88af96e6-5d7a-4a2d-90dd-d9a95151a793" providerId="ADAL" clId="{537CC187-0C5A-4A77-A1CB-823E94F67ED1}" dt="2022-06-02T09:34:27.310" v="2001"/>
          <ac:spMkLst>
            <pc:docMk/>
            <pc:sldMk cId="3832656329" sldId="273"/>
            <ac:spMk id="8" creationId="{C09A8389-BBCF-3495-777F-E8B751F66249}"/>
          </ac:spMkLst>
        </pc:spChg>
        <pc:spChg chg="add del">
          <ac:chgData name="황순재[ 대학원석사과정재학 / 전기전자공학과 ]" userId="88af96e6-5d7a-4a2d-90dd-d9a95151a793" providerId="ADAL" clId="{537CC187-0C5A-4A77-A1CB-823E94F67ED1}" dt="2022-06-02T09:42:19.008" v="2015"/>
          <ac:spMkLst>
            <pc:docMk/>
            <pc:sldMk cId="3832656329" sldId="273"/>
            <ac:spMk id="10" creationId="{CDD7FFA3-8096-6E92-67E3-BB7E1D731F68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2T09:31:51.183" v="1982" actId="478"/>
          <ac:picMkLst>
            <pc:docMk/>
            <pc:sldMk cId="3832656329" sldId="273"/>
            <ac:picMk id="6" creationId="{2F03D077-AEA0-67F4-3123-74425AC721F5}"/>
          </ac:picMkLst>
        </pc:picChg>
        <pc:picChg chg="add del mod">
          <ac:chgData name="황순재[ 대학원석사과정재학 / 전기전자공학과 ]" userId="88af96e6-5d7a-4a2d-90dd-d9a95151a793" providerId="ADAL" clId="{537CC187-0C5A-4A77-A1CB-823E94F67ED1}" dt="2022-06-02T09:51:42.846" v="2158" actId="478"/>
          <ac:picMkLst>
            <pc:docMk/>
            <pc:sldMk cId="3832656329" sldId="273"/>
            <ac:picMk id="7" creationId="{622A756D-1975-810A-F01A-0EA3EC4FDCE1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9:31:46.533" v="1979" actId="478"/>
          <ac:picMkLst>
            <pc:docMk/>
            <pc:sldMk cId="3832656329" sldId="273"/>
            <ac:picMk id="9" creationId="{AAFC862A-03C0-0311-8418-1739B7D5BF4C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9:51:52.158" v="2164" actId="1076"/>
          <ac:picMkLst>
            <pc:docMk/>
            <pc:sldMk cId="3832656329" sldId="273"/>
            <ac:picMk id="12" creationId="{D8A54F0A-1710-7683-8B53-6E39A87390CA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09:57:16.227" v="2275" actId="20577"/>
        <pc:sldMkLst>
          <pc:docMk/>
          <pc:sldMk cId="1958242216" sldId="274"/>
        </pc:sldMkLst>
        <pc:spChg chg="mod">
          <ac:chgData name="황순재[ 대학원석사과정재학 / 전기전자공학과 ]" userId="88af96e6-5d7a-4a2d-90dd-d9a95151a793" providerId="ADAL" clId="{537CC187-0C5A-4A77-A1CB-823E94F67ED1}" dt="2022-06-02T09:54:21.247" v="2229"/>
          <ac:spMkLst>
            <pc:docMk/>
            <pc:sldMk cId="1958242216" sldId="274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09:56:55.026" v="2262" actId="20577"/>
          <ac:spMkLst>
            <pc:docMk/>
            <pc:sldMk cId="1958242216" sldId="274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2T09:50:04.059" v="2110" actId="1076"/>
          <ac:picMkLst>
            <pc:docMk/>
            <pc:sldMk cId="1958242216" sldId="274"/>
            <ac:picMk id="6" creationId="{D87988A5-6E53-5BB4-C9CE-C388C449CAD3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9:49:09.154" v="2093" actId="478"/>
          <ac:picMkLst>
            <pc:docMk/>
            <pc:sldMk cId="1958242216" sldId="274"/>
            <ac:picMk id="7" creationId="{622A756D-1975-810A-F01A-0EA3EC4FDCE1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11:24:04.100" v="2916" actId="20577"/>
        <pc:sldMkLst>
          <pc:docMk/>
          <pc:sldMk cId="867898807" sldId="275"/>
        </pc:sldMkLst>
        <pc:spChg chg="mod">
          <ac:chgData name="황순재[ 대학원석사과정재학 / 전기전자공학과 ]" userId="88af96e6-5d7a-4a2d-90dd-d9a95151a793" providerId="ADAL" clId="{537CC187-0C5A-4A77-A1CB-823E94F67ED1}" dt="2022-06-02T09:57:43.076" v="2280"/>
          <ac:spMkLst>
            <pc:docMk/>
            <pc:sldMk cId="867898807" sldId="275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10:42:56.537" v="2365"/>
          <ac:spMkLst>
            <pc:docMk/>
            <pc:sldMk cId="867898807" sldId="275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2T09:57:31.678" v="2277" actId="478"/>
          <ac:picMkLst>
            <pc:docMk/>
            <pc:sldMk cId="867898807" sldId="275"/>
            <ac:picMk id="6" creationId="{D87988A5-6E53-5BB4-C9CE-C388C449CAD3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10:36:44.431" v="2322" actId="14100"/>
          <ac:picMkLst>
            <pc:docMk/>
            <pc:sldMk cId="867898807" sldId="275"/>
            <ac:picMk id="7" creationId="{E13C5B63-6C15-BC98-FE86-9641E939929F}"/>
          </ac:picMkLst>
        </pc:picChg>
        <pc:picChg chg="add del mod">
          <ac:chgData name="황순재[ 대학원석사과정재학 / 전기전자공학과 ]" userId="88af96e6-5d7a-4a2d-90dd-d9a95151a793" providerId="ADAL" clId="{537CC187-0C5A-4A77-A1CB-823E94F67ED1}" dt="2022-06-02T10:56:53.092" v="2495" actId="478"/>
          <ac:picMkLst>
            <pc:docMk/>
            <pc:sldMk cId="867898807" sldId="275"/>
            <ac:picMk id="9" creationId="{34F665D9-36B9-EFE8-2920-59A67361C1BD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10:56:56.315" v="2497" actId="1076"/>
          <ac:picMkLst>
            <pc:docMk/>
            <pc:sldMk cId="867898807" sldId="275"/>
            <ac:picMk id="11" creationId="{AF52A249-52CE-F048-AF3D-1E23D3015ABB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10:53:26.017" v="2474"/>
        <pc:sldMkLst>
          <pc:docMk/>
          <pc:sldMk cId="1816581672" sldId="276"/>
        </pc:sldMkLst>
        <pc:spChg chg="mod">
          <ac:chgData name="황순재[ 대학원석사과정재학 / 전기전자공학과 ]" userId="88af96e6-5d7a-4a2d-90dd-d9a95151a793" providerId="ADAL" clId="{537CC187-0C5A-4A77-A1CB-823E94F67ED1}" dt="2022-06-02T10:52:33.772" v="2462" actId="20577"/>
          <ac:spMkLst>
            <pc:docMk/>
            <pc:sldMk cId="1816581672" sldId="276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2T10:49:12.575" v="2428" actId="1076"/>
          <ac:picMkLst>
            <pc:docMk/>
            <pc:sldMk cId="1816581672" sldId="276"/>
            <ac:picMk id="6" creationId="{56EBA1EB-EE36-D43D-02A9-733774AB2F3E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10:45:40.482" v="2384" actId="478"/>
          <ac:picMkLst>
            <pc:docMk/>
            <pc:sldMk cId="1816581672" sldId="276"/>
            <ac:picMk id="7" creationId="{E13C5B63-6C15-BC98-FE86-9641E939929F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10:46:05.934" v="2388" actId="1076"/>
          <ac:picMkLst>
            <pc:docMk/>
            <pc:sldMk cId="1816581672" sldId="276"/>
            <ac:picMk id="8" creationId="{B717589E-F231-4442-6174-70B025B34036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10:45:39.913" v="2383" actId="478"/>
          <ac:picMkLst>
            <pc:docMk/>
            <pc:sldMk cId="1816581672" sldId="276"/>
            <ac:picMk id="9" creationId="{34F665D9-36B9-EFE8-2920-59A67361C1BD}"/>
          </ac:picMkLst>
        </pc:picChg>
        <pc:picChg chg="add del mod">
          <ac:chgData name="황순재[ 대학원석사과정재학 / 전기전자공학과 ]" userId="88af96e6-5d7a-4a2d-90dd-d9a95151a793" providerId="ADAL" clId="{537CC187-0C5A-4A77-A1CB-823E94F67ED1}" dt="2022-06-02T10:46:09.064" v="2393"/>
          <ac:picMkLst>
            <pc:docMk/>
            <pc:sldMk cId="1816581672" sldId="276"/>
            <ac:picMk id="10" creationId="{F0E6385C-866D-2D40-D615-E5D2D61F3DA9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11:10:25.538" v="2643"/>
        <pc:sldMkLst>
          <pc:docMk/>
          <pc:sldMk cId="1973671019" sldId="277"/>
        </pc:sldMkLst>
        <pc:spChg chg="add del mod">
          <ac:chgData name="황순재[ 대학원석사과정재학 / 전기전자공학과 ]" userId="88af96e6-5d7a-4a2d-90dd-d9a95151a793" providerId="ADAL" clId="{537CC187-0C5A-4A77-A1CB-823E94F67ED1}" dt="2022-06-02T11:08:10.698" v="2635" actId="20577"/>
          <ac:spMkLst>
            <pc:docMk/>
            <pc:sldMk cId="1973671019" sldId="277"/>
            <ac:spMk id="3" creationId="{B7BDA6E5-C124-50B6-1FB4-A9B9E2189589}"/>
          </ac:spMkLst>
        </pc:spChg>
        <pc:spChg chg="add del">
          <ac:chgData name="황순재[ 대학원석사과정재학 / 전기전자공학과 ]" userId="88af96e6-5d7a-4a2d-90dd-d9a95151a793" providerId="ADAL" clId="{537CC187-0C5A-4A77-A1CB-823E94F67ED1}" dt="2022-06-02T11:10:25.538" v="2643"/>
          <ac:spMkLst>
            <pc:docMk/>
            <pc:sldMk cId="1973671019" sldId="277"/>
            <ac:spMk id="13" creationId="{76683966-8A6B-4E0F-7F5E-72DF1159246B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2T10:53:34.684" v="2478" actId="478"/>
          <ac:picMkLst>
            <pc:docMk/>
            <pc:sldMk cId="1973671019" sldId="277"/>
            <ac:picMk id="6" creationId="{56EBA1EB-EE36-D43D-02A9-733774AB2F3E}"/>
          </ac:picMkLst>
        </pc:picChg>
        <pc:picChg chg="add del mod ord">
          <ac:chgData name="황순재[ 대학원석사과정재학 / 전기전자공학과 ]" userId="88af96e6-5d7a-4a2d-90dd-d9a95151a793" providerId="ADAL" clId="{537CC187-0C5A-4A77-A1CB-823E94F67ED1}" dt="2022-06-02T10:53:58.718" v="2483" actId="22"/>
          <ac:picMkLst>
            <pc:docMk/>
            <pc:sldMk cId="1973671019" sldId="277"/>
            <ac:picMk id="7" creationId="{1F6D3E45-849C-85E6-15A6-F6864B5CD6FE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10:53:35.149" v="2479" actId="478"/>
          <ac:picMkLst>
            <pc:docMk/>
            <pc:sldMk cId="1973671019" sldId="277"/>
            <ac:picMk id="8" creationId="{B717589E-F231-4442-6174-70B025B34036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10:54:03.880" v="2486" actId="1076"/>
          <ac:picMkLst>
            <pc:docMk/>
            <pc:sldMk cId="1973671019" sldId="277"/>
            <ac:picMk id="10" creationId="{8238F852-68CF-4893-8E78-294FA93B6DFB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11:08:55.785" v="2641" actId="1076"/>
          <ac:picMkLst>
            <pc:docMk/>
            <pc:sldMk cId="1973671019" sldId="277"/>
            <ac:picMk id="12" creationId="{2BA80C3E-2CFC-35FF-24F7-7F823A74A957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11:24:14.609" v="2918" actId="1076"/>
        <pc:sldMkLst>
          <pc:docMk/>
          <pc:sldMk cId="1999355171" sldId="278"/>
        </pc:sldMkLst>
        <pc:spChg chg="mod">
          <ac:chgData name="황순재[ 대학원석사과정재학 / 전기전자공학과 ]" userId="88af96e6-5d7a-4a2d-90dd-d9a95151a793" providerId="ADAL" clId="{537CC187-0C5A-4A77-A1CB-823E94F67ED1}" dt="2022-06-02T11:24:11.201" v="2917" actId="20577"/>
          <ac:spMkLst>
            <pc:docMk/>
            <pc:sldMk cId="1999355171" sldId="278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2T11:24:14.609" v="2918" actId="1076"/>
          <ac:picMkLst>
            <pc:docMk/>
            <pc:sldMk cId="1999355171" sldId="278"/>
            <ac:picMk id="6" creationId="{3B97E0FC-9309-7869-DE33-8205C633B2D8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11:10:44.389" v="2647" actId="478"/>
          <ac:picMkLst>
            <pc:docMk/>
            <pc:sldMk cId="1999355171" sldId="278"/>
            <ac:picMk id="10" creationId="{8238F852-68CF-4893-8E78-294FA93B6DFB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11:10:43.655" v="2646" actId="478"/>
          <ac:picMkLst>
            <pc:docMk/>
            <pc:sldMk cId="1999355171" sldId="278"/>
            <ac:picMk id="12" creationId="{2BA80C3E-2CFC-35FF-24F7-7F823A74A957}"/>
          </ac:picMkLst>
        </pc:picChg>
      </pc:sldChg>
      <pc:sldChg chg="delSp add del mod modNotesTx">
        <pc:chgData name="황순재[ 대학원석사과정재학 / 전기전자공학과 ]" userId="88af96e6-5d7a-4a2d-90dd-d9a95151a793" providerId="ADAL" clId="{537CC187-0C5A-4A77-A1CB-823E94F67ED1}" dt="2022-06-02T11:24:34.824" v="2922" actId="47"/>
        <pc:sldMkLst>
          <pc:docMk/>
          <pc:sldMk cId="2151774136" sldId="279"/>
        </pc:sldMkLst>
        <pc:picChg chg="del">
          <ac:chgData name="황순재[ 대학원석사과정재학 / 전기전자공학과 ]" userId="88af96e6-5d7a-4a2d-90dd-d9a95151a793" providerId="ADAL" clId="{537CC187-0C5A-4A77-A1CB-823E94F67ED1}" dt="2022-06-02T11:24:29.014" v="2920" actId="478"/>
          <ac:picMkLst>
            <pc:docMk/>
            <pc:sldMk cId="2151774136" sldId="279"/>
            <ac:picMk id="6" creationId="{3B97E0FC-9309-7869-DE33-8205C633B2D8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3T05:06:37.684" v="3124" actId="1076"/>
        <pc:sldMkLst>
          <pc:docMk/>
          <pc:sldMk cId="3710916585" sldId="279"/>
        </pc:sldMkLst>
        <pc:spChg chg="mod">
          <ac:chgData name="황순재[ 대학원석사과정재학 / 전기전자공학과 ]" userId="88af96e6-5d7a-4a2d-90dd-d9a95151a793" providerId="ADAL" clId="{537CC187-0C5A-4A77-A1CB-823E94F67ED1}" dt="2022-06-02T11:24:53.252" v="2927"/>
          <ac:spMkLst>
            <pc:docMk/>
            <pc:sldMk cId="3710916585" sldId="279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3T05:05:10.783" v="3081" actId="20577"/>
          <ac:spMkLst>
            <pc:docMk/>
            <pc:sldMk cId="3710916585" sldId="279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3T05:06:37.684" v="3124" actId="1076"/>
          <ac:picMkLst>
            <pc:docMk/>
            <pc:sldMk cId="3710916585" sldId="279"/>
            <ac:picMk id="6" creationId="{0D80D542-D390-3EAF-4850-9506756234AA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11:24:42.708" v="2924" actId="478"/>
          <ac:picMkLst>
            <pc:docMk/>
            <pc:sldMk cId="3710916585" sldId="279"/>
            <ac:picMk id="10" creationId="{8238F852-68CF-4893-8E78-294FA93B6DFB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11:24:42.708" v="2924" actId="478"/>
          <ac:picMkLst>
            <pc:docMk/>
            <pc:sldMk cId="3710916585" sldId="279"/>
            <ac:picMk id="12" creationId="{2BA80C3E-2CFC-35FF-24F7-7F823A74A957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3T05:29:41.340" v="3258" actId="20577"/>
        <pc:sldMkLst>
          <pc:docMk/>
          <pc:sldMk cId="4145463383" sldId="280"/>
        </pc:sldMkLst>
        <pc:spChg chg="mod">
          <ac:chgData name="황순재[ 대학원석사과정재학 / 전기전자공학과 ]" userId="88af96e6-5d7a-4a2d-90dd-d9a95151a793" providerId="ADAL" clId="{537CC187-0C5A-4A77-A1CB-823E94F67ED1}" dt="2022-06-03T05:29:05.856" v="3242" actId="20577"/>
          <ac:spMkLst>
            <pc:docMk/>
            <pc:sldMk cId="4145463383" sldId="280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3T05:07:08.008" v="3127" actId="478"/>
          <ac:picMkLst>
            <pc:docMk/>
            <pc:sldMk cId="4145463383" sldId="280"/>
            <ac:picMk id="6" creationId="{0D80D542-D390-3EAF-4850-9506756234AA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3T05:16:41.736" v="3195" actId="1076"/>
          <ac:picMkLst>
            <pc:docMk/>
            <pc:sldMk cId="4145463383" sldId="280"/>
            <ac:picMk id="7" creationId="{5D6EC300-19EA-E607-5DF6-B80A1F2AB4E8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3T05:23:30.583" v="3227" actId="1076"/>
          <ac:picMkLst>
            <pc:docMk/>
            <pc:sldMk cId="4145463383" sldId="280"/>
            <ac:picMk id="9" creationId="{1FE6FB6A-8240-E1A0-8C26-C6002102ED79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3T05:57:13.864" v="3423" actId="20577"/>
        <pc:sldMkLst>
          <pc:docMk/>
          <pc:sldMk cId="2495885273" sldId="281"/>
        </pc:sldMkLst>
        <pc:spChg chg="mod">
          <ac:chgData name="황순재[ 대학원석사과정재학 / 전기전자공학과 ]" userId="88af96e6-5d7a-4a2d-90dd-d9a95151a793" providerId="ADAL" clId="{537CC187-0C5A-4A77-A1CB-823E94F67ED1}" dt="2022-06-03T05:56:53.268" v="3421" actId="20577"/>
          <ac:spMkLst>
            <pc:docMk/>
            <pc:sldMk cId="2495885273" sldId="281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3T05:50:22.825" v="3404" actId="1076"/>
          <ac:picMkLst>
            <pc:docMk/>
            <pc:sldMk cId="2495885273" sldId="281"/>
            <ac:picMk id="6" creationId="{EAB75682-3C1F-54F9-A548-529F14BE0D6A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3T05:30:22.401" v="3262" actId="478"/>
          <ac:picMkLst>
            <pc:docMk/>
            <pc:sldMk cId="2495885273" sldId="281"/>
            <ac:picMk id="7" creationId="{5D6EC300-19EA-E607-5DF6-B80A1F2AB4E8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3T05:30:21.891" v="3261" actId="478"/>
          <ac:picMkLst>
            <pc:docMk/>
            <pc:sldMk cId="2495885273" sldId="281"/>
            <ac:picMk id="9" creationId="{1FE6FB6A-8240-E1A0-8C26-C6002102ED79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3T06:21:36.627" v="3916" actId="20577"/>
        <pc:sldMkLst>
          <pc:docMk/>
          <pc:sldMk cId="1710515921" sldId="282"/>
        </pc:sldMkLst>
        <pc:spChg chg="del mod">
          <ac:chgData name="황순재[ 대학원석사과정재학 / 전기전자공학과 ]" userId="88af96e6-5d7a-4a2d-90dd-d9a95151a793" providerId="ADAL" clId="{537CC187-0C5A-4A77-A1CB-823E94F67ED1}" dt="2022-06-03T05:57:57.405" v="3428" actId="22"/>
          <ac:spMkLst>
            <pc:docMk/>
            <pc:sldMk cId="1710515921" sldId="282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3T05:57:19.278" v="3426" actId="478"/>
          <ac:picMkLst>
            <pc:docMk/>
            <pc:sldMk cId="1710515921" sldId="282"/>
            <ac:picMk id="6" creationId="{EAB75682-3C1F-54F9-A548-529F14BE0D6A}"/>
          </ac:picMkLst>
        </pc:picChg>
        <pc:picChg chg="add mod ord">
          <ac:chgData name="황순재[ 대학원석사과정재학 / 전기전자공학과 ]" userId="88af96e6-5d7a-4a2d-90dd-d9a95151a793" providerId="ADAL" clId="{537CC187-0C5A-4A77-A1CB-823E94F67ED1}" dt="2022-06-03T05:57:59.559" v="3429" actId="1076"/>
          <ac:picMkLst>
            <pc:docMk/>
            <pc:sldMk cId="1710515921" sldId="282"/>
            <ac:picMk id="7" creationId="{9B2EC141-84AC-6627-6BA7-C84E0F6FE85B}"/>
          </ac:picMkLst>
        </pc:picChg>
      </pc:sldChg>
      <pc:sldChg chg="delSp modSp add del mod modNotesTx">
        <pc:chgData name="황순재[ 대학원석사과정재학 / 전기전자공학과 ]" userId="88af96e6-5d7a-4a2d-90dd-d9a95151a793" providerId="ADAL" clId="{537CC187-0C5A-4A77-A1CB-823E94F67ED1}" dt="2022-06-03T06:43:47.719" v="3927" actId="47"/>
        <pc:sldMkLst>
          <pc:docMk/>
          <pc:sldMk cId="488808705" sldId="283"/>
        </pc:sldMkLst>
        <pc:spChg chg="mod">
          <ac:chgData name="황순재[ 대학원석사과정재학 / 전기전자공학과 ]" userId="88af96e6-5d7a-4a2d-90dd-d9a95151a793" providerId="ADAL" clId="{537CC187-0C5A-4A77-A1CB-823E94F67ED1}" dt="2022-06-03T06:42:53.299" v="3926"/>
          <ac:spMkLst>
            <pc:docMk/>
            <pc:sldMk cId="488808705" sldId="283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3T06:23:13.038" v="3922" actId="20577"/>
          <ac:spMkLst>
            <pc:docMk/>
            <pc:sldMk cId="488808705" sldId="283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3T06:23:13.858" v="3923" actId="478"/>
          <ac:picMkLst>
            <pc:docMk/>
            <pc:sldMk cId="488808705" sldId="283"/>
            <ac:picMk id="6" creationId="{EAB75682-3C1F-54F9-A548-529F14BE0D6A}"/>
          </ac:picMkLst>
        </pc:picChg>
      </pc:sldChg>
      <pc:sldChg chg="delSp modSp add mod modNotesTx">
        <pc:chgData name="황순재[ 대학원석사과정재학 / 전기전자공학과 ]" userId="88af96e6-5d7a-4a2d-90dd-d9a95151a793" providerId="ADAL" clId="{537CC187-0C5A-4A77-A1CB-823E94F67ED1}" dt="2022-06-03T07:08:31.110" v="4172" actId="20577"/>
        <pc:sldMkLst>
          <pc:docMk/>
          <pc:sldMk cId="1935118422" sldId="283"/>
        </pc:sldMkLst>
        <pc:spChg chg="mod">
          <ac:chgData name="황순재[ 대학원석사과정재학 / 전기전자공학과 ]" userId="88af96e6-5d7a-4a2d-90dd-d9a95151a793" providerId="ADAL" clId="{537CC187-0C5A-4A77-A1CB-823E94F67ED1}" dt="2022-06-03T06:44:23.847" v="3936"/>
          <ac:spMkLst>
            <pc:docMk/>
            <pc:sldMk cId="1935118422" sldId="283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3T07:08:02.278" v="4140" actId="20577"/>
          <ac:spMkLst>
            <pc:docMk/>
            <pc:sldMk cId="1935118422" sldId="283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3T06:43:58.323" v="3933" actId="478"/>
          <ac:picMkLst>
            <pc:docMk/>
            <pc:sldMk cId="1935118422" sldId="283"/>
            <ac:picMk id="6" creationId="{0EAF8224-C911-96D8-EC5D-934A20DD252A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3T06:43:57.963" v="3932" actId="478"/>
          <ac:picMkLst>
            <pc:docMk/>
            <pc:sldMk cId="1935118422" sldId="283"/>
            <ac:picMk id="8" creationId="{B645E2ED-9E50-BCE0-85E3-B0DB1DE58BF2}"/>
          </ac:picMkLst>
        </pc:picChg>
      </pc:sldChg>
      <pc:sldChg chg="add del">
        <pc:chgData name="황순재[ 대학원석사과정재학 / 전기전자공학과 ]" userId="88af96e6-5d7a-4a2d-90dd-d9a95151a793" providerId="ADAL" clId="{537CC187-0C5A-4A77-A1CB-823E94F67ED1}" dt="2022-06-03T06:43:49.567" v="3929"/>
        <pc:sldMkLst>
          <pc:docMk/>
          <pc:sldMk cId="2023969282" sldId="283"/>
        </pc:sldMkLst>
      </pc:sldChg>
      <pc:sldChg chg="addSp delSp modSp add del mod modNotesTx">
        <pc:chgData name="황순재[ 대학원석사과정재학 / 전기전자공학과 ]" userId="88af96e6-5d7a-4a2d-90dd-d9a95151a793" providerId="ADAL" clId="{537CC187-0C5A-4A77-A1CB-823E94F67ED1}" dt="2022-06-03T06:23:09.740" v="3920" actId="47"/>
        <pc:sldMkLst>
          <pc:docMk/>
          <pc:sldMk cId="3565559318" sldId="283"/>
        </pc:sldMkLst>
        <pc:spChg chg="add mod">
          <ac:chgData name="황순재[ 대학원석사과정재학 / 전기전자공학과 ]" userId="88af96e6-5d7a-4a2d-90dd-d9a95151a793" providerId="ADAL" clId="{537CC187-0C5A-4A77-A1CB-823E94F67ED1}" dt="2022-06-03T06:23:04.666" v="3919" actId="478"/>
          <ac:spMkLst>
            <pc:docMk/>
            <pc:sldMk cId="3565559318" sldId="283"/>
            <ac:spMk id="5" creationId="{0C307676-16CA-D213-6E4E-DCA5014457F2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3T06:23:04.666" v="3919" actId="478"/>
          <ac:picMkLst>
            <pc:docMk/>
            <pc:sldMk cId="3565559318" sldId="283"/>
            <ac:picMk id="7" creationId="{9B2EC141-84AC-6627-6BA7-C84E0F6FE85B}"/>
          </ac:picMkLst>
        </pc:picChg>
      </pc:sldChg>
      <pc:sldChg chg="modSp add mod modNotesTx">
        <pc:chgData name="황순재[ 대학원석사과정재학 / 전기전자공학과 ]" userId="88af96e6-5d7a-4a2d-90dd-d9a95151a793" providerId="ADAL" clId="{537CC187-0C5A-4A77-A1CB-823E94F67ED1}" dt="2022-06-03T07:37:00.266" v="4373" actId="20577"/>
        <pc:sldMkLst>
          <pc:docMk/>
          <pc:sldMk cId="2004509553" sldId="284"/>
        </pc:sldMkLst>
        <pc:spChg chg="mod">
          <ac:chgData name="황순재[ 대학원석사과정재학 / 전기전자공학과 ]" userId="88af96e6-5d7a-4a2d-90dd-d9a95151a793" providerId="ADAL" clId="{537CC187-0C5A-4A77-A1CB-823E94F67ED1}" dt="2022-06-03T07:10:21.061" v="4176"/>
          <ac:spMkLst>
            <pc:docMk/>
            <pc:sldMk cId="2004509553" sldId="284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3T07:36:15.361" v="4360" actId="20577"/>
          <ac:spMkLst>
            <pc:docMk/>
            <pc:sldMk cId="2004509553" sldId="284"/>
            <ac:spMk id="3" creationId="{B7BDA6E5-C124-50B6-1FB4-A9B9E2189589}"/>
          </ac:spMkLst>
        </pc:spChg>
      </pc:sldChg>
      <pc:sldChg chg="addSp modSp add mod modNotesTx">
        <pc:chgData name="황순재[ 대학원석사과정재학 / 전기전자공학과 ]" userId="88af96e6-5d7a-4a2d-90dd-d9a95151a793" providerId="ADAL" clId="{537CC187-0C5A-4A77-A1CB-823E94F67ED1}" dt="2022-06-03T07:39:20.929" v="4379" actId="1076"/>
        <pc:sldMkLst>
          <pc:docMk/>
          <pc:sldMk cId="1839002911" sldId="285"/>
        </pc:sldMkLst>
        <pc:spChg chg="mod">
          <ac:chgData name="황순재[ 대학원석사과정재학 / 전기전자공학과 ]" userId="88af96e6-5d7a-4a2d-90dd-d9a95151a793" providerId="ADAL" clId="{537CC187-0C5A-4A77-A1CB-823E94F67ED1}" dt="2022-06-03T07:38:04.032" v="4377"/>
          <ac:spMkLst>
            <pc:docMk/>
            <pc:sldMk cId="1839002911" sldId="285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3T07:37:54.093" v="4375" actId="20577"/>
          <ac:spMkLst>
            <pc:docMk/>
            <pc:sldMk cId="1839002911" sldId="285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3T07:39:20.929" v="4379" actId="1076"/>
          <ac:picMkLst>
            <pc:docMk/>
            <pc:sldMk cId="1839002911" sldId="285"/>
            <ac:picMk id="5" creationId="{DA97629A-47D0-9945-6085-4E6B3E1994EF}"/>
          </ac:picMkLst>
        </pc:picChg>
      </pc:sldChg>
    </pc:docChg>
  </pc:docChgLst>
  <pc:docChgLst>
    <pc:chgData name="황순재[ 대학원석사과정재학 / 전기전자공학과 ]" userId="88af96e6-5d7a-4a2d-90dd-d9a95151a793" providerId="ADAL" clId="{815A6C75-9FF4-4DE0-9761-556A87078B4E}"/>
    <pc:docChg chg="undo redo custSel addSld delSld modSld sldOrd">
      <pc:chgData name="황순재[ 대학원석사과정재학 / 전기전자공학과 ]" userId="88af96e6-5d7a-4a2d-90dd-d9a95151a793" providerId="ADAL" clId="{815A6C75-9FF4-4DE0-9761-556A87078B4E}" dt="2022-06-21T04:27:07.481" v="13081" actId="20577"/>
      <pc:docMkLst>
        <pc:docMk/>
      </pc:docMkLst>
      <pc:sldChg chg="modSp mod">
        <pc:chgData name="황순재[ 대학원석사과정재학 / 전기전자공학과 ]" userId="88af96e6-5d7a-4a2d-90dd-d9a95151a793" providerId="ADAL" clId="{815A6C75-9FF4-4DE0-9761-556A87078B4E}" dt="2022-06-18T11:39:02.777" v="108" actId="14100"/>
        <pc:sldMkLst>
          <pc:docMk/>
          <pc:sldMk cId="3045029417" sldId="256"/>
        </pc:sldMkLst>
        <pc:spChg chg="mod">
          <ac:chgData name="황순재[ 대학원석사과정재학 / 전기전자공학과 ]" userId="88af96e6-5d7a-4a2d-90dd-d9a95151a793" providerId="ADAL" clId="{815A6C75-9FF4-4DE0-9761-556A87078B4E}" dt="2022-06-18T11:39:02.777" v="108" actId="14100"/>
          <ac:spMkLst>
            <pc:docMk/>
            <pc:sldMk cId="3045029417" sldId="256"/>
            <ac:spMk id="4" creationId="{73CB76DC-881F-D5EF-9EDA-ABA9A9592178}"/>
          </ac:spMkLst>
        </pc:spChg>
      </pc:sldChg>
      <pc:sldChg chg="modSp mod">
        <pc:chgData name="황순재[ 대학원석사과정재학 / 전기전자공학과 ]" userId="88af96e6-5d7a-4a2d-90dd-d9a95151a793" providerId="ADAL" clId="{815A6C75-9FF4-4DE0-9761-556A87078B4E}" dt="2022-06-21T04:26:49.297" v="13073" actId="20577"/>
        <pc:sldMkLst>
          <pc:docMk/>
          <pc:sldMk cId="2327623167" sldId="257"/>
        </pc:sldMkLst>
        <pc:spChg chg="mod">
          <ac:chgData name="황순재[ 대학원석사과정재학 / 전기전자공학과 ]" userId="88af96e6-5d7a-4a2d-90dd-d9a95151a793" providerId="ADAL" clId="{815A6C75-9FF4-4DE0-9761-556A87078B4E}" dt="2022-06-18T11:43:06.353" v="146"/>
          <ac:spMkLst>
            <pc:docMk/>
            <pc:sldMk cId="2327623167" sldId="257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815A6C75-9FF4-4DE0-9761-556A87078B4E}" dt="2022-06-21T04:26:49.297" v="13073" actId="20577"/>
          <ac:spMkLst>
            <pc:docMk/>
            <pc:sldMk cId="2327623167" sldId="257"/>
            <ac:spMk id="3" creationId="{B7BDA6E5-C124-50B6-1FB4-A9B9E2189589}"/>
          </ac:spMkLst>
        </pc:spChg>
      </pc:sldChg>
      <pc:sldChg chg="modSp add mod">
        <pc:chgData name="황순재[ 대학원석사과정재학 / 전기전자공학과 ]" userId="88af96e6-5d7a-4a2d-90dd-d9a95151a793" providerId="ADAL" clId="{815A6C75-9FF4-4DE0-9761-556A87078B4E}" dt="2022-06-18T12:04:30.016" v="2783"/>
        <pc:sldMkLst>
          <pc:docMk/>
          <pc:sldMk cId="2026560593" sldId="258"/>
        </pc:sldMkLst>
        <pc:spChg chg="mod">
          <ac:chgData name="황순재[ 대학원석사과정재학 / 전기전자공학과 ]" userId="88af96e6-5d7a-4a2d-90dd-d9a95151a793" providerId="ADAL" clId="{815A6C75-9FF4-4DE0-9761-556A87078B4E}" dt="2022-06-18T12:04:30.016" v="2783"/>
          <ac:spMkLst>
            <pc:docMk/>
            <pc:sldMk cId="2026560593" sldId="258"/>
            <ac:spMk id="3" creationId="{B7BDA6E5-C124-50B6-1FB4-A9B9E2189589}"/>
          </ac:spMkLst>
        </pc:spChg>
      </pc:sldChg>
      <pc:sldChg chg="new del">
        <pc:chgData name="황순재[ 대학원석사과정재학 / 전기전자공학과 ]" userId="88af96e6-5d7a-4a2d-90dd-d9a95151a793" providerId="ADAL" clId="{815A6C75-9FF4-4DE0-9761-556A87078B4E}" dt="2022-06-18T11:56:03.080" v="2078" actId="47"/>
        <pc:sldMkLst>
          <pc:docMk/>
          <pc:sldMk cId="20917538" sldId="259"/>
        </pc:sldMkLst>
      </pc:sldChg>
      <pc:sldChg chg="addSp modSp add mod">
        <pc:chgData name="황순재[ 대학원석사과정재학 / 전기전자공학과 ]" userId="88af96e6-5d7a-4a2d-90dd-d9a95151a793" providerId="ADAL" clId="{815A6C75-9FF4-4DE0-9761-556A87078B4E}" dt="2022-06-21T04:27:07.481" v="13081" actId="20577"/>
        <pc:sldMkLst>
          <pc:docMk/>
          <pc:sldMk cId="2129905872" sldId="260"/>
        </pc:sldMkLst>
        <pc:spChg chg="mod">
          <ac:chgData name="황순재[ 대학원석사과정재학 / 전기전자공학과 ]" userId="88af96e6-5d7a-4a2d-90dd-d9a95151a793" providerId="ADAL" clId="{815A6C75-9FF4-4DE0-9761-556A87078B4E}" dt="2022-06-21T04:27:07.481" v="13081" actId="20577"/>
          <ac:spMkLst>
            <pc:docMk/>
            <pc:sldMk cId="2129905872" sldId="260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815A6C75-9FF4-4DE0-9761-556A87078B4E}" dt="2022-06-18T12:02:11.497" v="2556" actId="1076"/>
          <ac:picMkLst>
            <pc:docMk/>
            <pc:sldMk cId="2129905872" sldId="260"/>
            <ac:picMk id="6" creationId="{8CD099EA-E87D-7F34-D07C-81C3FEC32FAB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21T04:14:15.270" v="12767"/>
        <pc:sldMkLst>
          <pc:docMk/>
          <pc:sldMk cId="1658237505" sldId="261"/>
        </pc:sldMkLst>
        <pc:spChg chg="mod">
          <ac:chgData name="황순재[ 대학원석사과정재학 / 전기전자공학과 ]" userId="88af96e6-5d7a-4a2d-90dd-d9a95151a793" providerId="ADAL" clId="{815A6C75-9FF4-4DE0-9761-556A87078B4E}" dt="2022-06-21T04:14:15.270" v="12767"/>
          <ac:spMkLst>
            <pc:docMk/>
            <pc:sldMk cId="1658237505" sldId="261"/>
            <ac:spMk id="3" creationId="{B7BDA6E5-C124-50B6-1FB4-A9B9E2189589}"/>
          </ac:spMkLst>
        </pc:spChg>
        <pc:spChg chg="add del">
          <ac:chgData name="황순재[ 대학원석사과정재학 / 전기전자공학과 ]" userId="88af96e6-5d7a-4a2d-90dd-d9a95151a793" providerId="ADAL" clId="{815A6C75-9FF4-4DE0-9761-556A87078B4E}" dt="2022-06-18T12:07:21.093" v="2921"/>
          <ac:spMkLst>
            <pc:docMk/>
            <pc:sldMk cId="1658237505" sldId="261"/>
            <ac:spMk id="5" creationId="{F79A1791-B0F0-7902-9233-F3DA68DB8CAC}"/>
          </ac:spMkLst>
        </pc:spChg>
        <pc:spChg chg="add del">
          <ac:chgData name="황순재[ 대학원석사과정재학 / 전기전자공학과 ]" userId="88af96e6-5d7a-4a2d-90dd-d9a95151a793" providerId="ADAL" clId="{815A6C75-9FF4-4DE0-9761-556A87078B4E}" dt="2022-06-18T12:07:38.613" v="2958"/>
          <ac:spMkLst>
            <pc:docMk/>
            <pc:sldMk cId="1658237505" sldId="261"/>
            <ac:spMk id="7" creationId="{D841175B-1B0E-9A74-DEA5-52E8E7A13214}"/>
          </ac:spMkLst>
        </pc:spChg>
        <pc:picChg chg="del">
          <ac:chgData name="황순재[ 대학원석사과정재학 / 전기전자공학과 ]" userId="88af96e6-5d7a-4a2d-90dd-d9a95151a793" providerId="ADAL" clId="{815A6C75-9FF4-4DE0-9761-556A87078B4E}" dt="2022-06-18T12:06:50.520" v="2918" actId="478"/>
          <ac:picMkLst>
            <pc:docMk/>
            <pc:sldMk cId="1658237505" sldId="261"/>
            <ac:picMk id="6" creationId="{8CD099EA-E87D-7F34-D07C-81C3FEC32FAB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2:09:01.682" v="3191" actId="1076"/>
          <ac:picMkLst>
            <pc:docMk/>
            <pc:sldMk cId="1658237505" sldId="261"/>
            <ac:picMk id="8" creationId="{6C023A09-C546-A638-B653-530024F8866F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2:47:44.180" v="7754" actId="20577"/>
        <pc:sldMkLst>
          <pc:docMk/>
          <pc:sldMk cId="3128295084" sldId="262"/>
        </pc:sldMkLst>
        <pc:spChg chg="mod">
          <ac:chgData name="황순재[ 대학원석사과정재학 / 전기전자공학과 ]" userId="88af96e6-5d7a-4a2d-90dd-d9a95151a793" providerId="ADAL" clId="{815A6C75-9FF4-4DE0-9761-556A87078B4E}" dt="2022-06-18T12:47:44.180" v="7754" actId="20577"/>
          <ac:spMkLst>
            <pc:docMk/>
            <pc:sldMk cId="3128295084" sldId="262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815A6C75-9FF4-4DE0-9761-556A87078B4E}" dt="2022-06-18T12:24:45.094" v="4115" actId="1076"/>
          <ac:picMkLst>
            <pc:docMk/>
            <pc:sldMk cId="3128295084" sldId="262"/>
            <ac:picMk id="6" creationId="{1A16D793-EB01-4462-4550-F62D32E1EEE7}"/>
          </ac:picMkLst>
        </pc:picChg>
        <pc:picChg chg="add del">
          <ac:chgData name="황순재[ 대학원석사과정재학 / 전기전자공학과 ]" userId="88af96e6-5d7a-4a2d-90dd-d9a95151a793" providerId="ADAL" clId="{815A6C75-9FF4-4DE0-9761-556A87078B4E}" dt="2022-06-18T12:23:08.711" v="3956" actId="478"/>
          <ac:picMkLst>
            <pc:docMk/>
            <pc:sldMk cId="3128295084" sldId="262"/>
            <ac:picMk id="8" creationId="{6C023A09-C546-A638-B653-530024F8866F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2:26:04.319" v="4118" actId="1076"/>
          <ac:picMkLst>
            <pc:docMk/>
            <pc:sldMk cId="3128295084" sldId="262"/>
            <ac:picMk id="9" creationId="{091DE96C-EE74-77C4-41CE-462A7C4D7061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2:26:36.170" v="4120" actId="1076"/>
          <ac:picMkLst>
            <pc:docMk/>
            <pc:sldMk cId="3128295084" sldId="262"/>
            <ac:picMk id="11" creationId="{CE39AFF0-0E3D-77AB-F162-27F06F8BD2DE}"/>
          </ac:picMkLst>
        </pc:picChg>
      </pc:sldChg>
      <pc:sldChg chg="delSp modSp add mod">
        <pc:chgData name="황순재[ 대학원석사과정재학 / 전기전자공학과 ]" userId="88af96e6-5d7a-4a2d-90dd-d9a95151a793" providerId="ADAL" clId="{815A6C75-9FF4-4DE0-9761-556A87078B4E}" dt="2022-06-18T14:24:54.395" v="12693"/>
        <pc:sldMkLst>
          <pc:docMk/>
          <pc:sldMk cId="443264154" sldId="263"/>
        </pc:sldMkLst>
        <pc:spChg chg="mod">
          <ac:chgData name="황순재[ 대학원석사과정재학 / 전기전자공학과 ]" userId="88af96e6-5d7a-4a2d-90dd-d9a95151a793" providerId="ADAL" clId="{815A6C75-9FF4-4DE0-9761-556A87078B4E}" dt="2022-06-18T14:24:54.395" v="12693"/>
          <ac:spMkLst>
            <pc:docMk/>
            <pc:sldMk cId="443264154" sldId="263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815A6C75-9FF4-4DE0-9761-556A87078B4E}" dt="2022-06-18T12:27:29.331" v="4369" actId="478"/>
          <ac:picMkLst>
            <pc:docMk/>
            <pc:sldMk cId="443264154" sldId="263"/>
            <ac:picMk id="6" creationId="{1A16D793-EB01-4462-4550-F62D32E1EEE7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2:27:29.632" v="4370" actId="478"/>
          <ac:picMkLst>
            <pc:docMk/>
            <pc:sldMk cId="443264154" sldId="263"/>
            <ac:picMk id="9" creationId="{091DE96C-EE74-77C4-41CE-462A7C4D7061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2:27:29.940" v="4371" actId="478"/>
          <ac:picMkLst>
            <pc:docMk/>
            <pc:sldMk cId="443264154" sldId="263"/>
            <ac:picMk id="11" creationId="{CE39AFF0-0E3D-77AB-F162-27F06F8BD2DE}"/>
          </ac:picMkLst>
        </pc:picChg>
      </pc:sldChg>
      <pc:sldChg chg="modSp add mod">
        <pc:chgData name="황순재[ 대학원석사과정재학 / 전기전자공학과 ]" userId="88af96e6-5d7a-4a2d-90dd-d9a95151a793" providerId="ADAL" clId="{815A6C75-9FF4-4DE0-9761-556A87078B4E}" dt="2022-06-21T04:16:48.908" v="12772"/>
        <pc:sldMkLst>
          <pc:docMk/>
          <pc:sldMk cId="1790890423" sldId="264"/>
        </pc:sldMkLst>
        <pc:spChg chg="mod">
          <ac:chgData name="황순재[ 대학원석사과정재학 / 전기전자공학과 ]" userId="88af96e6-5d7a-4a2d-90dd-d9a95151a793" providerId="ADAL" clId="{815A6C75-9FF4-4DE0-9761-556A87078B4E}" dt="2022-06-21T04:16:48.908" v="12772"/>
          <ac:spMkLst>
            <pc:docMk/>
            <pc:sldMk cId="1790890423" sldId="264"/>
            <ac:spMk id="3" creationId="{B7BDA6E5-C124-50B6-1FB4-A9B9E2189589}"/>
          </ac:spMkLst>
        </pc:sp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2:51:57.986" v="7947"/>
        <pc:sldMkLst>
          <pc:docMk/>
          <pc:sldMk cId="2179347490" sldId="265"/>
        </pc:sldMkLst>
        <pc:spChg chg="mod">
          <ac:chgData name="황순재[ 대학원석사과정재학 / 전기전자공학과 ]" userId="88af96e6-5d7a-4a2d-90dd-d9a95151a793" providerId="ADAL" clId="{815A6C75-9FF4-4DE0-9761-556A87078B4E}" dt="2022-06-18T12:51:57.986" v="7947"/>
          <ac:spMkLst>
            <pc:docMk/>
            <pc:sldMk cId="2179347490" sldId="265"/>
            <ac:spMk id="2" creationId="{29E1E6AA-6CDB-AB66-6B69-FCFF81846B63}"/>
          </ac:spMkLst>
        </pc:spChg>
        <pc:spChg chg="add del mod">
          <ac:chgData name="황순재[ 대학원석사과정재학 / 전기전자공학과 ]" userId="88af96e6-5d7a-4a2d-90dd-d9a95151a793" providerId="ADAL" clId="{815A6C75-9FF4-4DE0-9761-556A87078B4E}" dt="2022-06-18T12:51:34.392" v="7927" actId="22"/>
          <ac:spMkLst>
            <pc:docMk/>
            <pc:sldMk cId="2179347490" sldId="265"/>
            <ac:spMk id="3" creationId="{B7BDA6E5-C124-50B6-1FB4-A9B9E2189589}"/>
          </ac:spMkLst>
        </pc:spChg>
        <pc:picChg chg="add del mod">
          <ac:chgData name="황순재[ 대학원석사과정재학 / 전기전자공학과 ]" userId="88af96e6-5d7a-4a2d-90dd-d9a95151a793" providerId="ADAL" clId="{815A6C75-9FF4-4DE0-9761-556A87078B4E}" dt="2022-06-18T12:51:40.946" v="7930" actId="478"/>
          <ac:picMkLst>
            <pc:docMk/>
            <pc:sldMk cId="2179347490" sldId="265"/>
            <ac:picMk id="6" creationId="{56AD4BC7-4DD9-06F6-89C6-101D0F047C0C}"/>
          </ac:picMkLst>
        </pc:picChg>
        <pc:picChg chg="add del mod">
          <ac:chgData name="황순재[ 대학원석사과정재학 / 전기전자공학과 ]" userId="88af96e6-5d7a-4a2d-90dd-d9a95151a793" providerId="ADAL" clId="{815A6C75-9FF4-4DE0-9761-556A87078B4E}" dt="2022-06-18T12:51:40.436" v="7929" actId="478"/>
          <ac:picMkLst>
            <pc:docMk/>
            <pc:sldMk cId="2179347490" sldId="265"/>
            <ac:picMk id="8" creationId="{0E2095A6-3F81-5397-78E7-1FE8D06BF3B9}"/>
          </ac:picMkLst>
        </pc:picChg>
        <pc:picChg chg="add mod ord">
          <ac:chgData name="황순재[ 대학원석사과정재학 / 전기전자공학과 ]" userId="88af96e6-5d7a-4a2d-90dd-d9a95151a793" providerId="ADAL" clId="{815A6C75-9FF4-4DE0-9761-556A87078B4E}" dt="2022-06-18T12:51:43.197" v="7931" actId="1076"/>
          <ac:picMkLst>
            <pc:docMk/>
            <pc:sldMk cId="2179347490" sldId="265"/>
            <ac:picMk id="10" creationId="{527F0EE3-B523-4E22-52A1-2A67329E762F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2:56:45.218" v="7996" actId="20577"/>
        <pc:sldMkLst>
          <pc:docMk/>
          <pc:sldMk cId="1850381722" sldId="266"/>
        </pc:sldMkLst>
        <pc:spChg chg="mod">
          <ac:chgData name="황순재[ 대학원석사과정재학 / 전기전자공학과 ]" userId="88af96e6-5d7a-4a2d-90dd-d9a95151a793" providerId="ADAL" clId="{815A6C75-9FF4-4DE0-9761-556A87078B4E}" dt="2022-06-18T12:56:45.218" v="7996" actId="20577"/>
          <ac:spMkLst>
            <pc:docMk/>
            <pc:sldMk cId="1850381722" sldId="266"/>
            <ac:spMk id="2" creationId="{29E1E6AA-6CDB-AB66-6B69-FCFF81846B63}"/>
          </ac:spMkLst>
        </pc:spChg>
        <pc:spChg chg="add del mod">
          <ac:chgData name="황순재[ 대학원석사과정재학 / 전기전자공학과 ]" userId="88af96e6-5d7a-4a2d-90dd-d9a95151a793" providerId="ADAL" clId="{815A6C75-9FF4-4DE0-9761-556A87078B4E}" dt="2022-06-18T12:52:49.561" v="7950" actId="478"/>
          <ac:spMkLst>
            <pc:docMk/>
            <pc:sldMk cId="1850381722" sldId="266"/>
            <ac:spMk id="5" creationId="{A2B1C297-84C1-7D91-FCA3-F644ED9C2851}"/>
          </ac:spMkLst>
        </pc:spChg>
        <pc:picChg chg="del">
          <ac:chgData name="황순재[ 대학원석사과정재학 / 전기전자공학과 ]" userId="88af96e6-5d7a-4a2d-90dd-d9a95151a793" providerId="ADAL" clId="{815A6C75-9FF4-4DE0-9761-556A87078B4E}" dt="2022-06-18T12:52:05.127" v="7949" actId="478"/>
          <ac:picMkLst>
            <pc:docMk/>
            <pc:sldMk cId="1850381722" sldId="266"/>
            <ac:picMk id="6" creationId="{56AD4BC7-4DD9-06F6-89C6-101D0F047C0C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2:52:50.400" v="7951" actId="478"/>
          <ac:picMkLst>
            <pc:docMk/>
            <pc:sldMk cId="1850381722" sldId="266"/>
            <ac:picMk id="8" creationId="{0E2095A6-3F81-5397-78E7-1FE8D06BF3B9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2:55:50.753" v="7983" actId="14100"/>
          <ac:picMkLst>
            <pc:docMk/>
            <pc:sldMk cId="1850381722" sldId="266"/>
            <ac:picMk id="9" creationId="{E3E1C288-793B-8386-CA96-6E5F98216197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2:52:02.790" v="7948" actId="478"/>
          <ac:picMkLst>
            <pc:docMk/>
            <pc:sldMk cId="1850381722" sldId="266"/>
            <ac:picMk id="10" creationId="{527F0EE3-B523-4E22-52A1-2A67329E762F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2:55:53.963" v="7986" actId="1076"/>
          <ac:picMkLst>
            <pc:docMk/>
            <pc:sldMk cId="1850381722" sldId="266"/>
            <ac:picMk id="12" creationId="{CF41296E-C8D1-556D-CA58-22CC3867E5CF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2:55:59.407" v="7988" actId="1076"/>
          <ac:picMkLst>
            <pc:docMk/>
            <pc:sldMk cId="1850381722" sldId="266"/>
            <ac:picMk id="14" creationId="{17AB9E6A-C5AB-460F-7CCC-3125518C03E5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2:56:00.973" v="7989" actId="1076"/>
          <ac:picMkLst>
            <pc:docMk/>
            <pc:sldMk cId="1850381722" sldId="266"/>
            <ac:picMk id="16" creationId="{BA0DB052-9940-7AE7-34E0-B98A3B1654B2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2:56:20.127" v="7992" actId="1076"/>
          <ac:picMkLst>
            <pc:docMk/>
            <pc:sldMk cId="1850381722" sldId="266"/>
            <ac:picMk id="18" creationId="{3EB8D044-19BE-BF96-4868-A5ACEE96BAF8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2:57:53.729" v="8017" actId="1076"/>
        <pc:sldMkLst>
          <pc:docMk/>
          <pc:sldMk cId="2611601748" sldId="267"/>
        </pc:sldMkLst>
        <pc:spChg chg="mod">
          <ac:chgData name="황순재[ 대학원석사과정재학 / 전기전자공학과 ]" userId="88af96e6-5d7a-4a2d-90dd-d9a95151a793" providerId="ADAL" clId="{815A6C75-9FF4-4DE0-9761-556A87078B4E}" dt="2022-06-18T12:56:55.207" v="8008"/>
          <ac:spMkLst>
            <pc:docMk/>
            <pc:sldMk cId="2611601748" sldId="267"/>
            <ac:spMk id="2" creationId="{29E1E6AA-6CDB-AB66-6B69-FCFF81846B63}"/>
          </ac:spMkLst>
        </pc:spChg>
        <pc:picChg chg="add mod">
          <ac:chgData name="황순재[ 대학원석사과정재학 / 전기전자공학과 ]" userId="88af96e6-5d7a-4a2d-90dd-d9a95151a793" providerId="ADAL" clId="{815A6C75-9FF4-4DE0-9761-556A87078B4E}" dt="2022-06-18T12:57:53.729" v="8017" actId="1076"/>
          <ac:picMkLst>
            <pc:docMk/>
            <pc:sldMk cId="2611601748" sldId="267"/>
            <ac:picMk id="5" creationId="{2BCA5B27-66C1-25E9-9ABC-91130CADD639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2:57:46.779" v="8010" actId="478"/>
          <ac:picMkLst>
            <pc:docMk/>
            <pc:sldMk cId="2611601748" sldId="267"/>
            <ac:picMk id="9" creationId="{E3E1C288-793B-8386-CA96-6E5F98216197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2:57:47.108" v="8011" actId="478"/>
          <ac:picMkLst>
            <pc:docMk/>
            <pc:sldMk cId="2611601748" sldId="267"/>
            <ac:picMk id="12" creationId="{CF41296E-C8D1-556D-CA58-22CC3867E5CF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2:57:47.469" v="8012" actId="478"/>
          <ac:picMkLst>
            <pc:docMk/>
            <pc:sldMk cId="2611601748" sldId="267"/>
            <ac:picMk id="14" creationId="{17AB9E6A-C5AB-460F-7CCC-3125518C03E5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2:57:46.389" v="8009" actId="478"/>
          <ac:picMkLst>
            <pc:docMk/>
            <pc:sldMk cId="2611601748" sldId="267"/>
            <ac:picMk id="16" creationId="{BA0DB052-9940-7AE7-34E0-B98A3B1654B2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2:57:47.828" v="8013" actId="478"/>
          <ac:picMkLst>
            <pc:docMk/>
            <pc:sldMk cId="2611601748" sldId="267"/>
            <ac:picMk id="18" creationId="{3EB8D044-19BE-BF96-4868-A5ACEE96BAF8}"/>
          </ac:picMkLst>
        </pc:picChg>
      </pc:sldChg>
      <pc:sldChg chg="add del">
        <pc:chgData name="황순재[ 대학원석사과정재학 / 전기전자공학과 ]" userId="88af96e6-5d7a-4a2d-90dd-d9a95151a793" providerId="ADAL" clId="{815A6C75-9FF4-4DE0-9761-556A87078B4E}" dt="2022-06-18T12:56:41.925" v="7995" actId="47"/>
        <pc:sldMkLst>
          <pc:docMk/>
          <pc:sldMk cId="3282099272" sldId="267"/>
        </pc:sldMkLst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3:00:11.021" v="8048" actId="14100"/>
        <pc:sldMkLst>
          <pc:docMk/>
          <pc:sldMk cId="2309836670" sldId="268"/>
        </pc:sldMkLst>
        <pc:picChg chg="del">
          <ac:chgData name="황순재[ 대학원석사과정재학 / 전기전자공학과 ]" userId="88af96e6-5d7a-4a2d-90dd-d9a95151a793" providerId="ADAL" clId="{815A6C75-9FF4-4DE0-9761-556A87078B4E}" dt="2022-06-18T12:57:57.191" v="8019" actId="478"/>
          <ac:picMkLst>
            <pc:docMk/>
            <pc:sldMk cId="2309836670" sldId="268"/>
            <ac:picMk id="5" creationId="{2BCA5B27-66C1-25E9-9ABC-91130CADD639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2:59:37.664" v="8040" actId="14100"/>
          <ac:picMkLst>
            <pc:docMk/>
            <pc:sldMk cId="2309836670" sldId="268"/>
            <ac:picMk id="6" creationId="{2EDB3EEE-BE53-DBB7-8003-7378F089EACC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2:59:39.975" v="8041" actId="14100"/>
          <ac:picMkLst>
            <pc:docMk/>
            <pc:sldMk cId="2309836670" sldId="268"/>
            <ac:picMk id="8" creationId="{50DE100C-77B4-7821-5936-19F17ADA941F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2:59:41.506" v="8042" actId="14100"/>
          <ac:picMkLst>
            <pc:docMk/>
            <pc:sldMk cId="2309836670" sldId="268"/>
            <ac:picMk id="10" creationId="{E6699F39-3AB2-5FAC-9EC4-383B9101246C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2:59:35.967" v="8039" actId="1076"/>
          <ac:picMkLst>
            <pc:docMk/>
            <pc:sldMk cId="2309836670" sldId="268"/>
            <ac:picMk id="12" creationId="{BD99A16D-FE8E-E989-DEBE-3820077A37DE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00:11.021" v="8048" actId="14100"/>
          <ac:picMkLst>
            <pc:docMk/>
            <pc:sldMk cId="2309836670" sldId="268"/>
            <ac:picMk id="14" creationId="{173E404E-75F0-6D0D-EA1F-C2D9F627AD45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3:01:52.236" v="8062" actId="1076"/>
        <pc:sldMkLst>
          <pc:docMk/>
          <pc:sldMk cId="544078491" sldId="269"/>
        </pc:sldMkLst>
        <pc:spChg chg="mod">
          <ac:chgData name="황순재[ 대학원석사과정재학 / 전기전자공학과 ]" userId="88af96e6-5d7a-4a2d-90dd-d9a95151a793" providerId="ADAL" clId="{815A6C75-9FF4-4DE0-9761-556A87078B4E}" dt="2022-06-18T13:00:24.914" v="8051" actId="20577"/>
          <ac:spMkLst>
            <pc:docMk/>
            <pc:sldMk cId="544078491" sldId="269"/>
            <ac:spMk id="2" creationId="{29E1E6AA-6CDB-AB66-6B69-FCFF81846B63}"/>
          </ac:spMkLst>
        </pc:spChg>
        <pc:spChg chg="add del mod">
          <ac:chgData name="황순재[ 대학원석사과정재학 / 전기전자공학과 ]" userId="88af96e6-5d7a-4a2d-90dd-d9a95151a793" providerId="ADAL" clId="{815A6C75-9FF4-4DE0-9761-556A87078B4E}" dt="2022-06-18T13:00:36.256" v="8053" actId="478"/>
          <ac:spMkLst>
            <pc:docMk/>
            <pc:sldMk cId="544078491" sldId="269"/>
            <ac:spMk id="5" creationId="{22BE0F7A-833E-FE66-937B-9A37BBA6DD58}"/>
          </ac:spMkLst>
        </pc:spChg>
        <pc:picChg chg="add del mod">
          <ac:chgData name="황순재[ 대학원석사과정재학 / 전기전자공학과 ]" userId="88af96e6-5d7a-4a2d-90dd-d9a95151a793" providerId="ADAL" clId="{815A6C75-9FF4-4DE0-9761-556A87078B4E}" dt="2022-06-18T13:01:48.437" v="8059" actId="478"/>
          <ac:picMkLst>
            <pc:docMk/>
            <pc:sldMk cId="544078491" sldId="269"/>
            <ac:picMk id="7" creationId="{3C85CFED-DBBA-7878-74D1-9282DF7732EE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01:52.236" v="8062" actId="1076"/>
          <ac:picMkLst>
            <pc:docMk/>
            <pc:sldMk cId="544078491" sldId="269"/>
            <ac:picMk id="9" creationId="{C64124F0-D390-BDDA-E85B-C6DDD3C5FB2C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00:30.169" v="8052" actId="478"/>
          <ac:picMkLst>
            <pc:docMk/>
            <pc:sldMk cId="544078491" sldId="269"/>
            <ac:picMk id="10" creationId="{527F0EE3-B523-4E22-52A1-2A67329E762F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3:04:13.194" v="8103" actId="14100"/>
        <pc:sldMkLst>
          <pc:docMk/>
          <pc:sldMk cId="1560858799" sldId="270"/>
        </pc:sldMkLst>
        <pc:picChg chg="add mod">
          <ac:chgData name="황순재[ 대학원석사과정재학 / 전기전자공학과 ]" userId="88af96e6-5d7a-4a2d-90dd-d9a95151a793" providerId="ADAL" clId="{815A6C75-9FF4-4DE0-9761-556A87078B4E}" dt="2022-06-18T13:03:41.403" v="8093" actId="14100"/>
          <ac:picMkLst>
            <pc:docMk/>
            <pc:sldMk cId="1560858799" sldId="270"/>
            <ac:picMk id="5" creationId="{8DDD5DAE-0FFA-2AAA-699C-9EF0B0F38A5B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03:37.939" v="8091" actId="14100"/>
          <ac:picMkLst>
            <pc:docMk/>
            <pc:sldMk cId="1560858799" sldId="270"/>
            <ac:picMk id="7" creationId="{14C14DE5-2292-1579-AB3B-35B83F92A3FE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01:57.378" v="8064" actId="478"/>
          <ac:picMkLst>
            <pc:docMk/>
            <pc:sldMk cId="1560858799" sldId="270"/>
            <ac:picMk id="9" creationId="{C64124F0-D390-BDDA-E85B-C6DDD3C5FB2C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03:39.672" v="8092" actId="14100"/>
          <ac:picMkLst>
            <pc:docMk/>
            <pc:sldMk cId="1560858799" sldId="270"/>
            <ac:picMk id="10" creationId="{418AE31F-DA6E-1A6D-966B-FC2111A7CCE8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03:47.747" v="8097" actId="14100"/>
          <ac:picMkLst>
            <pc:docMk/>
            <pc:sldMk cId="1560858799" sldId="270"/>
            <ac:picMk id="12" creationId="{13788A26-B566-FC9B-6537-0538F33EF01B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04:13.194" v="8103" actId="14100"/>
          <ac:picMkLst>
            <pc:docMk/>
            <pc:sldMk cId="1560858799" sldId="270"/>
            <ac:picMk id="14" creationId="{D56E9315-F0E4-B8A3-5BD5-7F9D679BE077}"/>
          </ac:picMkLst>
        </pc:picChg>
      </pc:sldChg>
      <pc:sldChg chg="add del">
        <pc:chgData name="황순재[ 대학원석사과정재학 / 전기전자공학과 ]" userId="88af96e6-5d7a-4a2d-90dd-d9a95151a793" providerId="ADAL" clId="{815A6C75-9FF4-4DE0-9761-556A87078B4E}" dt="2022-06-18T13:04:20.192" v="8105" actId="47"/>
        <pc:sldMkLst>
          <pc:docMk/>
          <pc:sldMk cId="1986868816" sldId="271"/>
        </pc:sldMkLst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3:05:48.668" v="8116" actId="1076"/>
        <pc:sldMkLst>
          <pc:docMk/>
          <pc:sldMk cId="2963267282" sldId="271"/>
        </pc:sldMkLst>
        <pc:spChg chg="mod">
          <ac:chgData name="황순재[ 대학원석사과정재학 / 전기전자공학과 ]" userId="88af96e6-5d7a-4a2d-90dd-d9a95151a793" providerId="ADAL" clId="{815A6C75-9FF4-4DE0-9761-556A87078B4E}" dt="2022-06-18T13:04:25.373" v="8108" actId="20577"/>
          <ac:spMkLst>
            <pc:docMk/>
            <pc:sldMk cId="2963267282" sldId="271"/>
            <ac:spMk id="2" creationId="{29E1E6AA-6CDB-AB66-6B69-FCFF81846B63}"/>
          </ac:spMkLst>
        </pc:spChg>
        <pc:picChg chg="del">
          <ac:chgData name="황순재[ 대학원석사과정재학 / 전기전자공학과 ]" userId="88af96e6-5d7a-4a2d-90dd-d9a95151a793" providerId="ADAL" clId="{815A6C75-9FF4-4DE0-9761-556A87078B4E}" dt="2022-06-18T13:05:23.304" v="8109" actId="478"/>
          <ac:picMkLst>
            <pc:docMk/>
            <pc:sldMk cId="2963267282" sldId="271"/>
            <ac:picMk id="5" creationId="{2BCA5B27-66C1-25E9-9ABC-91130CADD639}"/>
          </ac:picMkLst>
        </pc:picChg>
        <pc:picChg chg="add del mod">
          <ac:chgData name="황순재[ 대학원석사과정재학 / 전기전자공학과 ]" userId="88af96e6-5d7a-4a2d-90dd-d9a95151a793" providerId="ADAL" clId="{815A6C75-9FF4-4DE0-9761-556A87078B4E}" dt="2022-06-18T13:05:44.694" v="8113" actId="478"/>
          <ac:picMkLst>
            <pc:docMk/>
            <pc:sldMk cId="2963267282" sldId="271"/>
            <ac:picMk id="6" creationId="{21F474FD-153C-6CC3-0C51-8C33E4DD1AC8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05:48.668" v="8116" actId="1076"/>
          <ac:picMkLst>
            <pc:docMk/>
            <pc:sldMk cId="2963267282" sldId="271"/>
            <ac:picMk id="8" creationId="{7CF624E3-8DD4-DF30-2758-8F8BC215953C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4:26:34.705" v="12694" actId="1076"/>
        <pc:sldMkLst>
          <pc:docMk/>
          <pc:sldMk cId="2871676802" sldId="272"/>
        </pc:sldMkLst>
        <pc:picChg chg="add mod">
          <ac:chgData name="황순재[ 대학원석사과정재학 / 전기전자공학과 ]" userId="88af96e6-5d7a-4a2d-90dd-d9a95151a793" providerId="ADAL" clId="{815A6C75-9FF4-4DE0-9761-556A87078B4E}" dt="2022-06-18T13:07:15.025" v="8132" actId="1076"/>
          <ac:picMkLst>
            <pc:docMk/>
            <pc:sldMk cId="2871676802" sldId="272"/>
            <ac:picMk id="5" creationId="{886A3827-CEC1-6C6B-25CE-BC7D58BACD05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07:15.769" v="8133" actId="1076"/>
          <ac:picMkLst>
            <pc:docMk/>
            <pc:sldMk cId="2871676802" sldId="272"/>
            <ac:picMk id="7" creationId="{EE020C9F-A311-CB11-5094-312CECA97FE3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06:01.558" v="8118" actId="478"/>
          <ac:picMkLst>
            <pc:docMk/>
            <pc:sldMk cId="2871676802" sldId="272"/>
            <ac:picMk id="8" creationId="{7CF624E3-8DD4-DF30-2758-8F8BC215953C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07:18.481" v="8135" actId="14100"/>
          <ac:picMkLst>
            <pc:docMk/>
            <pc:sldMk cId="2871676802" sldId="272"/>
            <ac:picMk id="10" creationId="{D6F13151-FCE4-8682-F53B-9C016019CFB9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4:26:34.705" v="12694" actId="1076"/>
          <ac:picMkLst>
            <pc:docMk/>
            <pc:sldMk cId="2871676802" sldId="272"/>
            <ac:picMk id="12" creationId="{C86FB976-EC57-52AE-454C-5EAE7215C573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08:02.408" v="8144" actId="14100"/>
          <ac:picMkLst>
            <pc:docMk/>
            <pc:sldMk cId="2871676802" sldId="272"/>
            <ac:picMk id="14" creationId="{159CBC71-4852-D349-6651-119B22551A10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3:09:16.277" v="8154" actId="1076"/>
        <pc:sldMkLst>
          <pc:docMk/>
          <pc:sldMk cId="3076150568" sldId="273"/>
        </pc:sldMkLst>
        <pc:spChg chg="mod">
          <ac:chgData name="황순재[ 대학원석사과정재학 / 전기전자공학과 ]" userId="88af96e6-5d7a-4a2d-90dd-d9a95151a793" providerId="ADAL" clId="{815A6C75-9FF4-4DE0-9761-556A87078B4E}" dt="2022-06-18T13:08:17.672" v="8149" actId="20577"/>
          <ac:spMkLst>
            <pc:docMk/>
            <pc:sldMk cId="3076150568" sldId="273"/>
            <ac:spMk id="2" creationId="{29E1E6AA-6CDB-AB66-6B69-FCFF81846B63}"/>
          </ac:spMkLst>
        </pc:spChg>
        <pc:picChg chg="del">
          <ac:chgData name="황순재[ 대학원석사과정재학 / 전기전자공학과 ]" userId="88af96e6-5d7a-4a2d-90dd-d9a95151a793" providerId="ADAL" clId="{815A6C75-9FF4-4DE0-9761-556A87078B4E}" dt="2022-06-18T13:08:15.241" v="8146" actId="478"/>
          <ac:picMkLst>
            <pc:docMk/>
            <pc:sldMk cId="3076150568" sldId="273"/>
            <ac:picMk id="5" creationId="{8DDD5DAE-0FFA-2AAA-699C-9EF0B0F38A5B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09:16.277" v="8154" actId="1076"/>
          <ac:picMkLst>
            <pc:docMk/>
            <pc:sldMk cId="3076150568" sldId="273"/>
            <ac:picMk id="6" creationId="{3EA84B5A-A45C-4E8C-E367-197D5169556D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08:15.241" v="8146" actId="478"/>
          <ac:picMkLst>
            <pc:docMk/>
            <pc:sldMk cId="3076150568" sldId="273"/>
            <ac:picMk id="7" creationId="{14C14DE5-2292-1579-AB3B-35B83F92A3FE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08:15.241" v="8146" actId="478"/>
          <ac:picMkLst>
            <pc:docMk/>
            <pc:sldMk cId="3076150568" sldId="273"/>
            <ac:picMk id="10" creationId="{418AE31F-DA6E-1A6D-966B-FC2111A7CCE8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08:15.241" v="8146" actId="478"/>
          <ac:picMkLst>
            <pc:docMk/>
            <pc:sldMk cId="3076150568" sldId="273"/>
            <ac:picMk id="12" creationId="{13788A26-B566-FC9B-6537-0538F33EF01B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08:15.241" v="8146" actId="478"/>
          <ac:picMkLst>
            <pc:docMk/>
            <pc:sldMk cId="3076150568" sldId="273"/>
            <ac:picMk id="14" creationId="{D56E9315-F0E4-B8A3-5BD5-7F9D679BE077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3:11:50.475" v="8187" actId="1076"/>
        <pc:sldMkLst>
          <pc:docMk/>
          <pc:sldMk cId="2493666366" sldId="274"/>
        </pc:sldMkLst>
        <pc:picChg chg="add mod">
          <ac:chgData name="황순재[ 대학원석사과정재학 / 전기전자공학과 ]" userId="88af96e6-5d7a-4a2d-90dd-d9a95151a793" providerId="ADAL" clId="{815A6C75-9FF4-4DE0-9761-556A87078B4E}" dt="2022-06-18T13:11:09.708" v="8176" actId="14100"/>
          <ac:picMkLst>
            <pc:docMk/>
            <pc:sldMk cId="2493666366" sldId="274"/>
            <ac:picMk id="5" creationId="{F064B694-C6BC-CC98-FA61-1C69E17F67B2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09:24.244" v="8156" actId="478"/>
          <ac:picMkLst>
            <pc:docMk/>
            <pc:sldMk cId="2493666366" sldId="274"/>
            <ac:picMk id="6" creationId="{3EA84B5A-A45C-4E8C-E367-197D5169556D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11:12.219" v="8179" actId="14100"/>
          <ac:picMkLst>
            <pc:docMk/>
            <pc:sldMk cId="2493666366" sldId="274"/>
            <ac:picMk id="8" creationId="{6E3604EE-02F4-D71F-1F9A-1DC53969B166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11:14.397" v="8180" actId="14100"/>
          <ac:picMkLst>
            <pc:docMk/>
            <pc:sldMk cId="2493666366" sldId="274"/>
            <ac:picMk id="10" creationId="{AF0367CE-D8FC-0616-F3EF-5AD331C2EEA8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11:15.771" v="8181" actId="1076"/>
          <ac:picMkLst>
            <pc:docMk/>
            <pc:sldMk cId="2493666366" sldId="274"/>
            <ac:picMk id="12" creationId="{858049DC-0863-1AD7-B881-487FF2316DC0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11:50.475" v="8187" actId="1076"/>
          <ac:picMkLst>
            <pc:docMk/>
            <pc:sldMk cId="2493666366" sldId="274"/>
            <ac:picMk id="14" creationId="{158C8D67-1FA8-7752-6BC3-48705344CE48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3:12:55.769" v="8200" actId="14100"/>
        <pc:sldMkLst>
          <pc:docMk/>
          <pc:sldMk cId="24760269" sldId="275"/>
        </pc:sldMkLst>
        <pc:spChg chg="mod">
          <ac:chgData name="황순재[ 대학원석사과정재학 / 전기전자공학과 ]" userId="88af96e6-5d7a-4a2d-90dd-d9a95151a793" providerId="ADAL" clId="{815A6C75-9FF4-4DE0-9761-556A87078B4E}" dt="2022-06-18T13:11:59.258" v="8191" actId="20577"/>
          <ac:spMkLst>
            <pc:docMk/>
            <pc:sldMk cId="24760269" sldId="275"/>
            <ac:spMk id="2" creationId="{29E1E6AA-6CDB-AB66-6B69-FCFF81846B63}"/>
          </ac:spMkLst>
        </pc:spChg>
        <pc:picChg chg="del">
          <ac:chgData name="황순재[ 대학원석사과정재학 / 전기전자공학과 ]" userId="88af96e6-5d7a-4a2d-90dd-d9a95151a793" providerId="ADAL" clId="{815A6C75-9FF4-4DE0-9761-556A87078B4E}" dt="2022-06-18T13:12:00.908" v="8192" actId="478"/>
          <ac:picMkLst>
            <pc:docMk/>
            <pc:sldMk cId="24760269" sldId="275"/>
            <ac:picMk id="5" creationId="{886A3827-CEC1-6C6B-25CE-BC7D58BACD05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12:55.769" v="8200" actId="14100"/>
          <ac:picMkLst>
            <pc:docMk/>
            <pc:sldMk cId="24760269" sldId="275"/>
            <ac:picMk id="6" creationId="{60C10C15-27A8-C3BC-32EB-1D30C301B133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12:01.836" v="8195" actId="478"/>
          <ac:picMkLst>
            <pc:docMk/>
            <pc:sldMk cId="24760269" sldId="275"/>
            <ac:picMk id="7" creationId="{EE020C9F-A311-CB11-5094-312CECA97FE3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12:02.138" v="8196" actId="478"/>
          <ac:picMkLst>
            <pc:docMk/>
            <pc:sldMk cId="24760269" sldId="275"/>
            <ac:picMk id="10" creationId="{D6F13151-FCE4-8682-F53B-9C016019CFB9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12:01.237" v="8193" actId="478"/>
          <ac:picMkLst>
            <pc:docMk/>
            <pc:sldMk cId="24760269" sldId="275"/>
            <ac:picMk id="12" creationId="{C86FB976-EC57-52AE-454C-5EAE7215C573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12:01.537" v="8194" actId="478"/>
          <ac:picMkLst>
            <pc:docMk/>
            <pc:sldMk cId="24760269" sldId="275"/>
            <ac:picMk id="14" creationId="{159CBC71-4852-D349-6651-119B22551A10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3:15:35.227" v="8238" actId="1076"/>
        <pc:sldMkLst>
          <pc:docMk/>
          <pc:sldMk cId="4169683432" sldId="276"/>
        </pc:sldMkLst>
        <pc:picChg chg="add mod">
          <ac:chgData name="황순재[ 대학원석사과정재학 / 전기전자공학과 ]" userId="88af96e6-5d7a-4a2d-90dd-d9a95151a793" providerId="ADAL" clId="{815A6C75-9FF4-4DE0-9761-556A87078B4E}" dt="2022-06-18T13:15:00.611" v="8225" actId="14100"/>
          <ac:picMkLst>
            <pc:docMk/>
            <pc:sldMk cId="4169683432" sldId="276"/>
            <ac:picMk id="5" creationId="{1AF85C52-7CD7-5BB4-B29A-D792FAF999D1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13:01.421" v="8202" actId="478"/>
          <ac:picMkLst>
            <pc:docMk/>
            <pc:sldMk cId="4169683432" sldId="276"/>
            <ac:picMk id="6" creationId="{60C10C15-27A8-C3BC-32EB-1D30C301B133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15:02.711" v="8226" actId="14100"/>
          <ac:picMkLst>
            <pc:docMk/>
            <pc:sldMk cId="4169683432" sldId="276"/>
            <ac:picMk id="8" creationId="{0E8648CC-B3CF-D5F9-7836-8D1416619D3A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15:06" v="8229" actId="14100"/>
          <ac:picMkLst>
            <pc:docMk/>
            <pc:sldMk cId="4169683432" sldId="276"/>
            <ac:picMk id="10" creationId="{9B1DA214-B4A7-A476-E8E9-98FDA3AF1652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14:58.764" v="8224" actId="1076"/>
          <ac:picMkLst>
            <pc:docMk/>
            <pc:sldMk cId="4169683432" sldId="276"/>
            <ac:picMk id="12" creationId="{82DF368F-844F-B9E7-3D69-EE7F4EFD6031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15:35.227" v="8238" actId="1076"/>
          <ac:picMkLst>
            <pc:docMk/>
            <pc:sldMk cId="4169683432" sldId="276"/>
            <ac:picMk id="14" creationId="{40B9FAF4-A18A-1890-5006-70BE099A2723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21T04:18:57.944" v="12777"/>
        <pc:sldMkLst>
          <pc:docMk/>
          <pc:sldMk cId="1546088674" sldId="277"/>
        </pc:sldMkLst>
        <pc:spChg chg="mod">
          <ac:chgData name="황순재[ 대학원석사과정재학 / 전기전자공학과 ]" userId="88af96e6-5d7a-4a2d-90dd-d9a95151a793" providerId="ADAL" clId="{815A6C75-9FF4-4DE0-9761-556A87078B4E}" dt="2022-06-18T13:32:22.198" v="8528" actId="20577"/>
          <ac:spMkLst>
            <pc:docMk/>
            <pc:sldMk cId="1546088674" sldId="277"/>
            <ac:spMk id="2" creationId="{29E1E6AA-6CDB-AB66-6B69-FCFF81846B63}"/>
          </ac:spMkLst>
        </pc:spChg>
        <pc:spChg chg="add mod">
          <ac:chgData name="황순재[ 대학원석사과정재학 / 전기전자공학과 ]" userId="88af96e6-5d7a-4a2d-90dd-d9a95151a793" providerId="ADAL" clId="{815A6C75-9FF4-4DE0-9761-556A87078B4E}" dt="2022-06-21T04:18:57.944" v="12777"/>
          <ac:spMkLst>
            <pc:docMk/>
            <pc:sldMk cId="1546088674" sldId="277"/>
            <ac:spMk id="11" creationId="{83382311-629B-A994-6832-7535D9026425}"/>
          </ac:spMkLst>
        </pc:spChg>
        <pc:graphicFrameChg chg="add mod modGraphic">
          <ac:chgData name="황순재[ 대학원석사과정재학 / 전기전자공학과 ]" userId="88af96e6-5d7a-4a2d-90dd-d9a95151a793" providerId="ADAL" clId="{815A6C75-9FF4-4DE0-9761-556A87078B4E}" dt="2022-06-18T13:43:30.806" v="8780" actId="1076"/>
          <ac:graphicFrameMkLst>
            <pc:docMk/>
            <pc:sldMk cId="1546088674" sldId="277"/>
            <ac:graphicFrameMk id="3" creationId="{1B29BBCD-FCC2-4FCC-CAD3-7B17C03113CD}"/>
          </ac:graphicFrameMkLst>
        </pc:graphicFrameChg>
        <pc:picChg chg="del">
          <ac:chgData name="황순재[ 대학원석사과정재학 / 전기전자공학과 ]" userId="88af96e6-5d7a-4a2d-90dd-d9a95151a793" providerId="ADAL" clId="{815A6C75-9FF4-4DE0-9761-556A87078B4E}" dt="2022-06-18T13:29:01.787" v="8241" actId="478"/>
          <ac:picMkLst>
            <pc:docMk/>
            <pc:sldMk cId="1546088674" sldId="277"/>
            <ac:picMk id="5" creationId="{1AF85C52-7CD7-5BB4-B29A-D792FAF999D1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29:01.787" v="8241" actId="478"/>
          <ac:picMkLst>
            <pc:docMk/>
            <pc:sldMk cId="1546088674" sldId="277"/>
            <ac:picMk id="8" creationId="{0E8648CC-B3CF-D5F9-7836-8D1416619D3A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29:01.787" v="8241" actId="478"/>
          <ac:picMkLst>
            <pc:docMk/>
            <pc:sldMk cId="1546088674" sldId="277"/>
            <ac:picMk id="10" creationId="{9B1DA214-B4A7-A476-E8E9-98FDA3AF1652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29:01.787" v="8241" actId="478"/>
          <ac:picMkLst>
            <pc:docMk/>
            <pc:sldMk cId="1546088674" sldId="277"/>
            <ac:picMk id="12" creationId="{82DF368F-844F-B9E7-3D69-EE7F4EFD6031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29:01.787" v="8241" actId="478"/>
          <ac:picMkLst>
            <pc:docMk/>
            <pc:sldMk cId="1546088674" sldId="277"/>
            <ac:picMk id="14" creationId="{40B9FAF4-A18A-1890-5006-70BE099A2723}"/>
          </ac:picMkLst>
        </pc:picChg>
      </pc:sldChg>
      <pc:sldChg chg="delSp modSp add mod">
        <pc:chgData name="황순재[ 대학원석사과정재학 / 전기전자공학과 ]" userId="88af96e6-5d7a-4a2d-90dd-d9a95151a793" providerId="ADAL" clId="{815A6C75-9FF4-4DE0-9761-556A87078B4E}" dt="2022-06-18T13:53:04.542" v="10616" actId="20577"/>
        <pc:sldMkLst>
          <pc:docMk/>
          <pc:sldMk cId="2480788035" sldId="278"/>
        </pc:sldMkLst>
        <pc:spChg chg="mod">
          <ac:chgData name="황순재[ 대학원석사과정재학 / 전기전자공학과 ]" userId="88af96e6-5d7a-4a2d-90dd-d9a95151a793" providerId="ADAL" clId="{815A6C75-9FF4-4DE0-9761-556A87078B4E}" dt="2022-06-18T13:53:04.542" v="10616" actId="20577"/>
          <ac:spMkLst>
            <pc:docMk/>
            <pc:sldMk cId="2480788035" sldId="278"/>
            <ac:spMk id="11" creationId="{83382311-629B-A994-6832-7535D9026425}"/>
          </ac:spMkLst>
        </pc:spChg>
        <pc:graphicFrameChg chg="del">
          <ac:chgData name="황순재[ 대학원석사과정재학 / 전기전자공학과 ]" userId="88af96e6-5d7a-4a2d-90dd-d9a95151a793" providerId="ADAL" clId="{815A6C75-9FF4-4DE0-9761-556A87078B4E}" dt="2022-06-18T13:46:53.228" v="9184" actId="478"/>
          <ac:graphicFrameMkLst>
            <pc:docMk/>
            <pc:sldMk cId="2480788035" sldId="278"/>
            <ac:graphicFrameMk id="3" creationId="{1B29BBCD-FCC2-4FCC-CAD3-7B17C03113CD}"/>
          </ac:graphicFrameMkLst>
        </pc:graphicFrameChg>
      </pc:sldChg>
      <pc:sldChg chg="modSp add mod">
        <pc:chgData name="황순재[ 대학원석사과정재학 / 전기전자공학과 ]" userId="88af96e6-5d7a-4a2d-90dd-d9a95151a793" providerId="ADAL" clId="{815A6C75-9FF4-4DE0-9761-556A87078B4E}" dt="2022-06-21T04:23:46.287" v="13065" actId="20577"/>
        <pc:sldMkLst>
          <pc:docMk/>
          <pc:sldMk cId="2325773667" sldId="279"/>
        </pc:sldMkLst>
        <pc:spChg chg="mod">
          <ac:chgData name="황순재[ 대학원석사과정재학 / 전기전자공학과 ]" userId="88af96e6-5d7a-4a2d-90dd-d9a95151a793" providerId="ADAL" clId="{815A6C75-9FF4-4DE0-9761-556A87078B4E}" dt="2022-06-21T04:23:46.287" v="13065" actId="20577"/>
          <ac:spMkLst>
            <pc:docMk/>
            <pc:sldMk cId="2325773667" sldId="279"/>
            <ac:spMk id="11" creationId="{83382311-629B-A994-6832-7535D9026425}"/>
          </ac:spMkLst>
        </pc:sp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4:12:23.744" v="11824" actId="1076"/>
        <pc:sldMkLst>
          <pc:docMk/>
          <pc:sldMk cId="642134738" sldId="280"/>
        </pc:sldMkLst>
        <pc:spChg chg="add mod">
          <ac:chgData name="황순재[ 대학원석사과정재학 / 전기전자공학과 ]" userId="88af96e6-5d7a-4a2d-90dd-d9a95151a793" providerId="ADAL" clId="{815A6C75-9FF4-4DE0-9761-556A87078B4E}" dt="2022-06-18T14:10:38.673" v="11816"/>
          <ac:spMkLst>
            <pc:docMk/>
            <pc:sldMk cId="642134738" sldId="280"/>
            <ac:spMk id="9" creationId="{70FFFE78-2FF8-6B73-02B5-D01F2727C4F0}"/>
          </ac:spMkLst>
        </pc:spChg>
        <pc:picChg chg="del">
          <ac:chgData name="황순재[ 대학원석사과정재학 / 전기전자공학과 ]" userId="88af96e6-5d7a-4a2d-90dd-d9a95151a793" providerId="ADAL" clId="{815A6C75-9FF4-4DE0-9761-556A87078B4E}" dt="2022-06-18T14:03:40.540" v="11763" actId="478"/>
          <ac:picMkLst>
            <pc:docMk/>
            <pc:sldMk cId="642134738" sldId="280"/>
            <ac:picMk id="5" creationId="{1AF85C52-7CD7-5BB4-B29A-D792FAF999D1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4:12:00.040" v="11822" actId="1076"/>
          <ac:picMkLst>
            <pc:docMk/>
            <pc:sldMk cId="642134738" sldId="280"/>
            <ac:picMk id="6" creationId="{0758AC6E-50FC-8C06-D46D-B9629AA4493B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03:41.260" v="11765" actId="478"/>
          <ac:picMkLst>
            <pc:docMk/>
            <pc:sldMk cId="642134738" sldId="280"/>
            <ac:picMk id="8" creationId="{0E8648CC-B3CF-D5F9-7836-8D1416619D3A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03:41.889" v="11767" actId="478"/>
          <ac:picMkLst>
            <pc:docMk/>
            <pc:sldMk cId="642134738" sldId="280"/>
            <ac:picMk id="10" creationId="{9B1DA214-B4A7-A476-E8E9-98FDA3AF1652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4:12:23.744" v="11824" actId="1076"/>
          <ac:picMkLst>
            <pc:docMk/>
            <pc:sldMk cId="642134738" sldId="280"/>
            <ac:picMk id="11" creationId="{8C3CAA56-8A04-9E72-F093-75F26194339A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03:40.899" v="11764" actId="478"/>
          <ac:picMkLst>
            <pc:docMk/>
            <pc:sldMk cId="642134738" sldId="280"/>
            <ac:picMk id="12" creationId="{82DF368F-844F-B9E7-3D69-EE7F4EFD6031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03:41.620" v="11766" actId="478"/>
          <ac:picMkLst>
            <pc:docMk/>
            <pc:sldMk cId="642134738" sldId="280"/>
            <ac:picMk id="14" creationId="{40B9FAF4-A18A-1890-5006-70BE099A2723}"/>
          </ac:picMkLst>
        </pc:picChg>
      </pc:sldChg>
      <pc:sldChg chg="add del">
        <pc:chgData name="황순재[ 대학원석사과정재학 / 전기전자공학과 ]" userId="88af96e6-5d7a-4a2d-90dd-d9a95151a793" providerId="ADAL" clId="{815A6C75-9FF4-4DE0-9761-556A87078B4E}" dt="2022-06-18T14:02:05.001" v="11626" actId="47"/>
        <pc:sldMkLst>
          <pc:docMk/>
          <pc:sldMk cId="1249865454" sldId="280"/>
        </pc:sldMkLst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4:08:31.309" v="11809" actId="1076"/>
        <pc:sldMkLst>
          <pc:docMk/>
          <pc:sldMk cId="2775946505" sldId="281"/>
        </pc:sldMkLst>
        <pc:spChg chg="mod">
          <ac:chgData name="황순재[ 대학원석사과정재학 / 전기전자공학과 ]" userId="88af96e6-5d7a-4a2d-90dd-d9a95151a793" providerId="ADAL" clId="{815A6C75-9FF4-4DE0-9761-556A87078B4E}" dt="2022-06-18T14:02:26.378" v="11630" actId="20577"/>
          <ac:spMkLst>
            <pc:docMk/>
            <pc:sldMk cId="2775946505" sldId="281"/>
            <ac:spMk id="2" creationId="{29E1E6AA-6CDB-AB66-6B69-FCFF81846B63}"/>
          </ac:spMkLst>
        </pc:spChg>
        <pc:spChg chg="add mod">
          <ac:chgData name="황순재[ 대학원석사과정재학 / 전기전자공학과 ]" userId="88af96e6-5d7a-4a2d-90dd-d9a95151a793" providerId="ADAL" clId="{815A6C75-9FF4-4DE0-9761-556A87078B4E}" dt="2022-06-18T14:03:03.308" v="11757"/>
          <ac:spMkLst>
            <pc:docMk/>
            <pc:sldMk cId="2775946505" sldId="281"/>
            <ac:spMk id="5" creationId="{3308D530-056E-4B8D-E6F0-64A56D728183}"/>
          </ac:spMkLst>
        </pc:spChg>
        <pc:picChg chg="del mod">
          <ac:chgData name="황순재[ 대학원석사과정재학 / 전기전자공학과 ]" userId="88af96e6-5d7a-4a2d-90dd-d9a95151a793" providerId="ADAL" clId="{815A6C75-9FF4-4DE0-9761-556A87078B4E}" dt="2022-06-18T14:03:32.170" v="11758" actId="478"/>
          <ac:picMkLst>
            <pc:docMk/>
            <pc:sldMk cId="2775946505" sldId="281"/>
            <ac:picMk id="6" creationId="{3EA84B5A-A45C-4E8C-E367-197D5169556D}"/>
          </ac:picMkLst>
        </pc:picChg>
        <pc:picChg chg="add del mod">
          <ac:chgData name="황순재[ 대학원석사과정재학 / 전기전자공학과 ]" userId="88af96e6-5d7a-4a2d-90dd-d9a95151a793" providerId="ADAL" clId="{815A6C75-9FF4-4DE0-9761-556A87078B4E}" dt="2022-06-18T14:07:08.687" v="11803" actId="478"/>
          <ac:picMkLst>
            <pc:docMk/>
            <pc:sldMk cId="2775946505" sldId="281"/>
            <ac:picMk id="7" creationId="{72510B1E-1483-FFFB-90D3-0456EEB24A56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4:08:07.456" v="11807" actId="14100"/>
          <ac:picMkLst>
            <pc:docMk/>
            <pc:sldMk cId="2775946505" sldId="281"/>
            <ac:picMk id="9" creationId="{23B61453-0888-A64B-C36D-5EB17BD82433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4:08:31.309" v="11809" actId="1076"/>
          <ac:picMkLst>
            <pc:docMk/>
            <pc:sldMk cId="2775946505" sldId="281"/>
            <ac:picMk id="11" creationId="{3E127453-2757-BC6B-F2E3-22D19B38888A}"/>
          </ac:picMkLst>
        </pc:picChg>
      </pc:sldChg>
      <pc:sldChg chg="addSp delSp modSp add mod ord">
        <pc:chgData name="황순재[ 대학원석사과정재학 / 전기전자공학과 ]" userId="88af96e6-5d7a-4a2d-90dd-d9a95151a793" providerId="ADAL" clId="{815A6C75-9FF4-4DE0-9761-556A87078B4E}" dt="2022-06-18T14:10:43.757" v="11817" actId="14100"/>
        <pc:sldMkLst>
          <pc:docMk/>
          <pc:sldMk cId="982816963" sldId="282"/>
        </pc:sldMkLst>
        <pc:spChg chg="mod">
          <ac:chgData name="황순재[ 대학원석사과정재학 / 전기전자공학과 ]" userId="88af96e6-5d7a-4a2d-90dd-d9a95151a793" providerId="ADAL" clId="{815A6C75-9FF4-4DE0-9761-556A87078B4E}" dt="2022-06-18T14:03:48.670" v="11772" actId="20577"/>
          <ac:spMkLst>
            <pc:docMk/>
            <pc:sldMk cId="982816963" sldId="282"/>
            <ac:spMk id="5" creationId="{3308D530-056E-4B8D-E6F0-64A56D728183}"/>
          </ac:spMkLst>
        </pc:spChg>
        <pc:picChg chg="add mod">
          <ac:chgData name="황순재[ 대학원석사과정재학 / 전기전자공학과 ]" userId="88af96e6-5d7a-4a2d-90dd-d9a95151a793" providerId="ADAL" clId="{815A6C75-9FF4-4DE0-9761-556A87078B4E}" dt="2022-06-18T14:10:43.757" v="11817" actId="14100"/>
          <ac:picMkLst>
            <pc:docMk/>
            <pc:sldMk cId="982816963" sldId="282"/>
            <ac:picMk id="6" creationId="{FB8AE456-C9EC-EB5D-2691-FC8A2D7F684B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04:01.331" v="11779" actId="478"/>
          <ac:picMkLst>
            <pc:docMk/>
            <pc:sldMk cId="982816963" sldId="282"/>
            <ac:picMk id="7" creationId="{72510B1E-1483-FFFB-90D3-0456EEB24A56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4:07:01.426" v="11802" actId="14100"/>
          <ac:picMkLst>
            <pc:docMk/>
            <pc:sldMk cId="982816963" sldId="282"/>
            <ac:picMk id="9" creationId="{3C313F5E-9DAA-979B-10A1-0C34F71914BC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4:06:53.130" v="11799" actId="14100"/>
        <pc:sldMkLst>
          <pc:docMk/>
          <pc:sldMk cId="2112435866" sldId="283"/>
        </pc:sldMkLst>
        <pc:spChg chg="mod">
          <ac:chgData name="황순재[ 대학원석사과정재학 / 전기전자공학과 ]" userId="88af96e6-5d7a-4a2d-90dd-d9a95151a793" providerId="ADAL" clId="{815A6C75-9FF4-4DE0-9761-556A87078B4E}" dt="2022-06-18T14:03:53.892" v="11775" actId="20577"/>
          <ac:spMkLst>
            <pc:docMk/>
            <pc:sldMk cId="2112435866" sldId="283"/>
            <ac:spMk id="5" creationId="{3308D530-056E-4B8D-E6F0-64A56D728183}"/>
          </ac:spMkLst>
        </pc:spChg>
        <pc:picChg chg="add mod">
          <ac:chgData name="황순재[ 대학원석사과정재학 / 전기전자공학과 ]" userId="88af96e6-5d7a-4a2d-90dd-d9a95151a793" providerId="ADAL" clId="{815A6C75-9FF4-4DE0-9761-556A87078B4E}" dt="2022-06-18T14:06:49.595" v="11797" actId="1076"/>
          <ac:picMkLst>
            <pc:docMk/>
            <pc:sldMk cId="2112435866" sldId="283"/>
            <ac:picMk id="6" creationId="{8610EE02-5346-33C1-0264-2D54FD3CAFC3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04:02.621" v="11780" actId="478"/>
          <ac:picMkLst>
            <pc:docMk/>
            <pc:sldMk cId="2112435866" sldId="283"/>
            <ac:picMk id="7" creationId="{72510B1E-1483-FFFB-90D3-0456EEB24A56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4:06:53.130" v="11799" actId="14100"/>
          <ac:picMkLst>
            <pc:docMk/>
            <pc:sldMk cId="2112435866" sldId="283"/>
            <ac:picMk id="9" creationId="{C687A425-A2D1-7BD5-93A8-639061BB6469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4:09:57.938" v="11815" actId="14100"/>
        <pc:sldMkLst>
          <pc:docMk/>
          <pc:sldMk cId="3259075661" sldId="284"/>
        </pc:sldMkLst>
        <pc:spChg chg="mod">
          <ac:chgData name="황순재[ 대학원석사과정재학 / 전기전자공학과 ]" userId="88af96e6-5d7a-4a2d-90dd-d9a95151a793" providerId="ADAL" clId="{815A6C75-9FF4-4DE0-9761-556A87078B4E}" dt="2022-06-18T14:03:59.200" v="11778" actId="20577"/>
          <ac:spMkLst>
            <pc:docMk/>
            <pc:sldMk cId="3259075661" sldId="284"/>
            <ac:spMk id="5" creationId="{3308D530-056E-4B8D-E6F0-64A56D728183}"/>
          </ac:spMkLst>
        </pc:spChg>
        <pc:picChg chg="add mod">
          <ac:chgData name="황순재[ 대학원석사과정재학 / 전기전자공학과 ]" userId="88af96e6-5d7a-4a2d-90dd-d9a95151a793" providerId="ADAL" clId="{815A6C75-9FF4-4DE0-9761-556A87078B4E}" dt="2022-06-18T14:09:30.890" v="11811" actId="1076"/>
          <ac:picMkLst>
            <pc:docMk/>
            <pc:sldMk cId="3259075661" sldId="284"/>
            <ac:picMk id="6" creationId="{C44644BA-E689-9F01-9088-2FDEE75D36FB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04:03.760" v="11781" actId="478"/>
          <ac:picMkLst>
            <pc:docMk/>
            <pc:sldMk cId="3259075661" sldId="284"/>
            <ac:picMk id="7" creationId="{72510B1E-1483-FFFB-90D3-0456EEB24A56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4:09:57.938" v="11815" actId="14100"/>
          <ac:picMkLst>
            <pc:docMk/>
            <pc:sldMk cId="3259075661" sldId="284"/>
            <ac:picMk id="9" creationId="{F7C7F981-DE07-5802-C10B-711C3A37F85C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4:13:28.811" v="11835" actId="14100"/>
        <pc:sldMkLst>
          <pc:docMk/>
          <pc:sldMk cId="3984886564" sldId="285"/>
        </pc:sldMkLst>
        <pc:spChg chg="mod">
          <ac:chgData name="황순재[ 대학원석사과정재학 / 전기전자공학과 ]" userId="88af96e6-5d7a-4a2d-90dd-d9a95151a793" providerId="ADAL" clId="{815A6C75-9FF4-4DE0-9761-556A87078B4E}" dt="2022-06-18T14:12:35.341" v="11827" actId="20577"/>
          <ac:spMkLst>
            <pc:docMk/>
            <pc:sldMk cId="3984886564" sldId="285"/>
            <ac:spMk id="9" creationId="{70FFFE78-2FF8-6B73-02B5-D01F2727C4F0}"/>
          </ac:spMkLst>
        </pc:spChg>
        <pc:picChg chg="add mod">
          <ac:chgData name="황순재[ 대학원석사과정재학 / 전기전자공학과 ]" userId="88af96e6-5d7a-4a2d-90dd-d9a95151a793" providerId="ADAL" clId="{815A6C75-9FF4-4DE0-9761-556A87078B4E}" dt="2022-06-18T14:13:08.083" v="11831" actId="1076"/>
          <ac:picMkLst>
            <pc:docMk/>
            <pc:sldMk cId="3984886564" sldId="285"/>
            <ac:picMk id="5" creationId="{52E11D87-701D-4AAD-D78B-067FD225770E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12:37.080" v="11828" actId="478"/>
          <ac:picMkLst>
            <pc:docMk/>
            <pc:sldMk cId="3984886564" sldId="285"/>
            <ac:picMk id="6" creationId="{0758AC6E-50FC-8C06-D46D-B9629AA4493B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4:13:28.811" v="11835" actId="14100"/>
          <ac:picMkLst>
            <pc:docMk/>
            <pc:sldMk cId="3984886564" sldId="285"/>
            <ac:picMk id="8" creationId="{27952C80-0935-B70D-3BA3-8DBEAB6DBA80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12:37.471" v="11829" actId="478"/>
          <ac:picMkLst>
            <pc:docMk/>
            <pc:sldMk cId="3984886564" sldId="285"/>
            <ac:picMk id="11" creationId="{8C3CAA56-8A04-9E72-F093-75F26194339A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4:15:30.538" v="11851" actId="1076"/>
        <pc:sldMkLst>
          <pc:docMk/>
          <pc:sldMk cId="1015104914" sldId="286"/>
        </pc:sldMkLst>
        <pc:spChg chg="mod">
          <ac:chgData name="황순재[ 대학원석사과정재학 / 전기전자공학과 ]" userId="88af96e6-5d7a-4a2d-90dd-d9a95151a793" providerId="ADAL" clId="{815A6C75-9FF4-4DE0-9761-556A87078B4E}" dt="2022-06-18T14:13:34.984" v="11838" actId="20577"/>
          <ac:spMkLst>
            <pc:docMk/>
            <pc:sldMk cId="1015104914" sldId="286"/>
            <ac:spMk id="9" creationId="{70FFFE78-2FF8-6B73-02B5-D01F2727C4F0}"/>
          </ac:spMkLst>
        </pc:spChg>
        <pc:picChg chg="del">
          <ac:chgData name="황순재[ 대학원석사과정재학 / 전기전자공학과 ]" userId="88af96e6-5d7a-4a2d-90dd-d9a95151a793" providerId="ADAL" clId="{815A6C75-9FF4-4DE0-9761-556A87078B4E}" dt="2022-06-18T14:15:25.086" v="11847" actId="478"/>
          <ac:picMkLst>
            <pc:docMk/>
            <pc:sldMk cId="1015104914" sldId="286"/>
            <ac:picMk id="5" creationId="{52E11D87-701D-4AAD-D78B-067FD225770E}"/>
          </ac:picMkLst>
        </pc:picChg>
        <pc:picChg chg="add del mod">
          <ac:chgData name="황순재[ 대학원석사과정재학 / 전기전자공학과 ]" userId="88af96e6-5d7a-4a2d-90dd-d9a95151a793" providerId="ADAL" clId="{815A6C75-9FF4-4DE0-9761-556A87078B4E}" dt="2022-06-18T14:14:41.344" v="11843" actId="478"/>
          <ac:picMkLst>
            <pc:docMk/>
            <pc:sldMk cId="1015104914" sldId="286"/>
            <ac:picMk id="6" creationId="{50E69FF5-D4DA-4F46-B841-DBF1B14B2335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14:06.814" v="11839" actId="478"/>
          <ac:picMkLst>
            <pc:docMk/>
            <pc:sldMk cId="1015104914" sldId="286"/>
            <ac:picMk id="8" creationId="{27952C80-0935-B70D-3BA3-8DBEAB6DBA80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4:14:46.995" v="11846" actId="1076"/>
          <ac:picMkLst>
            <pc:docMk/>
            <pc:sldMk cId="1015104914" sldId="286"/>
            <ac:picMk id="10" creationId="{07B22E6A-1195-5405-7705-F3118A8FD8E1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4:15:30.538" v="11851" actId="1076"/>
          <ac:picMkLst>
            <pc:docMk/>
            <pc:sldMk cId="1015104914" sldId="286"/>
            <ac:picMk id="12" creationId="{70C0AFE5-8ACF-D169-1A45-32CCB27807F5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4:16:29.339" v="11864" actId="14100"/>
        <pc:sldMkLst>
          <pc:docMk/>
          <pc:sldMk cId="1326187259" sldId="287"/>
        </pc:sldMkLst>
        <pc:spChg chg="mod">
          <ac:chgData name="황순재[ 대학원석사과정재학 / 전기전자공학과 ]" userId="88af96e6-5d7a-4a2d-90dd-d9a95151a793" providerId="ADAL" clId="{815A6C75-9FF4-4DE0-9761-556A87078B4E}" dt="2022-06-18T14:15:34.388" v="11854" actId="20577"/>
          <ac:spMkLst>
            <pc:docMk/>
            <pc:sldMk cId="1326187259" sldId="287"/>
            <ac:spMk id="9" creationId="{70FFFE78-2FF8-6B73-02B5-D01F2727C4F0}"/>
          </ac:spMkLst>
        </pc:spChg>
        <pc:picChg chg="add mod">
          <ac:chgData name="황순재[ 대학원석사과정재학 / 전기전자공학과 ]" userId="88af96e6-5d7a-4a2d-90dd-d9a95151a793" providerId="ADAL" clId="{815A6C75-9FF4-4DE0-9761-556A87078B4E}" dt="2022-06-18T14:16:03.570" v="11859" actId="14100"/>
          <ac:picMkLst>
            <pc:docMk/>
            <pc:sldMk cId="1326187259" sldId="287"/>
            <ac:picMk id="5" creationId="{06C12092-553B-B23B-F66A-DDA15E0C7142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4:16:29.339" v="11864" actId="14100"/>
          <ac:picMkLst>
            <pc:docMk/>
            <pc:sldMk cId="1326187259" sldId="287"/>
            <ac:picMk id="7" creationId="{CF9AAA0A-9496-AA8C-E59D-88248F4AF3DF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15:36.067" v="11855" actId="478"/>
          <ac:picMkLst>
            <pc:docMk/>
            <pc:sldMk cId="1326187259" sldId="287"/>
            <ac:picMk id="10" creationId="{07B22E6A-1195-5405-7705-F3118A8FD8E1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15:36.396" v="11856" actId="478"/>
          <ac:picMkLst>
            <pc:docMk/>
            <pc:sldMk cId="1326187259" sldId="287"/>
            <ac:picMk id="12" creationId="{70C0AFE5-8ACF-D169-1A45-32CCB27807F5}"/>
          </ac:picMkLst>
        </pc:picChg>
      </pc:sldChg>
      <pc:sldChg chg="delSp modSp add mod">
        <pc:chgData name="황순재[ 대학원석사과정재학 / 전기전자공학과 ]" userId="88af96e6-5d7a-4a2d-90dd-d9a95151a793" providerId="ADAL" clId="{815A6C75-9FF4-4DE0-9761-556A87078B4E}" dt="2022-06-18T14:23:37.323" v="12687"/>
        <pc:sldMkLst>
          <pc:docMk/>
          <pc:sldMk cId="3174546491" sldId="288"/>
        </pc:sldMkLst>
        <pc:spChg chg="mod">
          <ac:chgData name="황순재[ 대학원석사과정재학 / 전기전자공학과 ]" userId="88af96e6-5d7a-4a2d-90dd-d9a95151a793" providerId="ADAL" clId="{815A6C75-9FF4-4DE0-9761-556A87078B4E}" dt="2022-06-18T14:21:00.833" v="12212"/>
          <ac:spMkLst>
            <pc:docMk/>
            <pc:sldMk cId="3174546491" sldId="288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815A6C75-9FF4-4DE0-9761-556A87078B4E}" dt="2022-06-18T14:23:37.323" v="12687"/>
          <ac:spMkLst>
            <pc:docMk/>
            <pc:sldMk cId="3174546491" sldId="288"/>
            <ac:spMk id="9" creationId="{70FFFE78-2FF8-6B73-02B5-D01F2727C4F0}"/>
          </ac:spMkLst>
        </pc:spChg>
        <pc:picChg chg="del">
          <ac:chgData name="황순재[ 대학원석사과정재학 / 전기전자공학과 ]" userId="88af96e6-5d7a-4a2d-90dd-d9a95151a793" providerId="ADAL" clId="{815A6C75-9FF4-4DE0-9761-556A87078B4E}" dt="2022-06-18T14:19:45.261" v="11867" actId="478"/>
          <ac:picMkLst>
            <pc:docMk/>
            <pc:sldMk cId="3174546491" sldId="288"/>
            <ac:picMk id="5" creationId="{06C12092-553B-B23B-F66A-DDA15E0C7142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19:44.843" v="11866" actId="478"/>
          <ac:picMkLst>
            <pc:docMk/>
            <pc:sldMk cId="3174546491" sldId="288"/>
            <ac:picMk id="7" creationId="{CF9AAA0A-9496-AA8C-E59D-88248F4AF3D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1:18:05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4674 24575,'2996'0'0,"-2604"17"0,620 37 0,-731-49-644,918 10-5496,2936-16 12924,-3968-13-6784,-102 6 0,-47 5 0,0-1 0,30-10 0,17-4 0,-58 17 0,0-1 0,0 1 0,0-1 0,0 0 0,0-1 0,11-5 0,-16 6 0,0 0 0,0 0 0,0 0 0,0 0 0,0 0 0,0 0 0,-1 0 0,1 0 0,-1-1 0,1 1 0,-1-1 0,0 1 0,0-1 0,0 0 0,0 1 0,-1-1 0,1 0 0,-1 1 0,0-1 0,1-5 0,-8-180 0,4 160 0,-1 0 0,-2 0 0,-1 1 0,-1-1 0,-13-30 0,7 22 0,2-1 0,1-1 0,2 0 0,2 0 0,1-1 0,3 0 0,1-65 0,4-292 0,-3 231 0,3 137 0,0-1 0,2 1 0,1 0 0,2 0 0,1 1 0,13-34 0,-10 28 0,8-47 0,-2 7 0,-4 29 0,-6 26 0,-2 0 0,0-1 0,2-22 0,-3-265 0,-6 168 0,3 110 0,-1 17 0,1 0 0,-1 1 0,-1-1 0,0 0 0,-4-16 0,4 24 0,0 1 0,0-1 0,-1 0 0,1 0 0,0 1 0,-1-1 0,0 1 0,0-1 0,0 1 0,0 0 0,0 0 0,0-1 0,-1 2 0,1-1 0,-1 0 0,1 0 0,-1 1 0,1-1 0,-1 1 0,0 0 0,0 0 0,0 0 0,0 0 0,-3 0 0,-20-2 0,-1 0 0,1 2 0,-1 1 0,-28 3 0,-14 0 0,-481-2 0,293-1 0,66 11 0,3 0 0,53-4 0,-185 33 0,118-11 0,59-13-1613,-168 24-3558,108-9 5171,-449 49 0,-296-71 5316,539-12-3848,-4458 3-2598,4707-2 2413,-175 4-1436,285 1 153,0 1 0,-51 12 0,9 12 0,63-17 0,-56 12 0,78-22 0,-6 2 0,-1-1 0,0 0 0,0-1 0,-18-1 0,29 0 0,0 0 0,1-1 0,-1 1 0,0-1 0,0 1 0,1-1 0,-1 0 0,0 0 0,1 0 0,-1-1 0,1 1 0,-1 0 0,1-1 0,0 0 0,0 1 0,-1-1 0,1 0 0,1 0 0,-1 0 0,0 0 0,0-1 0,1 1 0,-1 0 0,1-1 0,0 1 0,0-1 0,-2-4 0,0-5 0,1 0 0,1 0 0,-1 1 0,2-1 0,0 0 0,0 0 0,1 0 0,1 0 0,4-17 0,4-8 0,26-58 0,7-22 0,-32 64 0,7-65 0,-13 70 0,3-1 0,14-47 0,34-130 0,-50 205 0,-2-2 0,0 1 0,2-40 0,-7-69 0,0 65 0,2-19 0,-4-83 0,2 155 0,-1 0 0,-1 0 0,0 0 0,-1 1 0,-10-24 0,-34-55 0,1 5 0,42 72 0,0-1 0,-5-23 0,-4-13 0,6 24 0,2 1 0,1-1 0,1-1 0,1 1 0,1 0 0,3-43 0,-1 67 0,1-1 0,-1 1 0,1-1 0,-1 1 0,1-1 0,0 1 0,0 0 0,0-1 0,1 1 0,-1 0 0,1 0 0,0 0 0,0 0 0,0 0 0,0 0 0,0 1 0,0-1 0,1 1 0,0-1 0,-1 1 0,1 0 0,0 0 0,0 0 0,0 0 0,0 1 0,4-2 0,9-3 0,-1 2 0,1 0 0,0 0 0,25-1 0,-37 5 0,301-20 0,7 24 0,-60-1 0,2550-3 0,-2736-3 0,90-15 0,17-2 0,324 15 0,-471 5 0,134-9 0,-58 1 0,246 1 0,72-5 0,281 2 0,-470 12 0,2285-2 0,-2364-7 0,188-33 0,-70 6 0,3 22 0,-191 14-1365,-64-2-5461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1:25:19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7 346 24575,'-1'0'0,"1"0"0,0 0 0,0 0 0,-1 0 0,1 0 0,0 0 0,0 0 0,0 0 0,-1 0 0,1 0 0,0 0 0,0 0 0,0 0 0,-1 0 0,1-1 0,0 1 0,0 0 0,0 0 0,-1 0 0,1 0 0,0 0 0,0-1 0,0 1 0,0 0 0,0 0 0,-1 0 0,1 0 0,0-1 0,0 1 0,0 0 0,0 0 0,0-1 0,0 1 0,0 0 0,0 0 0,0 0 0,0-1 0,0 1 0,0 0 0,0 0 0,0 0 0,0-1 0,0 1 0,0-1 0,6-14 0,13-13 0,19-13 0,80-67 0,-84 77 0,-14 14 0,4-5 0,29-19 0,-47 36 0,1 1 0,0-1 0,1 2 0,-1-1 0,1 1 0,0 0 0,-1 0 0,1 1 0,12-2 0,-18 4 0,0 0 0,0 0 0,0 0 0,0 0 0,0 1 0,0-1 0,-1 0 0,1 1 0,0-1 0,0 1 0,0 0 0,0 0 0,-1 0 0,1 0 0,0 0 0,-1 0 0,1 0 0,-1 0 0,1 1 0,-1-1 0,1 0 0,-1 1 0,0 0 0,0-1 0,0 1 0,0-1 0,1 4 0,2 4 0,-1-1 0,0 1 0,0 0 0,2 14 0,-3-9 0,15 88-1365,-15-76-5461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1:25:22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712 0 24575,'-8'0'0,"-14"8"0,-11 6 0,-11 13 0,-14 12 0,-5 5 0,-3 2 0,6-3 0,9-9 0,6-2 0,2-7 0,6-4 0,0 3 0,-1 0 0,-1 1 0,1-5 0,8-5-8191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1:25:23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24575,'12'4'0,"18"16"0,6 13-9830,10 24 8340,22 37 4307,18 33-2817,18 22 0,6-2 0,-15-23 0,-16-25 0,-18-25 1719,-20-25-3126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1:25:24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1 24575,'0'1574'0,"-2"-1543"0,-1-1 0,-14 60 0,9-52 0,-4 44 0,9-53 0,2 1 0,-1 0 0,-2 0 0,-1 0 0,-2 0 0,-17 51 0,17-64 0,2 0 0,0 1 0,1-1 0,1 1 0,0 0 0,2 0 0,0 0 0,1 0 0,3 30 0,-1-38 0,0 1 0,1-1 0,0 1 0,9 18 0,-8-18 0,1 1 0,-1 0 0,4 22 0,-5 5-269,-1 47-1,-2-69-556,-1 18-6000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1:25:25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0 366 24575,'4'0'0,"0"1"0,0-1 0,0 1 0,-1 0 0,1 0 0,0 1 0,-1-1 0,1 1 0,-1 0 0,0 0 0,1 0 0,-1 0 0,0 1 0,0-1 0,0 1 0,-1 0 0,4 4 0,4 5 0,-1 0 0,15 27 0,-4 0 0,14 42 0,-21-48 0,1-1 0,29 50 0,-39-76 0,0 0 0,1 0 0,0 0 0,0-1 0,1 0 0,-1 0 0,1 0 0,0-1 0,9 6 0,-11-8 0,-1-1 0,0 1 0,0-1 0,1 0 0,-1 0 0,1 0 0,-1 0 0,1-1 0,-1 1 0,1-1 0,-1 0 0,1 0 0,-1-1 0,1 1 0,-1-1 0,1 1 0,-1-1 0,1 0 0,-1 0 0,0-1 0,6-2 0,5-5 0,0-1 0,-1-1 0,0 0 0,-1-1 0,0-1 0,-1 0 0,11-16 0,4-2 0,406-543 0,-401 528-1365,-9 16-5461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1:18:07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24575,'3'0'0,"0"1"0,1 0 0,-1 0 0,0 0 0,0 1 0,0-1 0,0 1 0,0 0 0,0-1 0,3 4 0,2 1 0,23 17 0,-1 1 0,-1 2 0,41 45 0,20 19 0,57 58 0,42 6 0,-187-152 0,0-1 0,0 0 0,-1 0 0,1 1 0,0-1 0,-1 1 0,1 0 0,-1-1 0,1 1 0,-1 0 0,0 0 0,0 0 0,0 0 0,0 0 0,0 0 0,0 0 0,0 0 0,-1 0 0,1 3 0,-1-2 0,-1 1 0,1-1 0,-1 0 0,0 0 0,0 0 0,0 0 0,-1 0 0,1 0 0,-1 0 0,1 0 0,-1 0 0,-4 4 0,-22 25 0,-2-2 0,0 0 0,-2-3 0,-40 28 0,62-47 0,-366 237-1045,359-235 725,-54 32-6506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1:18:12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24575,'7226'0'0,"-7164"-3"0,89-15 0,11-2 0,427 14 0,-344 8 0,1406-2-1365,-1586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1:18:19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24575,'0'2042'0,"1"-2021"0,1-1 0,2 0 0,0 0 0,8 24 0,-5-20 0,-1 1 0,2 27 0,-6-27 0,-2-18 0,0 0 0,1 1 0,0-1 0,0 0 0,1 0 0,3 10 0,-4-14 0,1-1 0,0 1 0,-1 0 0,1-1 0,0 0 0,0 1 0,1-1 0,-1 0 0,0 0 0,1 0 0,-1-1 0,1 1 0,0-1 0,-1 1 0,1-1 0,0 0 0,0 0 0,0 0 0,5 1 0,25 4 0,1-1 0,0-1 0,67-3 0,-49-1 0,124 1 0,371 12 0,-417-2 0,189 7 0,-257-15 0,83 16 0,50 3 0,572-19 0,-421-5 0,4448 1-1807,-2881 1 3614,-1893-1-1807,0-1 0,27-6 0,-24 4 0,33-3 0,254-16 0,-198 5 0,-111 18 0,1 0 0,0 0 0,0 0 0,-1 0 0,1 1 0,0-1 0,-1 0 0,1 1 0,0-1 0,-1 1 0,1 0 0,-1-1 0,1 1 0,-1 0 0,1 0 0,-1 0 0,0 0 0,1 0 0,-1 0 0,0 1 0,0-1 0,0 0 0,0 0 0,0 1 0,0-1 0,0 1 0,0-1 0,-1 1 0,1-1 0,-1 1 0,2 3 0,0 4 0,-1 0 0,1 1 0,-1-1 0,-1 15 0,0-13 0,-2 296 0,-1-77 0,3 1124 0,1-1327 0,10 51 0,-6-49 0,2 40 0,-8 224 0,1-289 0,0-1 0,0 1 0,0-1 0,0 1 0,-1-1 0,0 1 0,0-1 0,0 0 0,0 1 0,-2 3 0,2-5 0,-1 0 0,1 0 0,-1-1 0,0 1 0,1-1 0,-1 1 0,0-1 0,0 0 0,0 1 0,0-1 0,0 0 0,0 0 0,0-1 0,0 1 0,0 0 0,-1-1 0,-1 1 0,-29 4 0,-1-2 0,1-1 0,-66-5 0,36 1 0,-671 18 0,224-10 0,327-7 0,-390-1 0,-745 4 0,951 25 0,2 25 0,157-21 0,-180 5 0,-3-24 0,288-10 0,-341 40 0,418-38 0,-620 79 0,594-75 0,-1 1 0,2 3 0,-59 22 0,66-20 0,0-2 0,-86 12 0,-95-5 0,108-11 0,-770 40 0,437-26 0,49-1 0,-155-19 0,407-3 0,141 1 0,0 0 0,0 0 0,-1-1 0,1 0 0,1 0 0,-1-1 0,0 0 0,0 0 0,1-1 0,-1 0 0,1 0 0,0-1 0,0 0 0,0 0 0,-12-10 0,-9-9 171,-53-34 0,65 48-456,0 0 1,-1 1-1,0 1 1,0 1-1,-23-6 1,16 7-6542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1:18:20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731 1 24575,'-13'18'0,"-1"-1"0,-1-1 0,0 0 0,-31 23 0,15-12 0,-118 96 0,-46 42 0,160-128 0,1 1 0,-29 43 0,8-10 0,34-48 0,14-18 0,1 1 0,0 0 0,1 1 0,-9 12 0,13-17 0,0-1 0,0 1 0,0-1 0,1 1 0,-1 0 0,0 0 0,1 0 0,0-1 0,-1 1 0,1 0 0,0 0 0,0 0 0,0 0 0,0-1 0,0 1 0,1 0 0,-1 0 0,0 0 0,1-1 0,0 1 0,-1 0 0,1 0 0,0-1 0,0 1 0,0-1 0,0 1 0,1 1 0,6 6 0,1-1 0,0 1 0,0-2 0,1 1 0,0-1 0,21 10 0,-4 0 0,312 181 0,3 2 0,-205-111 0,-109-68 0,-1 1 0,37 38 0,-59-55-136,0 1-1,1-1 1,-1 0-1,1 0 1,0 0-1,0-1 1,1 0-1,-1 0 0,11 4 1,-3-3-6690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1:18:22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1:25:14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546 1 24575,'0'2'0,"0"0"0,-1 0 0,1 1 0,-1-1 0,0 0 0,0 0 0,1 0 0,-1 0 0,-1 0 0,1 0 0,0-1 0,0 1 0,-1 0 0,1 0 0,-3 1 0,-30 25 0,22-18 0,-76 62 0,-61 49 0,112-90 0,-58 62 0,73-67 51,-28 43 0,23-31-1518,12-18-5359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1:25:15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24575,'15'-1'0,"0"2"0,28 4 0,-37-4 0,1 1 0,-1 0 0,0 1 0,0-1 0,0 1 0,0 0 0,-1 1 0,1-1 0,6 7 0,4 3 0,-1 2 0,-1 0 0,0 1 0,21 32 0,36 77 0,-22-36 0,-14-35 0,-18-28 0,20 39 0,-23-37-1365,1 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1:25:19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1087 24575,'136'-11'0,"-12"-1"0,578 10 0,-360 4 0,1100-2 0,-1436 0 0,-1 0 0,0 0 0,1-1 0,-1 0 0,0 0 0,0 0 0,10-4 0,-12 4 0,-1 0 0,0-1 0,0 1 0,0-1 0,0 1 0,0-1 0,0 0 0,-1 0 0,1 0 0,0 1 0,-1-2 0,1 1 0,-1 0 0,0 0 0,0 0 0,0-1 0,0 1 0,0 0 0,0-5 0,4-26-1487,-1 0-1,-2 1 0,-5-59 1,2 40 653,1-89 3061,-4-85 2330,2 202-4557,-2 0 0,-12-43 0,9 43 0,2 1 0,0-1 0,-1-30 0,7-102-1365,-1 135-5461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33AD7-BC83-4B04-A290-E18617224CA7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30DBF-6293-438C-8627-F9A45C20B8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241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984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027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15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134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381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31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64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361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152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496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3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522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08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1469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9921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5667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1585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5595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8811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7766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0645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722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7691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3105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5932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5609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0539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2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746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256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179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260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579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372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B983C-954F-9A51-2183-0800EE103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03A121-1E85-8478-86C0-95864E7F4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B84FD-F7BC-2C5B-4B20-FD2A5F27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6151-28D1-4A43-B664-CE0AE7ABDD57}" type="datetime1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6FE9B-5C90-DD94-ADFB-081AAB3E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1225B3-EA22-CC14-2A30-BF75A517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3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89410-61F9-EDB7-B582-54790C29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49DA6E-0E55-E10B-29AB-ACA881A02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3C3B8-0C22-1DF5-1001-9AC6AE7A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485C-5F8C-46A2-816B-65C5CFDB3E60}" type="datetime1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05F806-9216-005E-7C0D-2824E1D3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5F2A1-D049-0948-015C-01751DB0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31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90A54A-00DA-92D3-42A6-6978D350F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2B3FBB-D0C6-1732-E11E-18F3EC314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0E4731-4A8D-4D72-7E74-24AE162E6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4AC3-D0D4-4317-A3D5-6175C0C07788}" type="datetime1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44FDC-DBC1-F40F-B38A-C314E20E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B5301F-CD44-8050-C246-F2FAF231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39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60063-2768-864A-0628-612B30B7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35ECD6-BD17-8F65-CB67-C0491D7D5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36EB05-E718-261A-D0C6-9572F9AE1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E019-52FC-4015-9EED-6EB904ADBE94}" type="datetime1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1BF079-31C4-BAB2-6B1C-0BAE7136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C4E7A-B485-81DE-F523-63F80DBF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14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A7688-A6A7-50EE-892F-F6549F70D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5B0DE5-DF22-1BBC-3E96-AF8A457F6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3A2746-B956-6E30-2591-73B9762B1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CFE9-4973-4FF7-90A7-FA8BEA6BBBE0}" type="datetime1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F4382C-65C4-3595-87DC-53A8F257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B12223-682F-E8CF-6E85-A2C734B6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75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64B19-81C4-D1DD-F7E3-01DC0246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4FA13-372B-A9E6-3612-51162BDBA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D125C9-9FF1-BE2B-168C-27DB77E4D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18C1F0-F266-7E48-26AD-D8D0EF376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4697-7E2B-471E-B00B-79D3E911A48A}" type="datetime1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09B8FE-C281-F141-DC45-2A881707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F968BB-A81F-D67B-2FFC-A7C8D0C4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60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707BD-F2D8-3C30-FF42-B0A2542E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9FAF33-A1A0-6526-9DDD-AF75A3E60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3F773A-E0BC-DD8D-1B32-27FD7ABBA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0346A7-C0B1-FF3D-A2AC-ADDE5DDA7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9AB936-79F6-E8F8-35C2-A0D09049D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F547DB-A04C-9F0A-7F10-EEE44D9F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84DD-E891-4525-A9B6-0981EC9A2173}" type="datetime1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4254DF-F5E9-F1BC-FAB7-9152AA97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184A13-20C2-FA9A-232D-C2F2D183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50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0B3C7-4100-737A-7075-8B00F09A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0A1375-99DA-AE95-A0A9-5B23847B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E59D-C427-421A-AF9E-4668C7EFB09C}" type="datetime1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918F6C-485B-706F-2D9F-4CACF810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185875-8E01-ADB3-6FB4-43549FFA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02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5A3BDB-FB74-1C59-6AC0-7FECCD43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C51C-4EC0-4822-A46A-447FA062B283}" type="datetime1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C2A438-9B21-A208-670D-3DB25319F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241CC6-DE94-3784-C815-3C95A551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7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3CE85-7236-F24C-70C4-2FBC6AB6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E7A988-9965-4EDA-4BE1-398712901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ADF872-361C-2512-39F4-398AAC58E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DC3068-07A2-345A-0C73-7F15298F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4BE6-4AA2-4C67-A5D9-D763A64EB6B2}" type="datetime1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F27EF6-6AC7-3C55-8387-522414961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815481-0B4A-F35E-C6E8-F9A3EF71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70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CBEF9-57F2-1CB2-3359-2D89FC78D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301DB1-8E54-6DB1-0C2A-8A4B7609B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B637D4-7818-28DD-5B12-22D54BCBE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5C0417-47BA-A4DE-1E3B-353686B4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10CE-1A56-440D-848D-5373847D558B}" type="datetime1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0605A8-11B1-8233-38A0-6A69C892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B434AA-583C-FDD9-32CC-819D2F1A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48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A4C373-8014-EDA3-4CF8-9C851127C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C36FEB-D512-F82E-E738-A07138C11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B084CC-A01B-2EB5-75A6-8DA9F27BD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0604E-48D7-4BB1-A29D-F7A6474B98E2}" type="datetime1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738F3-42D5-038C-8BE6-D96041C8C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B256AC-6D7F-1719-3F10-C676604C5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64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2.png"/><Relationship Id="rId18" Type="http://schemas.openxmlformats.org/officeDocument/2006/relationships/customXml" Target="../ink/ink14.xml"/><Relationship Id="rId3" Type="http://schemas.openxmlformats.org/officeDocument/2006/relationships/image" Target="../media/image7.emf"/><Relationship Id="rId7" Type="http://schemas.openxmlformats.org/officeDocument/2006/relationships/image" Target="../media/image9.png"/><Relationship Id="rId12" Type="http://schemas.openxmlformats.org/officeDocument/2006/relationships/customXml" Target="../ink/ink11.xml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10" Type="http://schemas.openxmlformats.org/officeDocument/2006/relationships/customXml" Target="../ink/ink10.xml"/><Relationship Id="rId19" Type="http://schemas.openxmlformats.org/officeDocument/2006/relationships/image" Target="../media/image15.png"/><Relationship Id="rId4" Type="http://schemas.openxmlformats.org/officeDocument/2006/relationships/customXml" Target="../ink/ink7.xml"/><Relationship Id="rId9" Type="http://schemas.openxmlformats.org/officeDocument/2006/relationships/image" Target="../media/image10.png"/><Relationship Id="rId14" Type="http://schemas.openxmlformats.org/officeDocument/2006/relationships/customXml" Target="../ink/ink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3CB76DC-881F-D5EF-9EDA-ABA9A9592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279" y="1052736"/>
            <a:ext cx="9803642" cy="993421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Multi-robot Task Scheduling Project</a:t>
            </a:r>
            <a:endParaRPr lang="ko-KR" altLang="en-US" sz="3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1B59DF8-F138-5617-0059-E37801F3C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2214" y="2420826"/>
            <a:ext cx="4536380" cy="2016348"/>
          </a:xfrm>
        </p:spPr>
        <p:txBody>
          <a:bodyPr/>
          <a:lstStyle/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2022020670</a:t>
            </a:r>
          </a:p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황순재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AA9998-2B8F-32C7-CE38-BE52866A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029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CODE </a:t>
            </a:r>
            <a:r>
              <a:rPr lang="ko-KR" altLang="en-US" sz="3200" dirty="0">
                <a:solidFill>
                  <a:schemeClr val="bg1"/>
                </a:solidFill>
              </a:rPr>
              <a:t>구성 </a:t>
            </a:r>
            <a:r>
              <a:rPr lang="en-US" altLang="ko-KR" sz="3200" dirty="0">
                <a:solidFill>
                  <a:schemeClr val="bg1"/>
                </a:solidFill>
              </a:rPr>
              <a:t>– target </a:t>
            </a:r>
            <a:r>
              <a:rPr lang="ko-KR" altLang="en-US" sz="3200" dirty="0">
                <a:solidFill>
                  <a:schemeClr val="bg1"/>
                </a:solidFill>
              </a:rPr>
              <a:t>좌표를 기반으로 로봇의 </a:t>
            </a:r>
            <a:r>
              <a:rPr lang="en-US" altLang="ko-KR" sz="3200" dirty="0">
                <a:solidFill>
                  <a:schemeClr val="bg1"/>
                </a:solidFill>
              </a:rPr>
              <a:t>Action </a:t>
            </a:r>
            <a:r>
              <a:rPr lang="ko-KR" altLang="en-US" sz="3200" dirty="0">
                <a:solidFill>
                  <a:schemeClr val="bg1"/>
                </a:solidFill>
              </a:rPr>
              <a:t>결정하기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DA6E5-C124-50B6-1FB4-A9B9E2189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60" y="911225"/>
            <a:ext cx="11639570" cy="588516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이제 현재 좌표에서 </a:t>
            </a:r>
            <a:r>
              <a:rPr lang="en-US" altLang="ko-KR" sz="2000" dirty="0"/>
              <a:t>target </a:t>
            </a:r>
            <a:r>
              <a:rPr lang="ko-KR" altLang="en-US" sz="2000" dirty="0"/>
              <a:t>좌표로 이동하는 </a:t>
            </a:r>
            <a:r>
              <a:rPr lang="en-US" altLang="ko-KR" sz="2000" dirty="0"/>
              <a:t>Action</a:t>
            </a:r>
            <a:r>
              <a:rPr lang="ko-KR" altLang="en-US" sz="2000" dirty="0"/>
              <a:t>을 도출하는 </a:t>
            </a:r>
            <a:r>
              <a:rPr lang="en-US" altLang="ko-KR" sz="2000" dirty="0"/>
              <a:t>A* </a:t>
            </a:r>
            <a:r>
              <a:rPr lang="ko-KR" altLang="en-US" sz="2000" dirty="0"/>
              <a:t>알고리즘을 설정했다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다음으로 작업용 로봇 </a:t>
            </a:r>
            <a:r>
              <a:rPr lang="en-US" altLang="ko-KR" sz="2000" dirty="0"/>
              <a:t>1, 2</a:t>
            </a:r>
            <a:r>
              <a:rPr lang="ko-KR" altLang="en-US" sz="2000" dirty="0"/>
              <a:t>가 로봇들이</a:t>
            </a:r>
            <a:r>
              <a:rPr lang="en-US" altLang="ko-KR" sz="2000" dirty="0"/>
              <a:t> </a:t>
            </a:r>
            <a:r>
              <a:rPr lang="ko-KR" altLang="en-US" sz="2000" dirty="0"/>
              <a:t>발견한 </a:t>
            </a:r>
            <a:r>
              <a:rPr lang="en-US" altLang="ko-KR" sz="2000" dirty="0"/>
              <a:t>Task</a:t>
            </a:r>
            <a:r>
              <a:rPr lang="ko-KR" altLang="en-US" sz="2000" dirty="0"/>
              <a:t>좌표를 할당 받았으면 해당 </a:t>
            </a:r>
            <a:r>
              <a:rPr lang="en-US" altLang="ko-KR" sz="2000" dirty="0"/>
              <a:t>Task </a:t>
            </a:r>
            <a:r>
              <a:rPr lang="ko-KR" altLang="en-US" sz="2000" dirty="0"/>
              <a:t>좌표 까지 </a:t>
            </a:r>
            <a:r>
              <a:rPr lang="en-US" altLang="ko-KR" sz="2000" dirty="0"/>
              <a:t>A*</a:t>
            </a:r>
            <a:r>
              <a:rPr lang="ko-KR" altLang="en-US" sz="2000" dirty="0"/>
              <a:t>을 이용해서 도달하게 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만약 </a:t>
            </a:r>
            <a:r>
              <a:rPr lang="en-US" altLang="ko-KR" sz="2000" dirty="0"/>
              <a:t>TASK </a:t>
            </a:r>
            <a:r>
              <a:rPr lang="ko-KR" altLang="en-US" sz="2000" dirty="0"/>
              <a:t>좌표가 할당 되지 않았고</a:t>
            </a:r>
            <a:r>
              <a:rPr lang="en-US" altLang="ko-KR" sz="2000" dirty="0"/>
              <a:t>,</a:t>
            </a:r>
            <a:r>
              <a:rPr lang="ko-KR" altLang="en-US" sz="2000" dirty="0"/>
              <a:t> 실행되고 있는 시간이 총 실행시간의 </a:t>
            </a:r>
            <a:r>
              <a:rPr lang="en-US" altLang="ko-KR" sz="2000" dirty="0"/>
              <a:t>(4/10)</a:t>
            </a:r>
            <a:r>
              <a:rPr lang="ko-KR" altLang="en-US" sz="2000" dirty="0"/>
              <a:t>을 넘게 되면 앞의 </a:t>
            </a:r>
            <a:r>
              <a:rPr lang="ko-KR" altLang="en-US" sz="2000" dirty="0" err="1"/>
              <a:t>드론에</a:t>
            </a:r>
            <a:r>
              <a:rPr lang="ko-KR" altLang="en-US" sz="2000" dirty="0"/>
              <a:t> 적용했던 방법과 같이 일정 벡터 방향으로 벽에 튕길 때까지 </a:t>
            </a:r>
            <a:r>
              <a:rPr lang="en-US" altLang="ko-KR" sz="2000" dirty="0"/>
              <a:t>RANDOM</a:t>
            </a:r>
            <a:r>
              <a:rPr lang="ko-KR" altLang="en-US" sz="2000" dirty="0"/>
              <a:t>한 움직임을 갖게 한다</a:t>
            </a:r>
            <a:r>
              <a:rPr lang="en-US" altLang="ko-KR" sz="2000" dirty="0"/>
              <a:t>. (</a:t>
            </a:r>
            <a:r>
              <a:rPr lang="ko-KR" altLang="en-US" sz="2000" dirty="0"/>
              <a:t>할당된 </a:t>
            </a:r>
            <a:r>
              <a:rPr lang="en-US" altLang="ko-KR" sz="2000" dirty="0"/>
              <a:t>TASK</a:t>
            </a:r>
            <a:r>
              <a:rPr lang="ko-KR" altLang="en-US" sz="2000" dirty="0"/>
              <a:t>만 이동하게 되면 </a:t>
            </a:r>
            <a:r>
              <a:rPr lang="en-US" altLang="ko-KR" sz="2000" dirty="0"/>
              <a:t>ENERGY</a:t>
            </a:r>
            <a:r>
              <a:rPr lang="ko-KR" altLang="en-US" sz="2000" dirty="0"/>
              <a:t>가 남게 됨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/>
              <a:t>Drone</a:t>
            </a:r>
            <a:r>
              <a:rPr lang="ko-KR" altLang="en-US" sz="2000" dirty="0"/>
              <a:t>의 </a:t>
            </a:r>
            <a:r>
              <a:rPr lang="en-US" altLang="ko-KR" sz="2000" dirty="0"/>
              <a:t>Action</a:t>
            </a:r>
            <a:r>
              <a:rPr lang="ko-KR" altLang="en-US" sz="2000" dirty="0"/>
              <a:t>은 앞에서 설정했던 대로 두가지 방식을 사용한다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1"/>
            <a:r>
              <a:rPr lang="ko-KR" altLang="en-US" sz="1600" dirty="0"/>
              <a:t>첫 번째 방법은 설정된 </a:t>
            </a:r>
            <a:r>
              <a:rPr lang="en-US" altLang="ko-KR" sz="1600" dirty="0"/>
              <a:t>TARGET </a:t>
            </a:r>
            <a:r>
              <a:rPr lang="ko-KR" altLang="en-US" sz="1600" dirty="0"/>
              <a:t>좌표로 </a:t>
            </a:r>
            <a:r>
              <a:rPr lang="en-US" altLang="ko-KR" sz="1600" dirty="0"/>
              <a:t>A* </a:t>
            </a:r>
            <a:r>
              <a:rPr lang="ko-KR" altLang="en-US" sz="1600" dirty="0"/>
              <a:t>알고리즘을 이용해서</a:t>
            </a:r>
            <a:r>
              <a:rPr lang="en-US" altLang="ko-KR" sz="1600" dirty="0"/>
              <a:t> target </a:t>
            </a:r>
            <a:r>
              <a:rPr lang="ko-KR" altLang="en-US" sz="1600" dirty="0"/>
              <a:t>좌표로 향하는 </a:t>
            </a:r>
            <a:r>
              <a:rPr lang="en-US" altLang="ko-KR" sz="1600" dirty="0"/>
              <a:t>Action</a:t>
            </a:r>
            <a:r>
              <a:rPr lang="ko-KR" altLang="en-US" sz="1600" dirty="0"/>
              <a:t>을 얻게 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두번째 방법은 한 벡터 방향으로 </a:t>
            </a:r>
            <a:r>
              <a:rPr lang="en-US" altLang="ko-KR" sz="1600" dirty="0"/>
              <a:t>RANDOM</a:t>
            </a:r>
            <a:r>
              <a:rPr lang="ko-KR" altLang="en-US" sz="1600" dirty="0"/>
              <a:t>한 움직임을 갖게 한다</a:t>
            </a:r>
            <a:r>
              <a:rPr lang="en-US" altLang="ko-KR" sz="16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다음장에서는 </a:t>
            </a:r>
            <a:r>
              <a:rPr lang="en-US" altLang="ko-KR" sz="2000" dirty="0"/>
              <a:t>DRONE</a:t>
            </a:r>
            <a:r>
              <a:rPr lang="ko-KR" altLang="en-US" sz="2000" dirty="0"/>
              <a:t>의 탐색 방법 </a:t>
            </a:r>
            <a:r>
              <a:rPr lang="en-US" altLang="ko-KR" sz="2000" dirty="0"/>
              <a:t>2</a:t>
            </a:r>
            <a:r>
              <a:rPr lang="ko-KR" altLang="en-US" sz="2000" dirty="0"/>
              <a:t>가지와 </a:t>
            </a:r>
            <a:r>
              <a:rPr lang="en-US" altLang="ko-KR" sz="2000" dirty="0"/>
              <a:t>MAP SIZE</a:t>
            </a:r>
            <a:r>
              <a:rPr lang="ko-KR" altLang="en-US" sz="2000" dirty="0"/>
              <a:t>에 따라서 실험 결과를 살펴 보겠다</a:t>
            </a:r>
            <a:r>
              <a:rPr lang="en-US" altLang="ko-KR" sz="2000" dirty="0"/>
              <a:t>. </a:t>
            </a:r>
            <a:r>
              <a:rPr lang="ko-KR" altLang="en-US" sz="2000" dirty="0"/>
              <a:t>이때 실험 결과는 </a:t>
            </a:r>
            <a:r>
              <a:rPr lang="en-US" altLang="ko-KR" sz="2000" dirty="0"/>
              <a:t>COST, TASK </a:t>
            </a:r>
            <a:r>
              <a:rPr lang="ko-KR" altLang="en-US" sz="2000" dirty="0"/>
              <a:t>위치</a:t>
            </a:r>
            <a:r>
              <a:rPr lang="en-US" altLang="ko-KR" sz="2000" dirty="0"/>
              <a:t>, ROBOT </a:t>
            </a:r>
            <a:r>
              <a:rPr lang="ko-KR" altLang="en-US" sz="2000" dirty="0"/>
              <a:t>위치 모두 실행할 때 마다 </a:t>
            </a:r>
            <a:r>
              <a:rPr lang="en-US" altLang="ko-KR" sz="2000" dirty="0"/>
              <a:t>RANDOM</a:t>
            </a:r>
            <a:r>
              <a:rPr lang="ko-KR" altLang="en-US" sz="2000" dirty="0"/>
              <a:t>하게 하였다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890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20, DRONE </a:t>
            </a:r>
            <a:r>
              <a:rPr lang="ko-KR" altLang="en-US" sz="3200" dirty="0">
                <a:solidFill>
                  <a:schemeClr val="bg1"/>
                </a:solidFill>
              </a:rPr>
              <a:t>첫번째 방법</a:t>
            </a:r>
            <a:r>
              <a:rPr lang="en-US" altLang="ko-KR" sz="3200" dirty="0">
                <a:solidFill>
                  <a:schemeClr val="bg1"/>
                </a:solidFill>
              </a:rPr>
              <a:t>(A*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527F0EE3-B523-4E22-52A1-2A67329E7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6595" y="654049"/>
            <a:ext cx="9400103" cy="5884863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347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20, DRONE </a:t>
            </a:r>
            <a:r>
              <a:rPr lang="ko-KR" altLang="en-US" sz="3200" dirty="0">
                <a:solidFill>
                  <a:schemeClr val="bg1"/>
                </a:solidFill>
              </a:rPr>
              <a:t>첫번째 방법</a:t>
            </a:r>
            <a:r>
              <a:rPr lang="en-US" altLang="ko-KR" sz="3200" dirty="0">
                <a:solidFill>
                  <a:schemeClr val="bg1"/>
                </a:solidFill>
              </a:rPr>
              <a:t>(A*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3E1C288-793B-8386-CA96-6E5F98216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90626"/>
            <a:ext cx="3696336" cy="298074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F41296E-C8D1-556D-CA58-22CC3867E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1094" y="528888"/>
            <a:ext cx="3671403" cy="304248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7AB9E6A-C5AB-460F-7CCC-3125518C0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7412" y="500360"/>
            <a:ext cx="3789575" cy="305148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A0DB052-9940-7AE7-34E0-B98A3B1654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308" y="3706298"/>
            <a:ext cx="3665725" cy="298074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EB8D044-19BE-BF96-4868-A5ACEE96BA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3060" y="3706298"/>
            <a:ext cx="3649671" cy="298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81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20, DRONE </a:t>
            </a:r>
            <a:r>
              <a:rPr lang="ko-KR" altLang="en-US" sz="3200" dirty="0">
                <a:solidFill>
                  <a:schemeClr val="bg1"/>
                </a:solidFill>
              </a:rPr>
              <a:t>두번째 방법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랜덤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CA5B27-66C1-25E9-9ABC-91130CADD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559" y="677636"/>
            <a:ext cx="9311355" cy="580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01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20, DRONE </a:t>
            </a:r>
            <a:r>
              <a:rPr lang="ko-KR" altLang="en-US" sz="3200" dirty="0">
                <a:solidFill>
                  <a:schemeClr val="bg1"/>
                </a:solidFill>
              </a:rPr>
              <a:t>두번째 방법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랜덤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DB3EEE-BE53-DBB7-8003-7378F089E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7511"/>
            <a:ext cx="3731737" cy="30350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0DE100C-77B4-7821-5936-19F17ADA9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115" y="557511"/>
            <a:ext cx="3815521" cy="30350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6699F39-3AB2-5FAC-9EC4-383B91012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3331" y="557511"/>
            <a:ext cx="3784340" cy="303507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D99A16D-FE8E-E989-DEBE-3820077A37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321" y="3722916"/>
            <a:ext cx="3740524" cy="30350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73E404E-75F0-6D0D-EA1F-C2D9F627AD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572" y="3649736"/>
            <a:ext cx="3921787" cy="310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36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40, DRONE </a:t>
            </a:r>
            <a:r>
              <a:rPr lang="ko-KR" altLang="en-US" sz="3200" dirty="0">
                <a:solidFill>
                  <a:schemeClr val="bg1"/>
                </a:solidFill>
              </a:rPr>
              <a:t>첫번째 방법</a:t>
            </a:r>
            <a:r>
              <a:rPr lang="en-US" altLang="ko-KR" sz="3200" dirty="0">
                <a:solidFill>
                  <a:schemeClr val="bg1"/>
                </a:solidFill>
              </a:rPr>
              <a:t>(A*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64124F0-D390-BDDA-E85B-C6DDD3C5F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526" y="676955"/>
            <a:ext cx="9337631" cy="586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78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40, DRONE </a:t>
            </a:r>
            <a:r>
              <a:rPr lang="ko-KR" altLang="en-US" sz="3200" dirty="0">
                <a:solidFill>
                  <a:schemeClr val="bg1"/>
                </a:solidFill>
              </a:rPr>
              <a:t>첫번째 방법</a:t>
            </a:r>
            <a:r>
              <a:rPr lang="en-US" altLang="ko-KR" sz="3200" dirty="0">
                <a:solidFill>
                  <a:schemeClr val="bg1"/>
                </a:solidFill>
              </a:rPr>
              <a:t>(A*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DD5DAE-0FFA-2AAA-699C-9EF0B0F38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00360"/>
            <a:ext cx="3797523" cy="31409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C14DE5-2292-1579-AB3B-35B83F92A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532" y="538792"/>
            <a:ext cx="3760610" cy="30371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18AE31F-DA6E-1A6D-966B-FC2111A7C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7163" y="538792"/>
            <a:ext cx="3745618" cy="303716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3788A26-B566-FC9B-6537-0538F33EF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443" y="3660617"/>
            <a:ext cx="4033158" cy="318660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56E9315-F0E4-B8A3-5BD5-7F9D679BE0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0121" y="3648226"/>
            <a:ext cx="3943600" cy="318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58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40, DRONE </a:t>
            </a:r>
            <a:r>
              <a:rPr lang="ko-KR" altLang="en-US" sz="3200" dirty="0">
                <a:solidFill>
                  <a:schemeClr val="bg1"/>
                </a:solidFill>
              </a:rPr>
              <a:t>두번째 방법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랜덤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F624E3-8DD4-DF30-2758-8F8BC2159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850" y="738868"/>
            <a:ext cx="8567604" cy="538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67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40, DRONE </a:t>
            </a:r>
            <a:r>
              <a:rPr lang="ko-KR" altLang="en-US" sz="3200" dirty="0">
                <a:solidFill>
                  <a:schemeClr val="bg1"/>
                </a:solidFill>
              </a:rPr>
              <a:t>두번째 방법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랜덤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6A3827-CEC1-6C6B-25CE-BC7D58BAC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02" y="500360"/>
            <a:ext cx="3780140" cy="30867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020C9F-A311-CB11-5094-312CECA97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719" y="500360"/>
            <a:ext cx="3699704" cy="30468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6F13151-FCE4-8682-F53B-9C016019C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1712" y="500359"/>
            <a:ext cx="3940886" cy="30461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86FB976-EC57-52AE-454C-5EAE7215C5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638550"/>
            <a:ext cx="3975321" cy="32194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59CBC71-4852-D349-6651-119B22551A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2894" y="3587141"/>
            <a:ext cx="4019053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76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100, DRONE </a:t>
            </a:r>
            <a:r>
              <a:rPr lang="ko-KR" altLang="en-US" sz="3200" dirty="0">
                <a:solidFill>
                  <a:schemeClr val="bg1"/>
                </a:solidFill>
              </a:rPr>
              <a:t>첫번째 방법</a:t>
            </a:r>
            <a:r>
              <a:rPr lang="en-US" altLang="ko-KR" sz="3200" dirty="0">
                <a:solidFill>
                  <a:schemeClr val="bg1"/>
                </a:solidFill>
              </a:rPr>
              <a:t>(A*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A84B5A-A45C-4E8C-E367-197D51695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647" y="720795"/>
            <a:ext cx="8005336" cy="575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5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CODE </a:t>
            </a:r>
            <a:r>
              <a:rPr lang="ko-KR" altLang="en-US" sz="3200" dirty="0">
                <a:solidFill>
                  <a:schemeClr val="bg1"/>
                </a:solidFill>
              </a:rPr>
              <a:t>구성 </a:t>
            </a:r>
            <a:r>
              <a:rPr lang="en-US" altLang="ko-KR" sz="3200" dirty="0">
                <a:solidFill>
                  <a:schemeClr val="bg1"/>
                </a:solidFill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</a:rPr>
              <a:t>탐색해야 할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타겟 좌표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DA6E5-C124-50B6-1FB4-A9B9E2189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60" y="911225"/>
            <a:ext cx="11639570" cy="5885166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while (time &lt; TIME_MAX &amp;&amp; not </a:t>
            </a:r>
            <a:r>
              <a:rPr lang="en-US" altLang="ko-KR" sz="2000" dirty="0" err="1"/>
              <a:t>all_done</a:t>
            </a:r>
            <a:r>
              <a:rPr lang="en-US" altLang="ko-KR" sz="2000" dirty="0"/>
              <a:t>){} </a:t>
            </a:r>
            <a:r>
              <a:rPr lang="ko-KR" altLang="en-US" sz="2000" dirty="0" err="1"/>
              <a:t>반복문</a:t>
            </a:r>
            <a:r>
              <a:rPr lang="ko-KR" altLang="en-US" sz="2000" dirty="0"/>
              <a:t> 시작할 때 앞부분에서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scheduler.on_info_updated</a:t>
            </a:r>
            <a:r>
              <a:rPr lang="en-US" altLang="ko-KR" sz="2000" dirty="0"/>
              <a:t>(</a:t>
            </a:r>
            <a:r>
              <a:rPr lang="en-US" altLang="ko-KR" sz="2000" dirty="0" err="1"/>
              <a:t>knownObject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knownTerrein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active_tasks</a:t>
            </a:r>
            <a:r>
              <a:rPr lang="en-US" altLang="ko-KR" sz="2000" dirty="0"/>
              <a:t>, robots)</a:t>
            </a:r>
            <a:r>
              <a:rPr lang="ko-KR" altLang="en-US" sz="2000" dirty="0"/>
              <a:t>를 이용해서</a:t>
            </a:r>
            <a:r>
              <a:rPr lang="en-US" altLang="ko-KR" sz="2000" dirty="0"/>
              <a:t> </a:t>
            </a:r>
            <a:r>
              <a:rPr lang="ko-KR" altLang="en-US" sz="2000" dirty="0"/>
              <a:t>반복해서 얻은 정보를 각 반복마다 업데이트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이때 정보를 업데이트 한다는 것은 </a:t>
            </a:r>
            <a:r>
              <a:rPr lang="en-US" altLang="ko-KR" sz="2000" dirty="0"/>
              <a:t>DRONE, </a:t>
            </a:r>
            <a:r>
              <a:rPr lang="ko-KR" altLang="en-US" sz="2000" dirty="0"/>
              <a:t>작업용 로봇</a:t>
            </a:r>
            <a:r>
              <a:rPr lang="en-US" altLang="ko-KR" sz="2000" dirty="0"/>
              <a:t>1, </a:t>
            </a:r>
            <a:r>
              <a:rPr lang="ko-KR" altLang="en-US" sz="2000" dirty="0"/>
              <a:t>작업용 로봇</a:t>
            </a:r>
            <a:r>
              <a:rPr lang="en-US" altLang="ko-KR" sz="2000" dirty="0"/>
              <a:t>2</a:t>
            </a:r>
            <a:r>
              <a:rPr lang="ko-KR" altLang="en-US" sz="2000" dirty="0"/>
              <a:t>가 가야할 타겟 좌표 위치를 설정한다는 것을 의미함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이때 </a:t>
            </a:r>
            <a:r>
              <a:rPr lang="en-US" altLang="ko-KR" sz="2000" dirty="0"/>
              <a:t>DRONE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타켓</a:t>
            </a:r>
            <a:r>
              <a:rPr lang="ko-KR" altLang="en-US" sz="2000" dirty="0"/>
              <a:t> 좌표 설정 방법으로는 </a:t>
            </a:r>
            <a:r>
              <a:rPr lang="en-US" altLang="ko-KR" sz="2000" dirty="0"/>
              <a:t>2</a:t>
            </a:r>
            <a:r>
              <a:rPr lang="ko-KR" altLang="en-US" sz="2000" dirty="0"/>
              <a:t>가지를 제안함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623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100, DRONE </a:t>
            </a:r>
            <a:r>
              <a:rPr lang="ko-KR" altLang="en-US" sz="3200" dirty="0">
                <a:solidFill>
                  <a:schemeClr val="bg1"/>
                </a:solidFill>
              </a:rPr>
              <a:t>첫번째 방법</a:t>
            </a:r>
            <a:r>
              <a:rPr lang="en-US" altLang="ko-KR" sz="3200" dirty="0">
                <a:solidFill>
                  <a:schemeClr val="bg1"/>
                </a:solidFill>
              </a:rPr>
              <a:t>(A*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64B694-C6BC-CC98-FA61-1C69E17F6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09" y="571501"/>
            <a:ext cx="3885362" cy="31350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3604EE-02F4-D71F-1F9A-1DC53969B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120" y="571501"/>
            <a:ext cx="3765692" cy="30534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F0367CE-D8FC-0616-F3EF-5AD331C2E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9728" y="571502"/>
            <a:ext cx="3683829" cy="30534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58049DC-0863-1AD7-B881-487FF2316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132" y="3785218"/>
            <a:ext cx="3680731" cy="30727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58C8D67-1FA8-7752-6BC3-48705344CE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7046" y="3680304"/>
            <a:ext cx="3885363" cy="317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66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100, DRONE </a:t>
            </a:r>
            <a:r>
              <a:rPr lang="ko-KR" altLang="en-US" sz="3200" dirty="0">
                <a:solidFill>
                  <a:schemeClr val="bg1"/>
                </a:solidFill>
              </a:rPr>
              <a:t>두번째 방법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랜덤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C10C15-27A8-C3BC-32EB-1D30C301B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595" y="587147"/>
            <a:ext cx="8582013" cy="613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100, DRONE </a:t>
            </a:r>
            <a:r>
              <a:rPr lang="ko-KR" altLang="en-US" sz="3200" dirty="0">
                <a:solidFill>
                  <a:schemeClr val="bg1"/>
                </a:solidFill>
              </a:rPr>
              <a:t>두번째 방법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랜덤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F85C52-7CD7-5BB4-B29A-D792FAF99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53" y="573840"/>
            <a:ext cx="3614217" cy="30082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8648CC-B3CF-D5F9-7836-8D1416619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050" y="573840"/>
            <a:ext cx="3634653" cy="30082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B1DA214-B4A7-A476-E8E9-98FDA3AF1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3082" y="573839"/>
            <a:ext cx="3634357" cy="30082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2DF368F-844F-B9E7-3D69-EE7F4EFD60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672" y="3655558"/>
            <a:ext cx="3878257" cy="320244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0B9FAF4-A18A-1890-5006-70BE099A27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1983" y="3611775"/>
            <a:ext cx="3896303" cy="320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83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연속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ko-KR" altLang="en-US" sz="3200" dirty="0">
                <a:solidFill>
                  <a:schemeClr val="bg1"/>
                </a:solidFill>
              </a:rPr>
              <a:t>번 실행한 결과값 정리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23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B29BBCD-FCC2-4FCC-CAD3-7B17C0311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558959"/>
              </p:ext>
            </p:extLst>
          </p:nvPr>
        </p:nvGraphicFramePr>
        <p:xfrm>
          <a:off x="2564490" y="570366"/>
          <a:ext cx="6046110" cy="2932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9222">
                  <a:extLst>
                    <a:ext uri="{9D8B030D-6E8A-4147-A177-3AD203B41FA5}">
                      <a16:colId xmlns:a16="http://schemas.microsoft.com/office/drawing/2014/main" val="374044658"/>
                    </a:ext>
                  </a:extLst>
                </a:gridCol>
                <a:gridCol w="1209222">
                  <a:extLst>
                    <a:ext uri="{9D8B030D-6E8A-4147-A177-3AD203B41FA5}">
                      <a16:colId xmlns:a16="http://schemas.microsoft.com/office/drawing/2014/main" val="3326690191"/>
                    </a:ext>
                  </a:extLst>
                </a:gridCol>
                <a:gridCol w="1209222">
                  <a:extLst>
                    <a:ext uri="{9D8B030D-6E8A-4147-A177-3AD203B41FA5}">
                      <a16:colId xmlns:a16="http://schemas.microsoft.com/office/drawing/2014/main" val="3552383167"/>
                    </a:ext>
                  </a:extLst>
                </a:gridCol>
                <a:gridCol w="1209222">
                  <a:extLst>
                    <a:ext uri="{9D8B030D-6E8A-4147-A177-3AD203B41FA5}">
                      <a16:colId xmlns:a16="http://schemas.microsoft.com/office/drawing/2014/main" val="182925859"/>
                    </a:ext>
                  </a:extLst>
                </a:gridCol>
                <a:gridCol w="1209222">
                  <a:extLst>
                    <a:ext uri="{9D8B030D-6E8A-4147-A177-3AD203B41FA5}">
                      <a16:colId xmlns:a16="http://schemas.microsoft.com/office/drawing/2014/main" val="3042431064"/>
                    </a:ext>
                  </a:extLst>
                </a:gridCol>
              </a:tblGrid>
              <a:tr h="611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MAP_SIZE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총 </a:t>
                      </a:r>
                      <a:r>
                        <a:rPr lang="en-US" sz="1100" u="none" strike="noStrike" dirty="0">
                          <a:effectLst/>
                        </a:rPr>
                        <a:t>TASK </a:t>
                      </a:r>
                      <a:r>
                        <a:rPr lang="ko-KR" altLang="en-US" sz="1100" u="none" strike="noStrike" dirty="0">
                          <a:effectLst/>
                        </a:rPr>
                        <a:t>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성공 </a:t>
                      </a:r>
                      <a:r>
                        <a:rPr lang="en-US" sz="1100" u="none" strike="noStrike">
                          <a:effectLst/>
                        </a:rPr>
                        <a:t>TASK</a:t>
                      </a:r>
                      <a:r>
                        <a:rPr lang="ko-KR" altLang="en-US" sz="1100" u="none" strike="noStrike">
                          <a:effectLst/>
                        </a:rPr>
                        <a:t>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걸린 시간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en-US" sz="1100" u="none" strike="noStrike" dirty="0" err="1">
                          <a:effectLst/>
                        </a:rPr>
                        <a:t>ms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3116336"/>
                  </a:ext>
                </a:extLst>
              </a:tr>
              <a:tr h="3867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방법 </a:t>
                      </a:r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365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22171333"/>
                  </a:ext>
                </a:extLst>
              </a:tr>
              <a:tr h="3867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방법 </a:t>
                      </a:r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3456574"/>
                  </a:ext>
                </a:extLst>
              </a:tr>
              <a:tr h="3867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방법 </a:t>
                      </a:r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814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04802057"/>
                  </a:ext>
                </a:extLst>
              </a:tr>
              <a:tr h="3867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방법 </a:t>
                      </a:r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72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45454106"/>
                  </a:ext>
                </a:extLst>
              </a:tr>
              <a:tr h="3867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방법 </a:t>
                      </a:r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10438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75264679"/>
                  </a:ext>
                </a:extLst>
              </a:tr>
              <a:tr h="3867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방법 </a:t>
                      </a:r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570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9878005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3382311-629B-A994-6832-7535D9026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15" y="3968145"/>
            <a:ext cx="11639570" cy="257076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일단 실행시간을 살펴보면 </a:t>
            </a:r>
            <a:r>
              <a:rPr lang="en-US" altLang="ko-KR" sz="2000" dirty="0"/>
              <a:t>A*</a:t>
            </a:r>
            <a:r>
              <a:rPr lang="ko-KR" altLang="en-US" sz="2000" dirty="0"/>
              <a:t>을 사용하지 않는 방법 </a:t>
            </a:r>
            <a:r>
              <a:rPr lang="en-US" altLang="ko-KR" sz="2000" dirty="0"/>
              <a:t>2</a:t>
            </a:r>
            <a:r>
              <a:rPr lang="ko-KR" altLang="en-US" sz="2000" dirty="0"/>
              <a:t>가 압도적으로 적은 시간이 걸리는 것을 확인할 수 있다</a:t>
            </a:r>
            <a:r>
              <a:rPr lang="en-US" altLang="ko-KR" sz="2000" dirty="0"/>
              <a:t>.(</a:t>
            </a:r>
            <a:r>
              <a:rPr lang="ko-KR" altLang="en-US" sz="2000" dirty="0"/>
              <a:t>이는 </a:t>
            </a:r>
            <a:r>
              <a:rPr lang="en-US" altLang="ko-KR" sz="2000" dirty="0"/>
              <a:t>RANDOM</a:t>
            </a:r>
            <a:r>
              <a:rPr lang="ko-KR" altLang="en-US" sz="2000" dirty="0"/>
              <a:t>이 따로 </a:t>
            </a:r>
            <a:r>
              <a:rPr lang="ko-KR" altLang="en-US" sz="2000" dirty="0" err="1"/>
              <a:t>연산량을</a:t>
            </a:r>
            <a:r>
              <a:rPr lang="ko-KR" altLang="en-US" sz="2000" dirty="0"/>
              <a:t> 필요하지 않아서 그렇다</a:t>
            </a:r>
            <a:r>
              <a:rPr lang="en-US" altLang="ko-KR" sz="2000" dirty="0"/>
              <a:t>.)</a:t>
            </a:r>
          </a:p>
          <a:p>
            <a:endParaRPr lang="en-US" altLang="ko-KR" sz="2000" dirty="0"/>
          </a:p>
          <a:p>
            <a:r>
              <a:rPr lang="ko-KR" altLang="en-US" sz="2000" dirty="0"/>
              <a:t>다음으로 실험성능을 살펴보면 </a:t>
            </a:r>
            <a:r>
              <a:rPr lang="en-US" altLang="ko-KR" sz="2000" dirty="0"/>
              <a:t>MAP SIZE</a:t>
            </a:r>
            <a:r>
              <a:rPr lang="ko-KR" altLang="en-US" sz="2000" dirty="0"/>
              <a:t>가 어느 정도 </a:t>
            </a:r>
            <a:r>
              <a:rPr lang="ko-KR" altLang="en-US" sz="2000" dirty="0" err="1"/>
              <a:t>작을때는</a:t>
            </a:r>
            <a:r>
              <a:rPr lang="ko-KR" altLang="en-US" sz="2000" dirty="0"/>
              <a:t> </a:t>
            </a:r>
            <a:r>
              <a:rPr lang="en-US" altLang="ko-KR" sz="2000" dirty="0"/>
              <a:t>A*</a:t>
            </a:r>
            <a:r>
              <a:rPr lang="ko-KR" altLang="en-US" sz="2000" dirty="0"/>
              <a:t>을 사용하는 방법 </a:t>
            </a:r>
            <a:r>
              <a:rPr lang="en-US" altLang="ko-KR" sz="2000" dirty="0"/>
              <a:t>1</a:t>
            </a:r>
            <a:r>
              <a:rPr lang="ko-KR" altLang="en-US" sz="2000" dirty="0"/>
              <a:t>이 더 뛰어난 성능을 보인다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6088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연속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ko-KR" altLang="en-US" sz="3200" dirty="0">
                <a:solidFill>
                  <a:schemeClr val="bg1"/>
                </a:solidFill>
              </a:rPr>
              <a:t>번 실행한 결과값 정리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3382311-629B-A994-6832-7535D9026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15" y="800101"/>
            <a:ext cx="11639570" cy="573881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MAP SIZE</a:t>
            </a:r>
            <a:r>
              <a:rPr lang="ko-KR" altLang="en-US" sz="2000" dirty="0"/>
              <a:t>가 </a:t>
            </a:r>
            <a:r>
              <a:rPr lang="en-US" altLang="ko-KR" sz="2000" dirty="0"/>
              <a:t>100</a:t>
            </a:r>
            <a:r>
              <a:rPr lang="ko-KR" altLang="en-US" sz="2000" dirty="0"/>
              <a:t>정도 됐을 때는 방법 </a:t>
            </a:r>
            <a:r>
              <a:rPr lang="en-US" altLang="ko-KR" sz="2000" dirty="0"/>
              <a:t>1</a:t>
            </a:r>
            <a:r>
              <a:rPr lang="ko-KR" altLang="en-US" sz="2000" dirty="0"/>
              <a:t>이 더 낮은 성능을 보이는데 이유를 분석해 보자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먼저 </a:t>
            </a:r>
            <a:r>
              <a:rPr lang="en-US" altLang="ko-KR" sz="2000" dirty="0"/>
              <a:t>DRONE</a:t>
            </a:r>
            <a:r>
              <a:rPr lang="ko-KR" altLang="en-US" sz="2000" dirty="0"/>
              <a:t>이 초기 가지고 있는 총 에너지 </a:t>
            </a:r>
            <a:r>
              <a:rPr lang="en-US" altLang="ko-KR" sz="2000" dirty="0"/>
              <a:t>= MAP_SIZE * 100 * 6 = 60000</a:t>
            </a:r>
            <a:r>
              <a:rPr lang="ko-KR" altLang="en-US" sz="2000" dirty="0"/>
              <a:t>이다</a:t>
            </a:r>
            <a:r>
              <a:rPr lang="en-US" altLang="ko-KR" sz="2000" dirty="0"/>
              <a:t>. </a:t>
            </a:r>
            <a:r>
              <a:rPr lang="ko-KR" altLang="en-US" sz="2000" dirty="0"/>
              <a:t>이때 </a:t>
            </a:r>
            <a:r>
              <a:rPr lang="en-US" altLang="ko-KR" sz="2000" dirty="0"/>
              <a:t>DRONE COST = 120~200 </a:t>
            </a:r>
            <a:r>
              <a:rPr lang="ko-KR" altLang="en-US" sz="2000" dirty="0"/>
              <a:t>사이의 값을 가진다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r>
              <a:rPr lang="en-US" altLang="ko-KR" sz="2000" dirty="0"/>
              <a:t>DRONE</a:t>
            </a:r>
            <a:r>
              <a:rPr lang="ko-KR" altLang="en-US" sz="2000" dirty="0"/>
              <a:t> </a:t>
            </a:r>
            <a:r>
              <a:rPr lang="en-US" altLang="ko-KR" sz="2000" dirty="0"/>
              <a:t>COST</a:t>
            </a:r>
            <a:r>
              <a:rPr lang="ko-KR" altLang="en-US" sz="2000" dirty="0"/>
              <a:t> </a:t>
            </a:r>
            <a:r>
              <a:rPr lang="en-US" altLang="ko-KR" sz="2000" dirty="0"/>
              <a:t>=</a:t>
            </a:r>
            <a:r>
              <a:rPr lang="ko-KR" altLang="en-US" sz="2000" dirty="0"/>
              <a:t> 최대값인 </a:t>
            </a:r>
            <a:r>
              <a:rPr lang="en-US" altLang="ko-KR" sz="2000" dirty="0"/>
              <a:t>200</a:t>
            </a:r>
            <a:r>
              <a:rPr lang="ko-KR" altLang="en-US" sz="2000" dirty="0"/>
              <a:t>을 가진다 가정하자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그렇게 가정했을 때 </a:t>
            </a:r>
            <a:r>
              <a:rPr lang="en-US" altLang="ko-KR" sz="2000" dirty="0"/>
              <a:t>x</a:t>
            </a:r>
            <a:r>
              <a:rPr lang="ko-KR" altLang="en-US" sz="2000" dirty="0"/>
              <a:t>좌표로 </a:t>
            </a:r>
            <a:r>
              <a:rPr lang="ko-KR" altLang="en-US" sz="2000" dirty="0" err="1"/>
              <a:t>맵을</a:t>
            </a:r>
            <a:r>
              <a:rPr lang="ko-KR" altLang="en-US" sz="2000" dirty="0"/>
              <a:t> 처음부터 끝까지 이동하면 </a:t>
            </a:r>
            <a:r>
              <a:rPr lang="en-US" altLang="ko-KR" sz="2000" dirty="0"/>
              <a:t>95 * 200 = 19000</a:t>
            </a:r>
            <a:r>
              <a:rPr lang="ko-KR" altLang="en-US" sz="2000" dirty="0"/>
              <a:t>의 에너지를 소모한다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이후 </a:t>
            </a:r>
            <a:r>
              <a:rPr lang="en-US" altLang="ko-KR" sz="2000" dirty="0"/>
              <a:t>y</a:t>
            </a:r>
            <a:r>
              <a:rPr lang="ko-KR" altLang="en-US" sz="2000" dirty="0"/>
              <a:t>좌표로 </a:t>
            </a:r>
            <a:r>
              <a:rPr lang="en-US" altLang="ko-KR" sz="2000" dirty="0"/>
              <a:t>5 </a:t>
            </a:r>
            <a:r>
              <a:rPr lang="ko-KR" altLang="en-US" sz="2000" dirty="0"/>
              <a:t>이동하면 </a:t>
            </a:r>
            <a:r>
              <a:rPr lang="en-US" altLang="ko-KR" sz="2000" dirty="0"/>
              <a:t>5 * 200 = 1000</a:t>
            </a:r>
            <a:r>
              <a:rPr lang="ko-KR" altLang="en-US" sz="2000" dirty="0"/>
              <a:t>의 에너지를 소모한다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이후 </a:t>
            </a:r>
            <a:r>
              <a:rPr lang="en-US" altLang="ko-KR" sz="2000" dirty="0"/>
              <a:t>x, y </a:t>
            </a:r>
            <a:r>
              <a:rPr lang="ko-KR" altLang="en-US" sz="2000" dirty="0"/>
              <a:t>돌아가면서 에너지를 소모한다고 생각하면 </a:t>
            </a:r>
            <a:r>
              <a:rPr lang="en-US" altLang="ko-KR" sz="2000" dirty="0"/>
              <a:t>20000 * 3 == 60000 </a:t>
            </a:r>
            <a:r>
              <a:rPr lang="ko-KR" altLang="en-US" sz="2000" dirty="0"/>
              <a:t>으로 총 </a:t>
            </a:r>
            <a:r>
              <a:rPr lang="en-US" altLang="ko-KR" sz="2000" dirty="0"/>
              <a:t>15 * 100</a:t>
            </a:r>
            <a:r>
              <a:rPr lang="ko-KR" altLang="en-US" sz="2000" dirty="0"/>
              <a:t>의 지역 밖에 탐색을 못 하는 것을 알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이때 </a:t>
            </a:r>
            <a:r>
              <a:rPr lang="en-US" altLang="ko-KR" sz="2000" dirty="0"/>
              <a:t>DRONE</a:t>
            </a:r>
            <a:r>
              <a:rPr lang="ko-KR" altLang="en-US" sz="2000" dirty="0"/>
              <a:t>이 </a:t>
            </a:r>
            <a:r>
              <a:rPr lang="en-US" altLang="ko-KR" sz="2000" dirty="0"/>
              <a:t>2</a:t>
            </a:r>
            <a:r>
              <a:rPr lang="ko-KR" altLang="en-US" sz="2000" dirty="0"/>
              <a:t>개가 주어 졌으니 에너지를 최대한 활용해도 </a:t>
            </a:r>
            <a:r>
              <a:rPr lang="ko-KR" altLang="en-US" sz="2000" dirty="0" err="1"/>
              <a:t>맵의</a:t>
            </a:r>
            <a:r>
              <a:rPr lang="ko-KR" altLang="en-US" sz="2000" dirty="0"/>
              <a:t> </a:t>
            </a:r>
            <a:r>
              <a:rPr lang="en-US" altLang="ko-KR" sz="2000" dirty="0"/>
              <a:t>30% </a:t>
            </a:r>
            <a:r>
              <a:rPr lang="ko-KR" altLang="en-US" sz="2000" dirty="0"/>
              <a:t>밖에 탐색하지 못 하는 것을 알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 때 </a:t>
            </a:r>
            <a:r>
              <a:rPr lang="en-US" altLang="ko-KR" sz="2000" dirty="0"/>
              <a:t>TASK 8 ~ 15</a:t>
            </a:r>
            <a:r>
              <a:rPr lang="ko-KR" altLang="en-US" sz="2000" dirty="0"/>
              <a:t>는 작업을 수행하던 도중 차례대로 생성 되므로 지나가면서 아예 발견하지 못하게 되는 경우도 존재한다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80788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연속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ko-KR" altLang="en-US" sz="3200" dirty="0">
                <a:solidFill>
                  <a:schemeClr val="bg1"/>
                </a:solidFill>
              </a:rPr>
              <a:t>번 실행한 결과값 정리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3382311-629B-A994-6832-7535D9026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15" y="800101"/>
            <a:ext cx="11639570" cy="57388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따라서 맵 사이즈가 작은 상태에 비해서 커지게 되면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Drone</a:t>
            </a:r>
            <a:r>
              <a:rPr lang="ko-KR" altLang="en-US" sz="2000" dirty="0"/>
              <a:t>의 총 에너지량 한계상 탐색하지 못한 부분이 많게 되고</a:t>
            </a:r>
            <a:r>
              <a:rPr lang="en-US" altLang="ko-KR" sz="2000" dirty="0"/>
              <a:t>, Random</a:t>
            </a:r>
            <a:r>
              <a:rPr lang="ko-KR" altLang="en-US" sz="2000" dirty="0"/>
              <a:t>의 경우 워낙 많은 부분이 </a:t>
            </a:r>
            <a:r>
              <a:rPr lang="ko-KR" altLang="en-US" sz="2000" dirty="0" err="1"/>
              <a:t>미탐색</a:t>
            </a:r>
            <a:r>
              <a:rPr lang="ko-KR" altLang="en-US" sz="2000" dirty="0"/>
              <a:t> 상태이기 때문에</a:t>
            </a:r>
            <a:r>
              <a:rPr lang="en-US" altLang="ko-KR" sz="2000" dirty="0"/>
              <a:t> </a:t>
            </a:r>
            <a:r>
              <a:rPr lang="ko-KR" altLang="en-US" sz="2000" dirty="0"/>
              <a:t>이러한 부분을 탐색할 때 </a:t>
            </a:r>
            <a:r>
              <a:rPr lang="en-US" altLang="ko-KR" sz="2000" dirty="0"/>
              <a:t>ENERGY </a:t>
            </a:r>
            <a:r>
              <a:rPr lang="ko-KR" altLang="en-US" sz="2000" dirty="0"/>
              <a:t>손실이 적게 일어나게 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또한 랜덤 탐색하게 되면서 어느 정도 맵 전체를 탐색하게 되면서 </a:t>
            </a:r>
            <a:r>
              <a:rPr lang="en-US" altLang="ko-KR" sz="2000" dirty="0"/>
              <a:t>TASK</a:t>
            </a:r>
            <a:r>
              <a:rPr lang="ko-KR" altLang="en-US" sz="2000" dirty="0"/>
              <a:t>를 더 잘 찾게 되는 것 같다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다음으로 기존의 실험에서 시간과 에너지량만 늘린 결과도 함께 살펴보자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5773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100, DRONE </a:t>
            </a:r>
            <a:r>
              <a:rPr lang="ko-KR" altLang="en-US" sz="3200" dirty="0">
                <a:solidFill>
                  <a:schemeClr val="bg1"/>
                </a:solidFill>
              </a:rPr>
              <a:t>첫번째 방법</a:t>
            </a:r>
            <a:r>
              <a:rPr lang="en-US" altLang="ko-KR" sz="3200" dirty="0">
                <a:solidFill>
                  <a:schemeClr val="bg1"/>
                </a:solidFill>
              </a:rPr>
              <a:t>(A*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308D530-056E-4B8D-E6F0-64A56D728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15" y="617538"/>
            <a:ext cx="11639570" cy="57388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기존 환경에서 시간과 에너지만 </a:t>
            </a:r>
            <a:r>
              <a:rPr lang="en-US" altLang="ko-KR" sz="2000" dirty="0"/>
              <a:t>2</a:t>
            </a:r>
            <a:r>
              <a:rPr lang="ko-KR" altLang="en-US" sz="2000" dirty="0"/>
              <a:t>배로 늘린 상황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8AE456-C9EC-EB5D-2691-FC8A2D7F6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07" y="987878"/>
            <a:ext cx="8099332" cy="58048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313F5E-9DAA-979B-10A1-0C34F7191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016" y="1815568"/>
            <a:ext cx="3817336" cy="314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16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100, DRONE </a:t>
            </a:r>
            <a:r>
              <a:rPr lang="ko-KR" altLang="en-US" sz="3200" dirty="0">
                <a:solidFill>
                  <a:schemeClr val="bg1"/>
                </a:solidFill>
              </a:rPr>
              <a:t>첫번째 방법</a:t>
            </a:r>
            <a:r>
              <a:rPr lang="en-US" altLang="ko-KR" sz="3200" dirty="0">
                <a:solidFill>
                  <a:schemeClr val="bg1"/>
                </a:solidFill>
              </a:rPr>
              <a:t>(A*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308D530-056E-4B8D-E6F0-64A56D728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15" y="617538"/>
            <a:ext cx="11639570" cy="57388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기존 환경에서 시간과 에너지만 </a:t>
            </a:r>
            <a:r>
              <a:rPr lang="en-US" altLang="ko-KR" sz="2000" dirty="0"/>
              <a:t>3</a:t>
            </a:r>
            <a:r>
              <a:rPr lang="ko-KR" altLang="en-US" sz="2000" dirty="0"/>
              <a:t>배로 늘린 상황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10EE02-5346-33C1-0264-2D54FD3CA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5631"/>
            <a:ext cx="8232881" cy="58623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687A425-A2D1-7BD5-93A8-639061BB6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119" y="1885950"/>
            <a:ext cx="3896881" cy="31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35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100, DRONE </a:t>
            </a:r>
            <a:r>
              <a:rPr lang="ko-KR" altLang="en-US" sz="3200" dirty="0">
                <a:solidFill>
                  <a:schemeClr val="bg1"/>
                </a:solidFill>
              </a:rPr>
              <a:t>첫번째 방법</a:t>
            </a:r>
            <a:r>
              <a:rPr lang="en-US" altLang="ko-KR" sz="3200" dirty="0">
                <a:solidFill>
                  <a:schemeClr val="bg1"/>
                </a:solidFill>
              </a:rPr>
              <a:t>(A*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308D530-056E-4B8D-E6F0-64A56D728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15" y="617538"/>
            <a:ext cx="11639570" cy="57388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기존 환경에서 시간과 에너지만 </a:t>
            </a:r>
            <a:r>
              <a:rPr lang="en-US" altLang="ko-KR" sz="2000" dirty="0"/>
              <a:t>4</a:t>
            </a:r>
            <a:r>
              <a:rPr lang="ko-KR" altLang="en-US" sz="2000" dirty="0"/>
              <a:t>배로 늘린 상황</a:t>
            </a:r>
            <a:endParaRPr lang="en-US" altLang="ko-KR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3B61453-0888-A64B-C36D-5EB17BD82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9715"/>
            <a:ext cx="8209928" cy="58782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E127453-2757-BC6B-F2E3-22D19B388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202" y="1928246"/>
            <a:ext cx="37052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46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100, DRONE </a:t>
            </a:r>
            <a:r>
              <a:rPr lang="ko-KR" altLang="en-US" sz="3200" dirty="0">
                <a:solidFill>
                  <a:schemeClr val="bg1"/>
                </a:solidFill>
              </a:rPr>
              <a:t>첫번째 방법</a:t>
            </a:r>
            <a:r>
              <a:rPr lang="en-US" altLang="ko-KR" sz="3200" dirty="0">
                <a:solidFill>
                  <a:schemeClr val="bg1"/>
                </a:solidFill>
              </a:rPr>
              <a:t>(A*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308D530-056E-4B8D-E6F0-64A56D728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15" y="617538"/>
            <a:ext cx="11639570" cy="57388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기존 환경에서 시간과 에너지만 </a:t>
            </a:r>
            <a:r>
              <a:rPr lang="en-US" altLang="ko-KR" sz="2000" dirty="0"/>
              <a:t>5</a:t>
            </a:r>
            <a:r>
              <a:rPr lang="ko-KR" altLang="en-US" sz="2000" dirty="0"/>
              <a:t>배로 늘린 상황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4644BA-E689-9F01-9088-2FDEE75D3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0" y="1707697"/>
            <a:ext cx="3619500" cy="31813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C7F981-DE07-5802-C10B-711C3A37F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020536"/>
            <a:ext cx="8173603" cy="583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7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CODE </a:t>
            </a:r>
            <a:r>
              <a:rPr lang="ko-KR" altLang="en-US" sz="3200" dirty="0">
                <a:solidFill>
                  <a:schemeClr val="bg1"/>
                </a:solidFill>
              </a:rPr>
              <a:t>구성 </a:t>
            </a:r>
            <a:r>
              <a:rPr lang="en-US" altLang="ko-KR" sz="3200" dirty="0">
                <a:solidFill>
                  <a:schemeClr val="bg1"/>
                </a:solidFill>
              </a:rPr>
              <a:t>- DRONE</a:t>
            </a:r>
            <a:r>
              <a:rPr lang="ko-KR" altLang="en-US" sz="3200" dirty="0">
                <a:solidFill>
                  <a:schemeClr val="bg1"/>
                </a:solidFill>
              </a:rPr>
              <a:t> 탐색방법 </a:t>
            </a:r>
            <a:r>
              <a:rPr lang="en-US" altLang="ko-KR" sz="3200" dirty="0">
                <a:solidFill>
                  <a:schemeClr val="bg1"/>
                </a:solidFill>
              </a:rPr>
              <a:t>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DA6E5-C124-50B6-1FB4-A9B9E2189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60" y="911225"/>
            <a:ext cx="5893340" cy="5885166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/>
              <a:t>첫번째 방법으로는 </a:t>
            </a:r>
            <a:r>
              <a:rPr lang="en-US" altLang="ko-KR" sz="2000" dirty="0"/>
              <a:t>DRONE</a:t>
            </a:r>
            <a:r>
              <a:rPr lang="ko-KR" altLang="en-US" sz="2000" dirty="0"/>
              <a:t>이 두 개가 존재하는데 두 </a:t>
            </a:r>
            <a:r>
              <a:rPr lang="en-US" altLang="ko-KR" sz="2000" dirty="0"/>
              <a:t>DRONE</a:t>
            </a:r>
            <a:r>
              <a:rPr lang="ko-KR" altLang="en-US" sz="2000" dirty="0"/>
              <a:t>의 상대적 위치를 체크한 다음</a:t>
            </a:r>
            <a:r>
              <a:rPr lang="en-US" altLang="ko-KR" sz="2000" dirty="0"/>
              <a:t>,</a:t>
            </a:r>
            <a:r>
              <a:rPr lang="ko-KR" altLang="en-US" sz="2000" dirty="0"/>
              <a:t> 위에 있는 </a:t>
            </a:r>
            <a:r>
              <a:rPr lang="en-US" altLang="ko-KR" sz="2000" dirty="0"/>
              <a:t>DRONE</a:t>
            </a:r>
            <a:r>
              <a:rPr lang="ko-KR" altLang="en-US" sz="2000" dirty="0"/>
              <a:t>은 위쪽 방향으로 이동 하도록 설정하고</a:t>
            </a:r>
            <a:r>
              <a:rPr lang="en-US" altLang="ko-KR" sz="2000" dirty="0"/>
              <a:t>, </a:t>
            </a:r>
            <a:r>
              <a:rPr lang="ko-KR" altLang="en-US" sz="2000" dirty="0"/>
              <a:t>아래쪽 </a:t>
            </a:r>
            <a:r>
              <a:rPr lang="en-US" altLang="ko-KR" sz="2000" dirty="0"/>
              <a:t>DRONE</a:t>
            </a:r>
            <a:r>
              <a:rPr lang="ko-KR" altLang="en-US" sz="2000" dirty="0"/>
              <a:t>은 아래쪽으로 이동하도록 설정함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움직여야 할 방향이 설정 되면 각 </a:t>
            </a:r>
            <a:r>
              <a:rPr lang="en-US" altLang="ko-KR" sz="2000" dirty="0"/>
              <a:t>DRONE</a:t>
            </a:r>
            <a:r>
              <a:rPr lang="ko-KR" altLang="en-US" sz="2000" dirty="0"/>
              <a:t>이 </a:t>
            </a:r>
            <a:r>
              <a:rPr lang="en-US" altLang="ko-KR" sz="2000" dirty="0"/>
              <a:t>X</a:t>
            </a:r>
            <a:r>
              <a:rPr lang="ko-KR" altLang="en-US" sz="2000" dirty="0"/>
              <a:t>축 방향 끝까지 탐색하도록 하고 벽에 도달하면 </a:t>
            </a:r>
            <a:r>
              <a:rPr lang="en-US" altLang="ko-KR" sz="2000" dirty="0"/>
              <a:t>X</a:t>
            </a:r>
            <a:r>
              <a:rPr lang="ko-KR" altLang="en-US" sz="2000" dirty="0"/>
              <a:t>축으로 움직여야 할 방향은 반대방향으로 다시 저장하고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Y</a:t>
            </a:r>
            <a:r>
              <a:rPr lang="ko-KR" altLang="en-US" sz="2000" dirty="0"/>
              <a:t>축 방향으로 앞에서 설정한 이동방향으로 </a:t>
            </a:r>
            <a:r>
              <a:rPr lang="en-US" altLang="ko-KR" sz="2000" dirty="0"/>
              <a:t>(5~1) </a:t>
            </a:r>
            <a:r>
              <a:rPr lang="ko-KR" altLang="en-US" sz="2000" dirty="0"/>
              <a:t>이동하게 함</a:t>
            </a:r>
            <a:r>
              <a:rPr lang="en-US" altLang="ko-KR" sz="2000" dirty="0"/>
              <a:t>(</a:t>
            </a:r>
            <a:r>
              <a:rPr lang="ko-KR" altLang="en-US" sz="2000" dirty="0"/>
              <a:t>설정한 좌표로 벽이 있을 시 </a:t>
            </a:r>
            <a:r>
              <a:rPr lang="en-US" altLang="ko-KR" sz="2000" dirty="0"/>
              <a:t>5</a:t>
            </a:r>
            <a:r>
              <a:rPr lang="ko-KR" altLang="en-US" sz="2000" dirty="0"/>
              <a:t>에서 값을 </a:t>
            </a:r>
            <a:r>
              <a:rPr lang="en-US" altLang="ko-KR" sz="2000" dirty="0"/>
              <a:t>1</a:t>
            </a:r>
            <a:r>
              <a:rPr lang="ko-KR" altLang="en-US" sz="2000" dirty="0"/>
              <a:t>씩 감소해서 이동할 좌표 설정</a:t>
            </a:r>
            <a:r>
              <a:rPr lang="en-US" altLang="ko-KR" sz="2000" dirty="0"/>
              <a:t>). 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이때 </a:t>
            </a:r>
            <a:r>
              <a:rPr lang="en-US" altLang="ko-KR" sz="2000" dirty="0"/>
              <a:t>target </a:t>
            </a:r>
            <a:r>
              <a:rPr lang="ko-KR" altLang="en-US" sz="2000" dirty="0"/>
              <a:t>좌표로 </a:t>
            </a:r>
            <a:r>
              <a:rPr lang="ko-KR" altLang="en-US" sz="2000" dirty="0" err="1"/>
              <a:t>가는길에</a:t>
            </a:r>
            <a:r>
              <a:rPr lang="ko-KR" altLang="en-US" sz="2000" dirty="0"/>
              <a:t> 벽이 있을 시 벽을 회피하여 목적 좌표로 도달하게 함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Y</a:t>
            </a:r>
            <a:r>
              <a:rPr lang="ko-KR" altLang="en-US" sz="2000" dirty="0"/>
              <a:t>축 방향으로 이동하다가 벽에 닿으면 반대 방향으로 이동하도록 설정하고</a:t>
            </a:r>
            <a:r>
              <a:rPr lang="en-US" altLang="ko-KR" sz="2000" dirty="0"/>
              <a:t>, Y</a:t>
            </a:r>
            <a:r>
              <a:rPr lang="ko-KR" altLang="en-US" sz="2000" dirty="0"/>
              <a:t>축으로</a:t>
            </a:r>
            <a:r>
              <a:rPr lang="en-US" altLang="ko-KR" sz="2000" dirty="0"/>
              <a:t> </a:t>
            </a:r>
            <a:r>
              <a:rPr lang="ko-KR" altLang="en-US" sz="2000" dirty="0"/>
              <a:t>이동이 끝나면 다시 </a:t>
            </a:r>
            <a:r>
              <a:rPr lang="en-US" altLang="ko-KR" sz="2000" dirty="0"/>
              <a:t>X</a:t>
            </a:r>
            <a:r>
              <a:rPr lang="ko-KR" altLang="en-US" sz="2000" dirty="0"/>
              <a:t>축 탐색</a:t>
            </a:r>
            <a:r>
              <a:rPr lang="en-US" altLang="ko-KR" sz="2000" dirty="0"/>
              <a:t> </a:t>
            </a:r>
            <a:r>
              <a:rPr lang="ko-KR" altLang="en-US" sz="2000" dirty="0"/>
              <a:t>진행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E92B358-9C62-E58B-93A0-38D6D9C3D629}"/>
              </a:ext>
            </a:extLst>
          </p:cNvPr>
          <p:cNvSpPr/>
          <p:nvPr/>
        </p:nvSpPr>
        <p:spPr>
          <a:xfrm>
            <a:off x="6719207" y="971550"/>
            <a:ext cx="5094514" cy="4963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CCFE9E4-67CC-83C5-C6C7-81DFEC70E69B}"/>
              </a:ext>
            </a:extLst>
          </p:cNvPr>
          <p:cNvSpPr/>
          <p:nvPr/>
        </p:nvSpPr>
        <p:spPr>
          <a:xfrm>
            <a:off x="7405007" y="2849335"/>
            <a:ext cx="253093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E692596-B2D2-2EDB-7F04-88B8B22004E8}"/>
              </a:ext>
            </a:extLst>
          </p:cNvPr>
          <p:cNvSpPr/>
          <p:nvPr/>
        </p:nvSpPr>
        <p:spPr>
          <a:xfrm>
            <a:off x="11100707" y="3483429"/>
            <a:ext cx="253093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3DF7B8E-3C3F-E7CF-E705-E797C1659395}"/>
              </a:ext>
            </a:extLst>
          </p:cNvPr>
          <p:cNvCxnSpPr/>
          <p:nvPr/>
        </p:nvCxnSpPr>
        <p:spPr>
          <a:xfrm flipV="1">
            <a:off x="7531553" y="2400300"/>
            <a:ext cx="0" cy="579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50C6994-A423-19AD-9CB8-A0984D55978D}"/>
              </a:ext>
            </a:extLst>
          </p:cNvPr>
          <p:cNvCxnSpPr/>
          <p:nvPr/>
        </p:nvCxnSpPr>
        <p:spPr>
          <a:xfrm>
            <a:off x="11227253" y="3614057"/>
            <a:ext cx="0" cy="6395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8C1B41A-D966-4B47-CDD6-915D26C59CFE}"/>
              </a:ext>
            </a:extLst>
          </p:cNvPr>
          <p:cNvGrpSpPr/>
          <p:nvPr/>
        </p:nvGrpSpPr>
        <p:grpSpPr>
          <a:xfrm>
            <a:off x="7418237" y="1109674"/>
            <a:ext cx="3865680" cy="1902960"/>
            <a:chOff x="7418237" y="1109674"/>
            <a:chExt cx="3865680" cy="190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6C086D32-840D-D767-AB36-EC519D845670}"/>
                    </a:ext>
                  </a:extLst>
                </p14:cNvPr>
                <p14:cNvContentPartPr/>
                <p14:nvPr/>
              </p14:nvContentPartPr>
              <p14:xfrm>
                <a:off x="7418237" y="1297234"/>
                <a:ext cx="3865680" cy="171540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6C086D32-840D-D767-AB36-EC519D84567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409597" y="1288234"/>
                  <a:ext cx="3883320" cy="173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83AD914D-BD62-D37B-C2A2-1B820B8E640A}"/>
                    </a:ext>
                  </a:extLst>
                </p14:cNvPr>
                <p14:cNvContentPartPr/>
                <p14:nvPr/>
              </p14:nvContentPartPr>
              <p14:xfrm>
                <a:off x="10995557" y="1109674"/>
                <a:ext cx="246960" cy="40356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83AD914D-BD62-D37B-C2A2-1B820B8E640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986557" y="1101034"/>
                  <a:ext cx="264600" cy="42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3E7715C4-C36E-CCD2-C61D-1B585229E601}"/>
                  </a:ext>
                </a:extLst>
              </p14:cNvPr>
              <p14:cNvContentPartPr/>
              <p14:nvPr/>
            </p14:nvContentPartPr>
            <p14:xfrm>
              <a:off x="7502837" y="3582874"/>
              <a:ext cx="3654720" cy="17280"/>
            </p14:xfrm>
          </p:contentPart>
        </mc:Choice>
        <mc:Fallback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3E7715C4-C36E-CCD2-C61D-1B585229E60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94197" y="3574234"/>
                <a:ext cx="367236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그룹 48">
            <a:extLst>
              <a:ext uri="{FF2B5EF4-FFF2-40B4-BE49-F238E27FC236}">
                <a16:creationId xmlns:a16="http://schemas.microsoft.com/office/drawing/2014/main" id="{6C0445D6-001F-F69D-FB37-39E8DD42FEF8}"/>
              </a:ext>
            </a:extLst>
          </p:cNvPr>
          <p:cNvGrpSpPr/>
          <p:nvPr/>
        </p:nvGrpSpPr>
        <p:grpSpPr>
          <a:xfrm>
            <a:off x="7509317" y="3616714"/>
            <a:ext cx="3765960" cy="2194200"/>
            <a:chOff x="7509317" y="3616714"/>
            <a:chExt cx="3765960" cy="219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AF7F054D-96E9-37E9-857A-D88F3E1168FA}"/>
                    </a:ext>
                  </a:extLst>
                </p14:cNvPr>
                <p14:cNvContentPartPr/>
                <p14:nvPr/>
              </p14:nvContentPartPr>
              <p14:xfrm>
                <a:off x="7526957" y="3616714"/>
                <a:ext cx="3748320" cy="199224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AF7F054D-96E9-37E9-857A-D88F3E1168F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18317" y="3607714"/>
                  <a:ext cx="3765960" cy="20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FD1785D1-A288-26A5-A8A5-34809B2A2D02}"/>
                    </a:ext>
                  </a:extLst>
                </p14:cNvPr>
                <p14:cNvContentPartPr/>
                <p14:nvPr/>
              </p14:nvContentPartPr>
              <p14:xfrm>
                <a:off x="7509317" y="5273434"/>
                <a:ext cx="411840" cy="53748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FD1785D1-A288-26A5-A8A5-34809B2A2D0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00317" y="5264794"/>
                  <a:ext cx="429480" cy="55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0F6C92CD-6E87-C280-9E42-1046261A59D4}"/>
                  </a:ext>
                </a:extLst>
              </p14:cNvPr>
              <p14:cNvContentPartPr/>
              <p14:nvPr/>
            </p14:nvContentPartPr>
            <p14:xfrm>
              <a:off x="13038197" y="3583594"/>
              <a:ext cx="360" cy="360"/>
            </p14:xfrm>
          </p:contentPart>
        </mc:Choice>
        <mc:Fallback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0F6C92CD-6E87-C280-9E42-1046261A59D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029557" y="357495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5834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100, DRONE </a:t>
            </a:r>
            <a:r>
              <a:rPr lang="ko-KR" altLang="en-US" sz="3200" dirty="0">
                <a:solidFill>
                  <a:schemeClr val="bg1"/>
                </a:solidFill>
              </a:rPr>
              <a:t>두번째 방법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랜덤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0FFFE78-2FF8-6B73-02B5-D01F2727C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15" y="617538"/>
            <a:ext cx="11639570" cy="57388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기존 환경에서 시간과 에너지만 </a:t>
            </a:r>
            <a:r>
              <a:rPr lang="en-US" altLang="ko-KR" sz="2000" dirty="0"/>
              <a:t>2</a:t>
            </a:r>
            <a:r>
              <a:rPr lang="ko-KR" altLang="en-US" sz="2000" dirty="0"/>
              <a:t>배로 늘린 상황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58AC6E-50FC-8C06-D46D-B9629AA44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2371"/>
            <a:ext cx="8198914" cy="58456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C3CAA56-8A04-9E72-F093-75F261943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5335" y="2172380"/>
            <a:ext cx="36004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34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100, DRONE </a:t>
            </a:r>
            <a:r>
              <a:rPr lang="ko-KR" altLang="en-US" sz="3200" dirty="0">
                <a:solidFill>
                  <a:schemeClr val="bg1"/>
                </a:solidFill>
              </a:rPr>
              <a:t>두번째 방법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랜덤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0FFFE78-2FF8-6B73-02B5-D01F2727C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15" y="617538"/>
            <a:ext cx="11639570" cy="57388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기존 환경에서 시간과 에너지만 </a:t>
            </a:r>
            <a:r>
              <a:rPr lang="en-US" altLang="ko-KR" sz="2000" dirty="0"/>
              <a:t>3</a:t>
            </a:r>
            <a:r>
              <a:rPr lang="ko-KR" altLang="en-US" sz="2000" dirty="0"/>
              <a:t>배로 늘린 상황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E11D87-701D-4AAD-D78B-067FD2257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958" y="2013176"/>
            <a:ext cx="3743325" cy="3076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7952C80-0935-B70D-3BA3-8DBEAB6DB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19" y="1134085"/>
            <a:ext cx="7859496" cy="561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86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100, DRONE </a:t>
            </a:r>
            <a:r>
              <a:rPr lang="ko-KR" altLang="en-US" sz="3200" dirty="0">
                <a:solidFill>
                  <a:schemeClr val="bg1"/>
                </a:solidFill>
              </a:rPr>
              <a:t>두번째 방법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랜덤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0FFFE78-2FF8-6B73-02B5-D01F2727C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15" y="617538"/>
            <a:ext cx="11639570" cy="57388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기존 환경에서 시간과 에너지만 </a:t>
            </a:r>
            <a:r>
              <a:rPr lang="en-US" altLang="ko-KR" sz="2000" dirty="0"/>
              <a:t>4</a:t>
            </a:r>
            <a:r>
              <a:rPr lang="ko-KR" altLang="en-US" sz="2000" dirty="0"/>
              <a:t>배로 늘린 상황</a:t>
            </a:r>
            <a:endParaRPr lang="en-US" altLang="ko-KR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B22E6A-1195-5405-7705-F3118A8FD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9626"/>
            <a:ext cx="8013294" cy="57318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0C0AFE5-8ACF-D169-1A45-32CCB2780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401" y="1831180"/>
            <a:ext cx="3781363" cy="319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04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100, DRONE </a:t>
            </a:r>
            <a:r>
              <a:rPr lang="ko-KR" altLang="en-US" sz="3200" dirty="0">
                <a:solidFill>
                  <a:schemeClr val="bg1"/>
                </a:solidFill>
              </a:rPr>
              <a:t>두번째 방법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랜덤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0FFFE78-2FF8-6B73-02B5-D01F2727C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15" y="617538"/>
            <a:ext cx="11639570" cy="57388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기존 환경에서 시간과 에너지만 </a:t>
            </a:r>
            <a:r>
              <a:rPr lang="en-US" altLang="ko-KR" sz="2000" dirty="0"/>
              <a:t>5</a:t>
            </a:r>
            <a:r>
              <a:rPr lang="ko-KR" altLang="en-US" sz="2000" dirty="0"/>
              <a:t>배로 늘린 상황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C12092-553B-B23B-F66A-DDA15E0C7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262" y="1926771"/>
            <a:ext cx="4081737" cy="33175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9AAA0A-9496-AA8C-E59D-88248F4AF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041740"/>
            <a:ext cx="8043419" cy="573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87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정리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0FFFE78-2FF8-6B73-02B5-D01F2727C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15" y="617538"/>
            <a:ext cx="11639570" cy="57388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앞에서 정리한 것처럼 시간과 에너지를 충분히 주니 첫 번째 방법인 </a:t>
            </a:r>
            <a:r>
              <a:rPr lang="en-US" altLang="ko-KR" sz="2000" dirty="0"/>
              <a:t>A*</a:t>
            </a:r>
            <a:r>
              <a:rPr lang="ko-KR" altLang="en-US" sz="2000" dirty="0"/>
              <a:t>이 더 잘 찾는 것을 확인할 수 있었다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만약 </a:t>
            </a:r>
            <a:r>
              <a:rPr lang="en-US" altLang="ko-KR" sz="2000" dirty="0"/>
              <a:t>TASK</a:t>
            </a:r>
            <a:r>
              <a:rPr lang="ko-KR" altLang="en-US" sz="2000" dirty="0"/>
              <a:t>가 실행 도중에 생성되지 않았다면 첫 번째 방법이 확실히 매우 뛰어난 성능을 보였겠지만 그렇지 않기에 두 번째 방법인 </a:t>
            </a:r>
            <a:r>
              <a:rPr lang="en-US" altLang="ko-KR" sz="2000" dirty="0"/>
              <a:t>RANDOM </a:t>
            </a:r>
            <a:r>
              <a:rPr lang="ko-KR" altLang="en-US" sz="2000" dirty="0"/>
              <a:t>탐색 방법도 그렇게 나쁘지 않은 성능을 나타내는 것을 알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또한 두 번째 방법이 실행 시간은 </a:t>
            </a:r>
            <a:r>
              <a:rPr lang="en-US" altLang="ko-KR" sz="2000" dirty="0"/>
              <a:t>10</a:t>
            </a:r>
            <a:r>
              <a:rPr lang="ko-KR" altLang="en-US" sz="2000" dirty="0"/>
              <a:t>배</a:t>
            </a:r>
            <a:r>
              <a:rPr lang="en-US" altLang="ko-KR" sz="2000" dirty="0"/>
              <a:t> ~ 20</a:t>
            </a:r>
            <a:r>
              <a:rPr lang="ko-KR" altLang="en-US" sz="2000" dirty="0"/>
              <a:t>배 정도 빠르기에 상황에 따라서는 두 번째 방법도 나쁘지 않다고 볼 수 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7454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CODE </a:t>
            </a:r>
            <a:r>
              <a:rPr lang="ko-KR" altLang="en-US" sz="3200" dirty="0">
                <a:solidFill>
                  <a:schemeClr val="bg1"/>
                </a:solidFill>
              </a:rPr>
              <a:t>구성 </a:t>
            </a:r>
            <a:r>
              <a:rPr lang="en-US" altLang="ko-KR" sz="3200" dirty="0">
                <a:solidFill>
                  <a:schemeClr val="bg1"/>
                </a:solidFill>
              </a:rPr>
              <a:t>- DRONE</a:t>
            </a:r>
            <a:r>
              <a:rPr lang="ko-KR" altLang="en-US" sz="3200" dirty="0">
                <a:solidFill>
                  <a:schemeClr val="bg1"/>
                </a:solidFill>
              </a:rPr>
              <a:t> 탐색방법 </a:t>
            </a:r>
            <a:r>
              <a:rPr lang="en-US" altLang="ko-KR" sz="3200" dirty="0">
                <a:solidFill>
                  <a:schemeClr val="bg1"/>
                </a:solidFill>
              </a:rPr>
              <a:t>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DA6E5-C124-50B6-1FB4-A9B9E2189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60" y="911225"/>
            <a:ext cx="6010361" cy="588516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두번째 방법으로는 각 </a:t>
            </a:r>
            <a:r>
              <a:rPr lang="en-US" altLang="ko-KR" sz="2000" dirty="0"/>
              <a:t>DRONE</a:t>
            </a:r>
            <a:r>
              <a:rPr lang="ko-KR" altLang="en-US" sz="2000" dirty="0"/>
              <a:t>이 한 벡터 방향으로 </a:t>
            </a:r>
            <a:r>
              <a:rPr lang="en-US" altLang="ko-KR" sz="2000" dirty="0"/>
              <a:t>RANDOM</a:t>
            </a:r>
            <a:r>
              <a:rPr lang="ko-KR" altLang="en-US" sz="2000" dirty="0"/>
              <a:t>하게 이동하게 설정함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 </a:t>
            </a:r>
            <a:r>
              <a:rPr lang="en-US" altLang="ko-KR" sz="2000" dirty="0"/>
              <a:t>WALL</a:t>
            </a:r>
            <a:r>
              <a:rPr lang="ko-KR" altLang="en-US" sz="2000" dirty="0"/>
              <a:t>이나 </a:t>
            </a:r>
            <a:r>
              <a:rPr lang="ko-KR" altLang="en-US" sz="2000" dirty="0" err="1"/>
              <a:t>맵의</a:t>
            </a:r>
            <a:r>
              <a:rPr lang="ko-KR" altLang="en-US" sz="2000" dirty="0"/>
              <a:t> 끝에 도달하게 되면 벡터의 방향을 다시 </a:t>
            </a:r>
            <a:r>
              <a:rPr lang="en-US" altLang="ko-KR" sz="2000" dirty="0"/>
              <a:t>RANDOM</a:t>
            </a:r>
            <a:r>
              <a:rPr lang="ko-KR" altLang="en-US" sz="2000" dirty="0"/>
              <a:t>하게 바꿔준다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22DF18-2811-1971-9687-634272D07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044" y="911225"/>
            <a:ext cx="5420296" cy="542265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D5F216D-EA92-251E-E596-E0201E300278}"/>
              </a:ext>
            </a:extLst>
          </p:cNvPr>
          <p:cNvCxnSpPr/>
          <p:nvPr/>
        </p:nvCxnSpPr>
        <p:spPr>
          <a:xfrm flipV="1">
            <a:off x="8270421" y="2147207"/>
            <a:ext cx="767443" cy="963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C922188-F78F-DA4F-A202-A2E65B48C523}"/>
              </a:ext>
            </a:extLst>
          </p:cNvPr>
          <p:cNvCxnSpPr/>
          <p:nvPr/>
        </p:nvCxnSpPr>
        <p:spPr>
          <a:xfrm flipH="1" flipV="1">
            <a:off x="6809014" y="1151164"/>
            <a:ext cx="2163536" cy="996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560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CODE </a:t>
            </a:r>
            <a:r>
              <a:rPr lang="ko-KR" altLang="en-US" sz="3200" dirty="0">
                <a:solidFill>
                  <a:schemeClr val="bg1"/>
                </a:solidFill>
              </a:rPr>
              <a:t>구성 </a:t>
            </a:r>
            <a:r>
              <a:rPr lang="en-US" altLang="ko-KR" sz="3200" dirty="0">
                <a:solidFill>
                  <a:schemeClr val="bg1"/>
                </a:solidFill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</a:rPr>
              <a:t>작업용 로봇의 </a:t>
            </a:r>
            <a:r>
              <a:rPr lang="en-US" altLang="ko-KR" sz="3200" dirty="0">
                <a:solidFill>
                  <a:schemeClr val="bg1"/>
                </a:solidFill>
              </a:rPr>
              <a:t>TARGET </a:t>
            </a:r>
            <a:r>
              <a:rPr lang="ko-KR" altLang="en-US" sz="3200" dirty="0">
                <a:solidFill>
                  <a:schemeClr val="bg1"/>
                </a:solidFill>
              </a:rPr>
              <a:t>좌표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DA6E5-C124-50B6-1FB4-A9B9E2189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60" y="911225"/>
            <a:ext cx="6010361" cy="588516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작업용 로봇의 </a:t>
            </a:r>
            <a:r>
              <a:rPr lang="en-US" altLang="ko-KR" sz="2000" dirty="0"/>
              <a:t>TARGET </a:t>
            </a:r>
            <a:r>
              <a:rPr lang="ko-KR" altLang="en-US" sz="2000" dirty="0"/>
              <a:t>좌표의 설정은 다음과 같다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앞의 작업에서 </a:t>
            </a:r>
            <a:r>
              <a:rPr lang="en-US" altLang="ko-KR" sz="2000" dirty="0"/>
              <a:t>DRONE </a:t>
            </a:r>
            <a:r>
              <a:rPr lang="ko-KR" altLang="en-US" sz="2000" dirty="0"/>
              <a:t>로봇이 </a:t>
            </a:r>
            <a:r>
              <a:rPr lang="en-US" altLang="ko-KR" sz="2000" dirty="0"/>
              <a:t>TASK</a:t>
            </a:r>
            <a:r>
              <a:rPr lang="ko-KR" altLang="en-US" sz="2000" dirty="0"/>
              <a:t>를 발견하면 </a:t>
            </a:r>
            <a:r>
              <a:rPr lang="en-US" altLang="ko-KR" sz="2000" dirty="0" err="1"/>
              <a:t>active_tasks</a:t>
            </a:r>
            <a:r>
              <a:rPr lang="ko-KR" altLang="en-US" sz="2000" dirty="0"/>
              <a:t>에 발견한 순서대로 </a:t>
            </a:r>
            <a:r>
              <a:rPr lang="en-US" altLang="ko-KR" sz="2000" dirty="0"/>
              <a:t>TASK</a:t>
            </a:r>
            <a:r>
              <a:rPr lang="ko-KR" altLang="en-US" sz="2000" dirty="0"/>
              <a:t>를 저장한다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 </a:t>
            </a:r>
            <a:r>
              <a:rPr lang="en-US" altLang="ko-KR" sz="2000" dirty="0" err="1"/>
              <a:t>active_tasks</a:t>
            </a:r>
            <a:r>
              <a:rPr lang="ko-KR" altLang="en-US" sz="2000" dirty="0"/>
              <a:t>를 </a:t>
            </a:r>
            <a:r>
              <a:rPr lang="en-US" altLang="ko-KR" sz="2000" dirty="0"/>
              <a:t>FOR</a:t>
            </a:r>
            <a:r>
              <a:rPr lang="ko-KR" altLang="en-US" sz="2000" dirty="0"/>
              <a:t>문으로 반복문을 실행하여서 </a:t>
            </a:r>
            <a:r>
              <a:rPr lang="en-US" altLang="ko-KR" sz="2000" dirty="0"/>
              <a:t>TASK</a:t>
            </a:r>
            <a:r>
              <a:rPr lang="ko-KR" altLang="en-US" sz="2000" dirty="0"/>
              <a:t>가 발견된 순 대로 각 </a:t>
            </a:r>
            <a:r>
              <a:rPr lang="en-US" altLang="ko-KR" sz="2000" dirty="0"/>
              <a:t>time</a:t>
            </a:r>
            <a:r>
              <a:rPr lang="ko-KR" altLang="en-US" sz="2000" dirty="0"/>
              <a:t>마다 가장 이동거리 </a:t>
            </a:r>
            <a:r>
              <a:rPr lang="en-US" altLang="ko-KR" sz="2000" dirty="0"/>
              <a:t>(L1 distance)</a:t>
            </a:r>
            <a:r>
              <a:rPr lang="ko-KR" altLang="en-US" sz="2000" dirty="0"/>
              <a:t>가 적은 </a:t>
            </a:r>
            <a:r>
              <a:rPr lang="en-US" altLang="ko-KR" sz="2000" dirty="0"/>
              <a:t>ROBOT</a:t>
            </a:r>
            <a:r>
              <a:rPr lang="ko-KR" altLang="en-US" sz="2000" dirty="0"/>
              <a:t>에 그 </a:t>
            </a:r>
            <a:r>
              <a:rPr lang="en-US" altLang="ko-KR" sz="2000" dirty="0"/>
              <a:t>TASK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좌표를 로봇에 할당해줌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이렇게 할당하면 먼저 발견된 </a:t>
            </a:r>
            <a:r>
              <a:rPr lang="en-US" altLang="ko-KR" sz="2000" dirty="0"/>
              <a:t>task</a:t>
            </a:r>
            <a:r>
              <a:rPr lang="ko-KR" altLang="en-US" sz="2000" dirty="0"/>
              <a:t>를 최우선 적으로 처리하게 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22DF18-2811-1971-9687-634272D07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044" y="911225"/>
            <a:ext cx="5420296" cy="5422657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450C919F-ED16-ECB1-5A53-A58E147320E0}"/>
              </a:ext>
            </a:extLst>
          </p:cNvPr>
          <p:cNvGrpSpPr/>
          <p:nvPr/>
        </p:nvGrpSpPr>
        <p:grpSpPr>
          <a:xfrm>
            <a:off x="7796957" y="1517914"/>
            <a:ext cx="1102320" cy="629640"/>
            <a:chOff x="7796957" y="1517914"/>
            <a:chExt cx="1102320" cy="62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349CF7E3-D1B3-A6AB-BD50-DC1AAAC0DAF5}"/>
                    </a:ext>
                  </a:extLst>
                </p14:cNvPr>
                <p14:cNvContentPartPr/>
                <p14:nvPr/>
              </p14:nvContentPartPr>
              <p14:xfrm>
                <a:off x="8661677" y="1526194"/>
                <a:ext cx="196920" cy="19512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349CF7E3-D1B3-A6AB-BD50-DC1AAAC0DAF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52677" y="1517554"/>
                  <a:ext cx="214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91B7CBB-BA78-C8EA-3FC0-A1E228A10604}"/>
                    </a:ext>
                  </a:extLst>
                </p14:cNvPr>
                <p14:cNvContentPartPr/>
                <p14:nvPr/>
              </p14:nvContentPartPr>
              <p14:xfrm>
                <a:off x="8662037" y="1517914"/>
                <a:ext cx="169920" cy="20232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91B7CBB-BA78-C8EA-3FC0-A1E228A1060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53037" y="1508914"/>
                  <a:ext cx="1875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000F06F0-6FA0-02D4-1A91-A35A6EF05942}"/>
                    </a:ext>
                  </a:extLst>
                </p14:cNvPr>
                <p14:cNvContentPartPr/>
                <p14:nvPr/>
              </p14:nvContentPartPr>
              <p14:xfrm>
                <a:off x="7796957" y="1755874"/>
                <a:ext cx="1022760" cy="39168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000F06F0-6FA0-02D4-1A91-A35A6EF0594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87957" y="1746874"/>
                  <a:ext cx="104040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D5EB4BDC-F149-CF99-2209-AE78C0745DF2}"/>
                    </a:ext>
                  </a:extLst>
                </p14:cNvPr>
                <p14:cNvContentPartPr/>
                <p14:nvPr/>
              </p14:nvContentPartPr>
              <p14:xfrm>
                <a:off x="8725037" y="1671274"/>
                <a:ext cx="174240" cy="12492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D5EB4BDC-F149-CF99-2209-AE78C0745D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16397" y="1662274"/>
                  <a:ext cx="19188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6C63456-930B-47A8-3806-63FD388F7482}"/>
              </a:ext>
            </a:extLst>
          </p:cNvPr>
          <p:cNvGrpSpPr/>
          <p:nvPr/>
        </p:nvGrpSpPr>
        <p:grpSpPr>
          <a:xfrm>
            <a:off x="11043077" y="3199834"/>
            <a:ext cx="402120" cy="1168560"/>
            <a:chOff x="11043077" y="3199834"/>
            <a:chExt cx="402120" cy="116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E94B7787-49E3-C09A-6B4D-F3E4A8B7897E}"/>
                    </a:ext>
                  </a:extLst>
                </p14:cNvPr>
                <p14:cNvContentPartPr/>
                <p14:nvPr/>
              </p14:nvContentPartPr>
              <p14:xfrm>
                <a:off x="11043077" y="4073554"/>
                <a:ext cx="256680" cy="1591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E94B7787-49E3-C09A-6B4D-F3E4A8B7897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034077" y="4064554"/>
                  <a:ext cx="2743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27DA82F3-5198-3A91-FCE8-A7BF5D0B7BBA}"/>
                    </a:ext>
                  </a:extLst>
                </p14:cNvPr>
                <p14:cNvContentPartPr/>
                <p14:nvPr/>
              </p14:nvContentPartPr>
              <p14:xfrm>
                <a:off x="11070797" y="4016314"/>
                <a:ext cx="276840" cy="35208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27DA82F3-5198-3A91-FCE8-A7BF5D0B7BB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061797" y="4007674"/>
                  <a:ext cx="2944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76495ED9-2806-582D-6784-AC768539E6BE}"/>
                    </a:ext>
                  </a:extLst>
                </p14:cNvPr>
                <p14:cNvContentPartPr/>
                <p14:nvPr/>
              </p14:nvContentPartPr>
              <p14:xfrm>
                <a:off x="11183477" y="3199834"/>
                <a:ext cx="42480" cy="94680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76495ED9-2806-582D-6784-AC768539E6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174837" y="3191194"/>
                  <a:ext cx="60120" cy="9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7F44E81E-4B75-5F1D-D437-BB7BA01BBE90}"/>
                    </a:ext>
                  </a:extLst>
                </p14:cNvPr>
                <p14:cNvContentPartPr/>
                <p14:nvPr/>
              </p14:nvContentPartPr>
              <p14:xfrm>
                <a:off x="11086997" y="3835954"/>
                <a:ext cx="358200" cy="28800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7F44E81E-4B75-5F1D-D437-BB7BA01BBE9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077997" y="3826954"/>
                  <a:ext cx="375840" cy="305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50922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CODE </a:t>
            </a:r>
            <a:r>
              <a:rPr lang="ko-KR" altLang="en-US" sz="3200" dirty="0">
                <a:solidFill>
                  <a:schemeClr val="bg1"/>
                </a:solidFill>
              </a:rPr>
              <a:t>구성 </a:t>
            </a:r>
            <a:r>
              <a:rPr lang="en-US" altLang="ko-KR" sz="3200" dirty="0">
                <a:solidFill>
                  <a:schemeClr val="bg1"/>
                </a:solidFill>
              </a:rPr>
              <a:t>– target </a:t>
            </a:r>
            <a:r>
              <a:rPr lang="ko-KR" altLang="en-US" sz="3200" dirty="0">
                <a:solidFill>
                  <a:schemeClr val="bg1"/>
                </a:solidFill>
              </a:rPr>
              <a:t>좌표를 기반으로 로봇의 </a:t>
            </a:r>
            <a:r>
              <a:rPr lang="en-US" altLang="ko-KR" sz="3200" dirty="0">
                <a:solidFill>
                  <a:schemeClr val="bg1"/>
                </a:solidFill>
              </a:rPr>
              <a:t>Action </a:t>
            </a:r>
            <a:r>
              <a:rPr lang="ko-KR" altLang="en-US" sz="3200" dirty="0">
                <a:solidFill>
                  <a:schemeClr val="bg1"/>
                </a:solidFill>
              </a:rPr>
              <a:t>결정하기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DA6E5-C124-50B6-1FB4-A9B9E2189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60" y="911225"/>
            <a:ext cx="11639570" cy="588516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다음으로 </a:t>
            </a:r>
            <a:r>
              <a:rPr lang="en-US" altLang="ko-KR" sz="2000" dirty="0"/>
              <a:t>ROBOT</a:t>
            </a:r>
            <a:r>
              <a:rPr lang="ko-KR" altLang="en-US" sz="2000" dirty="0"/>
              <a:t>이 움직이지 않거나 할당된 </a:t>
            </a:r>
            <a:r>
              <a:rPr lang="en-US" altLang="ko-KR" sz="2000" dirty="0"/>
              <a:t>TASK</a:t>
            </a:r>
            <a:r>
              <a:rPr lang="ko-KR" altLang="en-US" sz="2000" dirty="0"/>
              <a:t>가 없을 때</a:t>
            </a:r>
            <a:r>
              <a:rPr lang="en-US" altLang="ko-KR" sz="2000" dirty="0"/>
              <a:t>, IDLE </a:t>
            </a:r>
            <a:r>
              <a:rPr lang="ko-KR" altLang="en-US" sz="2000" dirty="0"/>
              <a:t>상태로 존재하는데 이때</a:t>
            </a:r>
            <a:r>
              <a:rPr lang="en-US" altLang="ko-KR" sz="2000" dirty="0"/>
              <a:t>,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scheduler.calculate_idle_action</a:t>
            </a:r>
            <a:r>
              <a:rPr lang="en-US" altLang="ko-KR" sz="2000" dirty="0"/>
              <a:t>(</a:t>
            </a:r>
            <a:r>
              <a:rPr lang="en-US" altLang="ko-KR" sz="2000" dirty="0" err="1"/>
              <a:t>knownObject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knownTerrein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active_tasks</a:t>
            </a:r>
            <a:r>
              <a:rPr lang="en-US" altLang="ko-KR" sz="2000" dirty="0"/>
              <a:t>, robots, </a:t>
            </a:r>
            <a:r>
              <a:rPr lang="en-US" altLang="ko-KR" sz="2000" dirty="0" err="1"/>
              <a:t>current_robot</a:t>
            </a:r>
            <a:r>
              <a:rPr lang="en-US" altLang="ko-KR" sz="2000" dirty="0"/>
              <a:t>, time)</a:t>
            </a:r>
          </a:p>
          <a:p>
            <a:endParaRPr lang="en-US" altLang="ko-KR" sz="2000" dirty="0"/>
          </a:p>
          <a:p>
            <a:r>
              <a:rPr lang="ko-KR" altLang="en-US" sz="2000" dirty="0"/>
              <a:t>에서 앞에서 각 로봇들에 할당해준 </a:t>
            </a:r>
            <a:r>
              <a:rPr lang="en-US" altLang="ko-KR" sz="2000" dirty="0"/>
              <a:t>target</a:t>
            </a:r>
            <a:r>
              <a:rPr lang="ko-KR" altLang="en-US" sz="2000" dirty="0"/>
              <a:t> 좌표들로 도달하려면 어떻게 </a:t>
            </a:r>
            <a:r>
              <a:rPr lang="en-US" altLang="ko-KR" sz="2000" dirty="0"/>
              <a:t>Action</a:t>
            </a:r>
            <a:r>
              <a:rPr lang="ko-KR" altLang="en-US" sz="2000" dirty="0"/>
              <a:t>을 취해야 할 건지 결정해줌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설정된 좌표로 이동하는 </a:t>
            </a:r>
            <a:r>
              <a:rPr lang="en-US" altLang="ko-KR" sz="2000" dirty="0"/>
              <a:t>Action</a:t>
            </a:r>
            <a:r>
              <a:rPr lang="ko-KR" altLang="en-US" sz="2000" dirty="0"/>
              <a:t>을 반환하는 방법으로 </a:t>
            </a:r>
            <a:r>
              <a:rPr lang="en-US" altLang="ko-KR" sz="2000" dirty="0"/>
              <a:t>A* </a:t>
            </a:r>
            <a:r>
              <a:rPr lang="ko-KR" altLang="en-US" sz="2000" dirty="0"/>
              <a:t>함수를 사용함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A* </a:t>
            </a:r>
            <a:r>
              <a:rPr lang="ko-KR" altLang="en-US" sz="2000" dirty="0"/>
              <a:t>알고리즘은 </a:t>
            </a:r>
            <a:r>
              <a:rPr lang="en-US" altLang="ko-KR" sz="2000" dirty="0"/>
              <a:t>f(n)</a:t>
            </a:r>
            <a:r>
              <a:rPr lang="ko-KR" altLang="en-US" sz="2000" dirty="0"/>
              <a:t>이 최소화 되는 방향으로 이동하는 알고리즘인데 이때 </a:t>
            </a:r>
            <a:r>
              <a:rPr lang="en-US" altLang="ko-KR" sz="2000" dirty="0"/>
              <a:t>h(n)</a:t>
            </a:r>
            <a:r>
              <a:rPr lang="ko-KR" altLang="en-US" sz="2000" dirty="0"/>
              <a:t>이 </a:t>
            </a:r>
            <a:r>
              <a:rPr lang="en-US" altLang="ko-KR" sz="2000" dirty="0"/>
              <a:t>0</a:t>
            </a:r>
            <a:r>
              <a:rPr lang="ko-KR" altLang="en-US" sz="2000" dirty="0"/>
              <a:t>이라면 </a:t>
            </a:r>
            <a:r>
              <a:rPr lang="ko-KR" altLang="en-US" sz="2000" dirty="0" err="1"/>
              <a:t>데이크스트라</a:t>
            </a:r>
            <a:r>
              <a:rPr lang="ko-KR" altLang="en-US" sz="2000" dirty="0"/>
              <a:t> 알고리즘이 됨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D099EA-E87D-7F34-D07C-81C3FEC32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262" y="4239985"/>
            <a:ext cx="61245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0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CODE </a:t>
            </a:r>
            <a:r>
              <a:rPr lang="ko-KR" altLang="en-US" sz="3200" dirty="0">
                <a:solidFill>
                  <a:schemeClr val="bg1"/>
                </a:solidFill>
              </a:rPr>
              <a:t>구성 </a:t>
            </a:r>
            <a:r>
              <a:rPr lang="en-US" altLang="ko-KR" sz="3200" dirty="0">
                <a:solidFill>
                  <a:schemeClr val="bg1"/>
                </a:solidFill>
              </a:rPr>
              <a:t>– target </a:t>
            </a:r>
            <a:r>
              <a:rPr lang="ko-KR" altLang="en-US" sz="3200" dirty="0">
                <a:solidFill>
                  <a:schemeClr val="bg1"/>
                </a:solidFill>
              </a:rPr>
              <a:t>좌표를 기반으로 로봇의 </a:t>
            </a:r>
            <a:r>
              <a:rPr lang="en-US" altLang="ko-KR" sz="3200" dirty="0">
                <a:solidFill>
                  <a:schemeClr val="bg1"/>
                </a:solidFill>
              </a:rPr>
              <a:t>Action </a:t>
            </a:r>
            <a:r>
              <a:rPr lang="ko-KR" altLang="en-US" sz="3200" dirty="0">
                <a:solidFill>
                  <a:schemeClr val="bg1"/>
                </a:solidFill>
              </a:rPr>
              <a:t>결정하기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DA6E5-C124-50B6-1FB4-A9B9E2189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60" y="911225"/>
            <a:ext cx="11639570" cy="5885166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/>
              <a:t>이때 </a:t>
            </a:r>
            <a:r>
              <a:rPr lang="ko-KR" altLang="en-US" sz="2000" dirty="0" err="1"/>
              <a:t>데이크스트라</a:t>
            </a:r>
            <a:r>
              <a:rPr lang="ko-KR" altLang="en-US" sz="2000" dirty="0"/>
              <a:t> 알고리즘은 목적지까지의 가장 최소한의 에너지 사용을 보장하나</a:t>
            </a:r>
            <a:r>
              <a:rPr lang="en-US" altLang="ko-KR" sz="2000" dirty="0"/>
              <a:t>, </a:t>
            </a:r>
            <a:r>
              <a:rPr lang="ko-KR" altLang="en-US" sz="2000" dirty="0"/>
              <a:t>시간 복잡도가 </a:t>
            </a:r>
            <a:r>
              <a:rPr lang="en-US" altLang="ko-KR" sz="2000" dirty="0"/>
              <a:t>O(V^2)</a:t>
            </a:r>
            <a:r>
              <a:rPr lang="ko-KR" altLang="en-US" sz="2000" dirty="0"/>
              <a:t>이고</a:t>
            </a:r>
            <a:r>
              <a:rPr lang="en-US" altLang="ko-KR" sz="2000" dirty="0"/>
              <a:t>, </a:t>
            </a:r>
            <a:r>
              <a:rPr lang="ko-KR" altLang="en-US" sz="2000" dirty="0"/>
              <a:t>우리는 모든 좌표상의 에너지를 알지 못하므로 진행할 때 마다 </a:t>
            </a:r>
            <a:r>
              <a:rPr lang="ko-KR" altLang="en-US" sz="2000" dirty="0" err="1"/>
              <a:t>데이크스트라를</a:t>
            </a:r>
            <a:r>
              <a:rPr lang="ko-KR" altLang="en-US" sz="2000" dirty="0"/>
              <a:t> 사용해줘야 하는데</a:t>
            </a:r>
            <a:r>
              <a:rPr lang="en-US" altLang="ko-KR" sz="2000" dirty="0"/>
              <a:t>, </a:t>
            </a:r>
            <a:r>
              <a:rPr lang="ko-KR" altLang="en-US" sz="2000" dirty="0"/>
              <a:t>시간적으로 매우 비효율적임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따라서 여기서 </a:t>
            </a:r>
            <a:r>
              <a:rPr lang="en-US" altLang="ko-KR" sz="2000" dirty="0"/>
              <a:t>h(n)</a:t>
            </a:r>
            <a:r>
              <a:rPr lang="ko-KR" altLang="en-US" sz="2000" dirty="0"/>
              <a:t>으로 자신이 정의한 휴리스틱 함수를 사용해주게 됨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A* </a:t>
            </a:r>
            <a:r>
              <a:rPr lang="ko-KR" altLang="en-US" sz="2000" dirty="0"/>
              <a:t>알고리즘은 사용자가 정의 할 수 있는데</a:t>
            </a:r>
            <a:r>
              <a:rPr lang="en-US" altLang="ko-KR" sz="2000" dirty="0"/>
              <a:t>, </a:t>
            </a:r>
            <a:r>
              <a:rPr lang="ko-KR" altLang="en-US" sz="2000" dirty="0"/>
              <a:t>이때 </a:t>
            </a:r>
            <a:r>
              <a:rPr lang="en-US" altLang="ko-KR" sz="2000" dirty="0"/>
              <a:t>g(n)</a:t>
            </a:r>
            <a:r>
              <a:rPr lang="ko-KR" altLang="en-US" sz="2000" dirty="0"/>
              <a:t>은 현재 좌표에서 이동 가능한 위</a:t>
            </a:r>
            <a:r>
              <a:rPr lang="en-US" altLang="ko-KR" sz="2000" dirty="0"/>
              <a:t>, </a:t>
            </a:r>
            <a:r>
              <a:rPr lang="ko-KR" altLang="en-US" sz="2000" dirty="0"/>
              <a:t>아래</a:t>
            </a:r>
            <a:r>
              <a:rPr lang="en-US" altLang="ko-KR" sz="2000" dirty="0"/>
              <a:t>, </a:t>
            </a:r>
            <a:r>
              <a:rPr lang="ko-KR" altLang="en-US" sz="2000" dirty="0"/>
              <a:t>오른쪽</a:t>
            </a:r>
            <a:r>
              <a:rPr lang="en-US" altLang="ko-KR" sz="2000" dirty="0"/>
              <a:t>, </a:t>
            </a:r>
            <a:r>
              <a:rPr lang="ko-KR" altLang="en-US" sz="2000" dirty="0"/>
              <a:t>왼쪽으로 이동할 때 소모되는 </a:t>
            </a:r>
            <a:r>
              <a:rPr lang="en-US" altLang="ko-KR" sz="2000" dirty="0"/>
              <a:t>Energy cost</a:t>
            </a:r>
            <a:r>
              <a:rPr lang="ko-KR" altLang="en-US" sz="2000" dirty="0"/>
              <a:t>로 설정함</a:t>
            </a:r>
            <a:r>
              <a:rPr lang="en-US" altLang="ko-KR" sz="2000" dirty="0"/>
              <a:t>. (n</a:t>
            </a:r>
            <a:r>
              <a:rPr lang="ko-KR" altLang="en-US" sz="2000" dirty="0"/>
              <a:t>은 출발 꼭짓점에서 위</a:t>
            </a:r>
            <a:r>
              <a:rPr lang="en-US" altLang="ko-KR" sz="2000" dirty="0"/>
              <a:t>, </a:t>
            </a:r>
            <a:r>
              <a:rPr lang="ko-KR" altLang="en-US" sz="2000" dirty="0"/>
              <a:t>아래</a:t>
            </a:r>
            <a:r>
              <a:rPr lang="en-US" altLang="ko-KR" sz="2000" dirty="0"/>
              <a:t>, </a:t>
            </a:r>
            <a:r>
              <a:rPr lang="ko-KR" altLang="en-US" sz="2000" dirty="0"/>
              <a:t>오른쪽</a:t>
            </a:r>
            <a:r>
              <a:rPr lang="en-US" altLang="ko-KR" sz="2000" dirty="0"/>
              <a:t>, </a:t>
            </a:r>
            <a:r>
              <a:rPr lang="ko-KR" altLang="en-US" sz="2000" dirty="0"/>
              <a:t>왼쪽으로 이동 </a:t>
            </a:r>
            <a:r>
              <a:rPr lang="ko-KR" altLang="en-US" sz="2000" dirty="0" err="1"/>
              <a:t>했을때의</a:t>
            </a:r>
            <a:r>
              <a:rPr lang="ko-KR" altLang="en-US" sz="2000" dirty="0"/>
              <a:t> 좌표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ko-KR" altLang="en-US" sz="2000" dirty="0"/>
              <a:t>다음으로 </a:t>
            </a:r>
            <a:r>
              <a:rPr lang="en-US" altLang="ko-KR" sz="2000" dirty="0"/>
              <a:t>h(n)</a:t>
            </a:r>
            <a:r>
              <a:rPr lang="ko-KR" altLang="en-US" sz="2000" dirty="0"/>
              <a:t>은 </a:t>
            </a:r>
            <a:r>
              <a:rPr lang="en-US" altLang="ko-KR" sz="2000" dirty="0"/>
              <a:t>g(n)</a:t>
            </a:r>
            <a:r>
              <a:rPr lang="ko-KR" altLang="en-US" sz="2000" dirty="0"/>
              <a:t>에서 목적지 좌표까지 도달할 때 이동한 좌표들이 포함된 직사각형을 구해서 직사각형의 평균 </a:t>
            </a:r>
            <a:r>
              <a:rPr lang="en-US" altLang="ko-KR" sz="2000" dirty="0"/>
              <a:t>Energy cost</a:t>
            </a:r>
            <a:r>
              <a:rPr lang="ko-KR" altLang="en-US" sz="2000" dirty="0"/>
              <a:t>를 구하고</a:t>
            </a:r>
            <a:r>
              <a:rPr lang="en-US" altLang="ko-KR" sz="2000" dirty="0"/>
              <a:t>, </a:t>
            </a:r>
            <a:r>
              <a:rPr lang="ko-KR" altLang="en-US" sz="2000" dirty="0"/>
              <a:t>목적지 좌표까지 이동한 거리를 평균 </a:t>
            </a:r>
            <a:r>
              <a:rPr lang="en-US" altLang="ko-KR" sz="2000" dirty="0"/>
              <a:t>Energy cost</a:t>
            </a:r>
            <a:r>
              <a:rPr lang="ko-KR" altLang="en-US" sz="2000" dirty="0"/>
              <a:t>에 곱한다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altLang="ko-KR" sz="2000" dirty="0"/>
              <a:t>h(n) = </a:t>
            </a:r>
            <a:r>
              <a:rPr lang="en-US" altLang="ko-KR" sz="2000" dirty="0" err="1"/>
              <a:t>Square_Average_Cost</a:t>
            </a:r>
            <a:r>
              <a:rPr lang="en-US" altLang="ko-KR" sz="2000" dirty="0"/>
              <a:t> * </a:t>
            </a:r>
            <a:r>
              <a:rPr lang="en-US" altLang="ko-KR" sz="2000" dirty="0" err="1"/>
              <a:t>Explorer_Length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023A09-C546-A638-B653-530024F88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633" y="1976438"/>
            <a:ext cx="61245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37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CODE </a:t>
            </a:r>
            <a:r>
              <a:rPr lang="ko-KR" altLang="en-US" sz="3200" dirty="0">
                <a:solidFill>
                  <a:schemeClr val="bg1"/>
                </a:solidFill>
              </a:rPr>
              <a:t>구성 </a:t>
            </a:r>
            <a:r>
              <a:rPr lang="en-US" altLang="ko-KR" sz="3200" dirty="0">
                <a:solidFill>
                  <a:schemeClr val="bg1"/>
                </a:solidFill>
              </a:rPr>
              <a:t>– target </a:t>
            </a:r>
            <a:r>
              <a:rPr lang="ko-KR" altLang="en-US" sz="3200" dirty="0">
                <a:solidFill>
                  <a:schemeClr val="bg1"/>
                </a:solidFill>
              </a:rPr>
              <a:t>좌표를 기반으로 로봇의 </a:t>
            </a:r>
            <a:r>
              <a:rPr lang="en-US" altLang="ko-KR" sz="3200" dirty="0">
                <a:solidFill>
                  <a:schemeClr val="bg1"/>
                </a:solidFill>
              </a:rPr>
              <a:t>Action </a:t>
            </a:r>
            <a:r>
              <a:rPr lang="ko-KR" altLang="en-US" sz="3200" dirty="0">
                <a:solidFill>
                  <a:schemeClr val="bg1"/>
                </a:solidFill>
              </a:rPr>
              <a:t>결정하기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DA6E5-C124-50B6-1FB4-A9B9E2189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60" y="911225"/>
            <a:ext cx="11639570" cy="588516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이때 만약 단순히 </a:t>
            </a:r>
            <a:r>
              <a:rPr lang="en-US" altLang="ko-KR" sz="2000" dirty="0"/>
              <a:t>g(n)</a:t>
            </a:r>
            <a:r>
              <a:rPr lang="ko-KR" altLang="en-US" sz="2000" dirty="0"/>
              <a:t>과 목적지 좌표를 직사각형의 양 끝으로 잡아서 값을 도출하게 되면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시간복잡도는</a:t>
            </a:r>
            <a:r>
              <a:rPr lang="ko-KR" altLang="en-US" sz="2000" dirty="0"/>
              <a:t> 매우 빠르게 되지만</a:t>
            </a:r>
            <a:r>
              <a:rPr lang="en-US" altLang="ko-KR" sz="2000" dirty="0"/>
              <a:t>,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위와 같이 벽이 뭉쳐 있거나 삼면으로 둘러 싸여 있으면 무한 루프를 돌게 되어서 로봇에 할당된 </a:t>
            </a:r>
            <a:r>
              <a:rPr lang="en-US" altLang="ko-KR" sz="2000" dirty="0"/>
              <a:t>TASK </a:t>
            </a:r>
            <a:r>
              <a:rPr lang="ko-KR" altLang="en-US" sz="2000" dirty="0"/>
              <a:t>좌표로 잘 도달하지 못하는 모습을 보였다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16D793-EB01-4462-4550-F62D32E1E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366" y="1803626"/>
            <a:ext cx="2676525" cy="2124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91DE96C-EE74-77C4-41CE-462A7C4D7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485" y="1803626"/>
            <a:ext cx="2781300" cy="21050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E39AFF0-0E3D-77AB-F162-27F06F8BD2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8379" y="1903638"/>
            <a:ext cx="30861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95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CODE </a:t>
            </a:r>
            <a:r>
              <a:rPr lang="ko-KR" altLang="en-US" sz="3200" dirty="0">
                <a:solidFill>
                  <a:schemeClr val="bg1"/>
                </a:solidFill>
              </a:rPr>
              <a:t>구성 </a:t>
            </a:r>
            <a:r>
              <a:rPr lang="en-US" altLang="ko-KR" sz="3200" dirty="0">
                <a:solidFill>
                  <a:schemeClr val="bg1"/>
                </a:solidFill>
              </a:rPr>
              <a:t>– target </a:t>
            </a:r>
            <a:r>
              <a:rPr lang="ko-KR" altLang="en-US" sz="3200" dirty="0">
                <a:solidFill>
                  <a:schemeClr val="bg1"/>
                </a:solidFill>
              </a:rPr>
              <a:t>좌표를 기반으로 로봇의 </a:t>
            </a:r>
            <a:r>
              <a:rPr lang="en-US" altLang="ko-KR" sz="3200" dirty="0">
                <a:solidFill>
                  <a:schemeClr val="bg1"/>
                </a:solidFill>
              </a:rPr>
              <a:t>Action </a:t>
            </a:r>
            <a:r>
              <a:rPr lang="ko-KR" altLang="en-US" sz="3200" dirty="0">
                <a:solidFill>
                  <a:schemeClr val="bg1"/>
                </a:solidFill>
              </a:rPr>
              <a:t>결정하기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DA6E5-C124-50B6-1FB4-A9B9E2189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60" y="911225"/>
            <a:ext cx="11639570" cy="588516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따라서 이를 해결하기 위해서 </a:t>
            </a:r>
            <a:r>
              <a:rPr lang="en-US" altLang="ko-KR" sz="2000" dirty="0"/>
              <a:t>g(n)</a:t>
            </a:r>
            <a:r>
              <a:rPr lang="ko-KR" altLang="en-US" sz="2000" dirty="0"/>
              <a:t>에서 목적 좌표까지 최소 거리로 도달하는 걸 찾기 위해서 </a:t>
            </a:r>
            <a:r>
              <a:rPr lang="en-US" altLang="ko-KR" sz="2000" dirty="0"/>
              <a:t>BFS</a:t>
            </a:r>
            <a:r>
              <a:rPr lang="ko-KR" altLang="en-US" sz="2000" dirty="0"/>
              <a:t>를 사용하였다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여기서 </a:t>
            </a:r>
            <a:r>
              <a:rPr lang="en-US" altLang="ko-KR" sz="2000" dirty="0"/>
              <a:t>DFS</a:t>
            </a:r>
            <a:r>
              <a:rPr lang="ko-KR" altLang="en-US" sz="2000" dirty="0"/>
              <a:t>같은 탐색 방법을 사용 안하고 </a:t>
            </a:r>
            <a:r>
              <a:rPr lang="en-US" altLang="ko-KR" sz="2000" dirty="0"/>
              <a:t>BFS</a:t>
            </a:r>
            <a:r>
              <a:rPr lang="ko-KR" altLang="en-US" sz="2000" dirty="0"/>
              <a:t>를 사용한 이유는 우리는 </a:t>
            </a:r>
            <a:r>
              <a:rPr lang="en-US" altLang="ko-KR" sz="2000" dirty="0"/>
              <a:t>MAP</a:t>
            </a:r>
            <a:r>
              <a:rPr lang="ko-KR" altLang="en-US" sz="2000" dirty="0"/>
              <a:t>의 </a:t>
            </a:r>
            <a:r>
              <a:rPr lang="en-US" altLang="ko-KR" sz="2000" dirty="0"/>
              <a:t>cost </a:t>
            </a:r>
            <a:r>
              <a:rPr lang="ko-KR" altLang="en-US" sz="2000" dirty="0"/>
              <a:t>값을 탐색한 한정된 부분만 알고 있는 상태이다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이때 휴리스틱 함수는 평균 </a:t>
            </a:r>
            <a:r>
              <a:rPr lang="en-US" altLang="ko-KR" sz="2000" dirty="0"/>
              <a:t>cost</a:t>
            </a:r>
            <a:r>
              <a:rPr lang="ko-KR" altLang="en-US" sz="2000" dirty="0"/>
              <a:t>값 </a:t>
            </a:r>
            <a:r>
              <a:rPr lang="en-US" altLang="ko-KR" sz="2000" dirty="0"/>
              <a:t>* </a:t>
            </a:r>
            <a:r>
              <a:rPr lang="ko-KR" altLang="en-US" sz="2000" dirty="0"/>
              <a:t>이동 거리이므로</a:t>
            </a:r>
            <a:r>
              <a:rPr lang="en-US" altLang="ko-KR" sz="2000" dirty="0"/>
              <a:t>, </a:t>
            </a:r>
            <a:r>
              <a:rPr lang="ko-KR" altLang="en-US" sz="2000" dirty="0"/>
              <a:t>이동거리가 짧을수록 단순화된 휴리스틱 함수가 더 최적의 값을 가질 것을 알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이때 </a:t>
            </a:r>
            <a:r>
              <a:rPr lang="en-US" altLang="ko-KR" sz="2000" dirty="0"/>
              <a:t>BFS</a:t>
            </a:r>
            <a:r>
              <a:rPr lang="ko-KR" altLang="en-US" sz="2000" dirty="0"/>
              <a:t>의 시간 복잡도는 </a:t>
            </a:r>
            <a:r>
              <a:rPr lang="en-US" altLang="ko-KR" sz="2000" dirty="0"/>
              <a:t>O(V+E)</a:t>
            </a:r>
            <a:r>
              <a:rPr lang="ko-KR" altLang="en-US" sz="2000" dirty="0"/>
              <a:t>인데 우리는 위</a:t>
            </a:r>
            <a:r>
              <a:rPr lang="en-US" altLang="ko-KR" sz="2000" dirty="0"/>
              <a:t>, </a:t>
            </a:r>
            <a:r>
              <a:rPr lang="ko-KR" altLang="en-US" sz="2000" dirty="0"/>
              <a:t>아래</a:t>
            </a:r>
            <a:r>
              <a:rPr lang="en-US" altLang="ko-KR" sz="2000" dirty="0"/>
              <a:t>, </a:t>
            </a:r>
            <a:r>
              <a:rPr lang="ko-KR" altLang="en-US" sz="2000" dirty="0"/>
              <a:t>왼쪽</a:t>
            </a:r>
            <a:r>
              <a:rPr lang="en-US" altLang="ko-KR" sz="2000" dirty="0"/>
              <a:t>, </a:t>
            </a:r>
            <a:r>
              <a:rPr lang="ko-KR" altLang="en-US" sz="2000" dirty="0"/>
              <a:t>오른쪽의 </a:t>
            </a:r>
            <a:r>
              <a:rPr lang="en-US" altLang="ko-KR" sz="2000" dirty="0"/>
              <a:t>4</a:t>
            </a:r>
            <a:r>
              <a:rPr lang="ko-KR" altLang="en-US" sz="2000" dirty="0"/>
              <a:t>방향 밖에 이동하지 않으므로 사실상 시간 복잡도는 </a:t>
            </a:r>
            <a:r>
              <a:rPr lang="en-US" altLang="ko-KR" sz="2000" dirty="0"/>
              <a:t>O(V)</a:t>
            </a:r>
            <a:r>
              <a:rPr lang="ko-KR" altLang="en-US" sz="2000" dirty="0"/>
              <a:t>라고 볼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매우 빠르다는 것을 알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그래서 </a:t>
            </a:r>
            <a:r>
              <a:rPr lang="en-US" altLang="ko-KR" sz="2000" dirty="0"/>
              <a:t>BFS</a:t>
            </a:r>
            <a:r>
              <a:rPr lang="ko-KR" altLang="en-US" sz="2000" dirty="0"/>
              <a:t>를 통해서 목표 좌표에 도달하게 되면 최소 이동 거리</a:t>
            </a:r>
            <a:r>
              <a:rPr lang="en-US" altLang="ko-KR" sz="2000" dirty="0"/>
              <a:t>, BFS </a:t>
            </a:r>
            <a:r>
              <a:rPr lang="ko-KR" altLang="en-US" sz="2000" dirty="0"/>
              <a:t>탐색을 통해 방문했던 모든 좌표를 모두 포함하는 직사각형 좌표 범위를 </a:t>
            </a:r>
            <a:r>
              <a:rPr lang="ko-KR" altLang="en-US" sz="2000" dirty="0" err="1"/>
              <a:t>리턴하게</a:t>
            </a:r>
            <a:r>
              <a:rPr lang="ko-KR" altLang="en-US" sz="2000" dirty="0"/>
              <a:t> 된다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이를 이용해서 얻은 평균 </a:t>
            </a:r>
            <a:r>
              <a:rPr lang="en-US" altLang="ko-KR" sz="2000" dirty="0"/>
              <a:t>Cost, </a:t>
            </a:r>
            <a:r>
              <a:rPr lang="ko-KR" altLang="en-US" sz="2000" dirty="0"/>
              <a:t>이동 거리를 곱하여 </a:t>
            </a:r>
            <a:r>
              <a:rPr lang="en-US" altLang="ko-KR" sz="2000" dirty="0"/>
              <a:t>h(n) </a:t>
            </a:r>
            <a:r>
              <a:rPr lang="ko-KR" altLang="en-US" sz="2000" dirty="0"/>
              <a:t>값을 얻어주게 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26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3239</TotalTime>
  <Words>1833</Words>
  <Application>Microsoft Office PowerPoint</Application>
  <PresentationFormat>와이드스크린</PresentationFormat>
  <Paragraphs>263</Paragraphs>
  <Slides>34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Multi-robot Task Scheduling Project</vt:lpstr>
      <vt:lpstr>CODE 구성 – 탐색해야 할 타겟 좌표 설정</vt:lpstr>
      <vt:lpstr>CODE 구성 - DRONE 탐색방법 1</vt:lpstr>
      <vt:lpstr>CODE 구성 - DRONE 탐색방법 2</vt:lpstr>
      <vt:lpstr>CODE 구성 – 작업용 로봇의 TARGET 좌표 설정</vt:lpstr>
      <vt:lpstr>CODE 구성 – target 좌표를 기반으로 로봇의 Action 결정하기</vt:lpstr>
      <vt:lpstr>CODE 구성 – target 좌표를 기반으로 로봇의 Action 결정하기</vt:lpstr>
      <vt:lpstr>CODE 구성 – target 좌표를 기반으로 로봇의 Action 결정하기</vt:lpstr>
      <vt:lpstr>CODE 구성 – target 좌표를 기반으로 로봇의 Action 결정하기</vt:lpstr>
      <vt:lpstr>CODE 구성 – target 좌표를 기반으로 로봇의 Action 결정하기</vt:lpstr>
      <vt:lpstr>실험결과 MAP_SIZE = 20, DRONE 첫번째 방법(A* 이동)</vt:lpstr>
      <vt:lpstr>실험결과 MAP_SIZE = 20, DRONE 첫번째 방법(A* 이동)</vt:lpstr>
      <vt:lpstr>실험결과 MAP_SIZE = 20, DRONE 두번째 방법(랜덤 이동)</vt:lpstr>
      <vt:lpstr>실험결과 MAP_SIZE = 20, DRONE 두번째 방법(랜덤 이동)</vt:lpstr>
      <vt:lpstr>실험결과 MAP_SIZE = 40, DRONE 첫번째 방법(A* 이동)</vt:lpstr>
      <vt:lpstr>실험결과 MAP_SIZE = 40, DRONE 첫번째 방법(A* 이동)</vt:lpstr>
      <vt:lpstr>실험결과 MAP_SIZE = 40, DRONE 두번째 방법(랜덤 이동)</vt:lpstr>
      <vt:lpstr>실험결과 MAP_SIZE = 40, DRONE 두번째 방법(랜덤 이동)</vt:lpstr>
      <vt:lpstr>실험결과 MAP_SIZE = 100, DRONE 첫번째 방법(A* 이동)</vt:lpstr>
      <vt:lpstr>실험결과 MAP_SIZE = 100, DRONE 첫번째 방법(A* 이동)</vt:lpstr>
      <vt:lpstr>실험결과 MAP_SIZE = 100, DRONE 두번째 방법(랜덤 이동)</vt:lpstr>
      <vt:lpstr>실험결과 MAP_SIZE = 100, DRONE 두번째 방법(랜덤 이동)</vt:lpstr>
      <vt:lpstr>실험결과(연속 5번 실행한 결과값 정리)</vt:lpstr>
      <vt:lpstr>실험결과(연속 5번 실행한 결과값 정리)</vt:lpstr>
      <vt:lpstr>실험결과(연속 5번 실행한 결과값 정리)</vt:lpstr>
      <vt:lpstr>실험결과 MAP_SIZE = 100, DRONE 첫번째 방법(A* 이동)</vt:lpstr>
      <vt:lpstr>실험결과 MAP_SIZE = 100, DRONE 첫번째 방법(A* 이동)</vt:lpstr>
      <vt:lpstr>실험결과 MAP_SIZE = 100, DRONE 첫번째 방법(A* 이동)</vt:lpstr>
      <vt:lpstr>실험결과 MAP_SIZE = 100, DRONE 첫번째 방법(A* 이동)</vt:lpstr>
      <vt:lpstr>실험결과 MAP_SIZE = 100, DRONE 두번째 방법(랜덤 이동)</vt:lpstr>
      <vt:lpstr>실험결과 MAP_SIZE = 100, DRONE 두번째 방법(랜덤 이동)</vt:lpstr>
      <vt:lpstr>실험결과 MAP_SIZE = 100, DRONE 두번째 방법(랜덤 이동)</vt:lpstr>
      <vt:lpstr>실험결과 MAP_SIZE = 100, DRONE 두번째 방법(랜덤 이동)</vt:lpstr>
      <vt:lpstr>실험결과 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DistilBERT, a distilled version of BERT: smaller, faster, cheaper and lighter</dc:title>
  <dc:creator>황순재[ 대학원석사과정재학 / 전기전자공학과 ]</dc:creator>
  <cp:lastModifiedBy>황순재[ 대학원석사과정재학 / 전기전자공학과 ]</cp:lastModifiedBy>
  <cp:revision>105</cp:revision>
  <dcterms:created xsi:type="dcterms:W3CDTF">2022-05-18T02:37:37Z</dcterms:created>
  <dcterms:modified xsi:type="dcterms:W3CDTF">2022-06-22T11:29:42Z</dcterms:modified>
</cp:coreProperties>
</file>