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46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4F68-133D-4DAE-AC8C-F8896D4852EA}" type="datetimeFigureOut">
              <a:rPr lang="en-GB" smtClean="0"/>
              <a:t>24/05/2024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96B4-6E4A-4866-851C-1873D306D7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4997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4F68-133D-4DAE-AC8C-F8896D4852EA}" type="datetimeFigureOut">
              <a:rPr lang="en-GB" smtClean="0"/>
              <a:t>24/05/2024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96B4-6E4A-4866-851C-1873D306D7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262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4F68-133D-4DAE-AC8C-F8896D4852EA}" type="datetimeFigureOut">
              <a:rPr lang="en-GB" smtClean="0"/>
              <a:t>24/05/2024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96B4-6E4A-4866-851C-1873D306D7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64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4F68-133D-4DAE-AC8C-F8896D4852EA}" type="datetimeFigureOut">
              <a:rPr lang="en-GB" smtClean="0"/>
              <a:t>24/05/2024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96B4-6E4A-4866-851C-1873D306D7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78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4F68-133D-4DAE-AC8C-F8896D4852EA}" type="datetimeFigureOut">
              <a:rPr lang="en-GB" smtClean="0"/>
              <a:t>24/05/2024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96B4-6E4A-4866-851C-1873D306D7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04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4F68-133D-4DAE-AC8C-F8896D4852EA}" type="datetimeFigureOut">
              <a:rPr lang="en-GB" smtClean="0"/>
              <a:t>24/05/2024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96B4-6E4A-4866-851C-1873D306D7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328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4F68-133D-4DAE-AC8C-F8896D4852EA}" type="datetimeFigureOut">
              <a:rPr lang="en-GB" smtClean="0"/>
              <a:t>24/05/2024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96B4-6E4A-4866-851C-1873D306D7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989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4F68-133D-4DAE-AC8C-F8896D4852EA}" type="datetimeFigureOut">
              <a:rPr lang="en-GB" smtClean="0"/>
              <a:t>24/05/2024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96B4-6E4A-4866-851C-1873D306D7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275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4F68-133D-4DAE-AC8C-F8896D4852EA}" type="datetimeFigureOut">
              <a:rPr lang="en-GB" smtClean="0"/>
              <a:t>24/05/2024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96B4-6E4A-4866-851C-1873D306D7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763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4F68-133D-4DAE-AC8C-F8896D4852EA}" type="datetimeFigureOut">
              <a:rPr lang="en-GB" smtClean="0"/>
              <a:t>24/05/2024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96B4-6E4A-4866-851C-1873D306D7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10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4F68-133D-4DAE-AC8C-F8896D4852EA}" type="datetimeFigureOut">
              <a:rPr lang="en-GB" smtClean="0"/>
              <a:t>24/05/2024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96B4-6E4A-4866-851C-1873D306D7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315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14F68-133D-4DAE-AC8C-F8896D4852EA}" type="datetimeFigureOut">
              <a:rPr lang="en-GB" smtClean="0"/>
              <a:t>24/05/2024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296B4-6E4A-4866-851C-1873D306D7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88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7DF3E-8083-7CB2-9C69-788D2C038D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Financial Crime – Data Science Technical Exercise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EA9DB2-D222-C3E1-7CC5-1A75FD6C66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Veniamin Hernandez</a:t>
            </a:r>
          </a:p>
          <a:p>
            <a:r>
              <a:rPr lang="en-GB" dirty="0"/>
              <a:t>May 2024</a:t>
            </a:r>
          </a:p>
          <a:p>
            <a:r>
              <a:rPr lang="en-GB" dirty="0"/>
              <a:t>Mobile 078-2550-3699</a:t>
            </a:r>
          </a:p>
        </p:txBody>
      </p:sp>
    </p:spTree>
    <p:extLst>
      <p:ext uri="{BB962C8B-B14F-4D97-AF65-F5344CB8AC3E}">
        <p14:creationId xmlns:p14="http://schemas.microsoft.com/office/powerpoint/2010/main" val="785867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5F33E-8CD8-82E5-270F-382174C4A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B9679-B028-0877-E9E1-F3B034249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2542"/>
            <a:ext cx="10515600" cy="4655857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GB" dirty="0"/>
              <a:t>The project, separating between poisonous and edible mushrooms, is a binary classification case.</a:t>
            </a:r>
          </a:p>
          <a:p>
            <a:pPr marL="514350" indent="-514350">
              <a:buAutoNum type="arabicPeriod"/>
            </a:pPr>
            <a:r>
              <a:rPr lang="en-GB" dirty="0"/>
              <a:t>The objective is to identify the most predictive attributes that can help a forager to avoid collecting poisonous mushrooms</a:t>
            </a:r>
          </a:p>
          <a:p>
            <a:pPr marL="514350" indent="-514350">
              <a:buAutoNum type="arabicPeriod"/>
            </a:pPr>
            <a:r>
              <a:rPr lang="en-GB" dirty="0"/>
              <a:t>In order to reduce time, I re-used Python code from previous projects</a:t>
            </a:r>
          </a:p>
          <a:p>
            <a:pPr marL="514350" indent="-514350">
              <a:buAutoNum type="arabicPeriod"/>
            </a:pPr>
            <a:r>
              <a:rPr lang="en-GB" dirty="0"/>
              <a:t>My sequence of steps were:</a:t>
            </a:r>
          </a:p>
          <a:p>
            <a:pPr marL="971550" lvl="1" indent="-514350">
              <a:buAutoNum type="arabicPeriod"/>
            </a:pPr>
            <a:r>
              <a:rPr lang="en-GB" sz="1800" dirty="0"/>
              <a:t>Load &amp; </a:t>
            </a:r>
            <a:r>
              <a:rPr lang="en-GB" sz="1800" dirty="0" err="1"/>
              <a:t>analise</a:t>
            </a:r>
            <a:r>
              <a:rPr lang="en-GB" sz="1800" dirty="0"/>
              <a:t> data </a:t>
            </a:r>
            <a:r>
              <a:rPr lang="en-GB" sz="1800" i="1" dirty="0"/>
              <a:t>(data types, missing values, frequency distributions, etc)</a:t>
            </a:r>
          </a:p>
          <a:p>
            <a:pPr marL="971550" lvl="1" indent="-514350">
              <a:buAutoNum type="arabicPeriod"/>
            </a:pPr>
            <a:r>
              <a:rPr lang="en-GB" sz="1800" dirty="0"/>
              <a:t>Eliminate non relevant features </a:t>
            </a:r>
            <a:r>
              <a:rPr lang="en-GB" sz="1800" i="1" dirty="0"/>
              <a:t>(features with unique values, high % of missing values, highly correlated with each other, low predictive power)</a:t>
            </a:r>
          </a:p>
          <a:p>
            <a:pPr marL="971550" lvl="1" indent="-514350">
              <a:buAutoNum type="arabicPeriod"/>
            </a:pPr>
            <a:r>
              <a:rPr lang="en-GB" sz="1800" dirty="0"/>
              <a:t>Train Classification Model on train data</a:t>
            </a:r>
          </a:p>
          <a:p>
            <a:pPr marL="971550" lvl="1" indent="-514350">
              <a:buAutoNum type="arabicPeriod"/>
            </a:pPr>
            <a:r>
              <a:rPr lang="en-GB" sz="1800" dirty="0"/>
              <a:t>Test Model performance on test data: </a:t>
            </a:r>
            <a:r>
              <a:rPr lang="en-GB" sz="1800" i="1" dirty="0"/>
              <a:t>Model classified 100% correctly between poisonous &amp; edible mushrooms</a:t>
            </a:r>
          </a:p>
          <a:p>
            <a:pPr marL="971550" lvl="1" indent="-514350">
              <a:buAutoNum type="arabicPeriod"/>
            </a:pPr>
            <a:r>
              <a:rPr lang="en-GB" sz="1800" dirty="0"/>
              <a:t>Identify most relevant attributes:</a:t>
            </a:r>
            <a:r>
              <a:rPr lang="en-GB" sz="1800" i="1" dirty="0"/>
              <a:t> I used 3 different algorithms to compare results</a:t>
            </a:r>
          </a:p>
          <a:p>
            <a:pPr marL="971550" lvl="1" indent="-514350">
              <a:buAutoNum type="arabicPeriod"/>
            </a:pPr>
            <a:r>
              <a:rPr lang="en-GB" sz="1800" dirty="0"/>
              <a:t>Write recommendations</a:t>
            </a:r>
          </a:p>
          <a:p>
            <a:pPr marL="971550" lvl="1" indent="-514350">
              <a:buAutoNum type="arabicPeriod"/>
            </a:pPr>
            <a:endParaRPr lang="en-GB" sz="1800" dirty="0"/>
          </a:p>
          <a:p>
            <a:pPr marL="971550" lvl="1" indent="-514350">
              <a:buAutoNum type="arabicPeriod"/>
            </a:pPr>
            <a:endParaRPr lang="en-GB" sz="1800" dirty="0"/>
          </a:p>
          <a:p>
            <a:pPr marL="971550" lvl="1" indent="-514350">
              <a:buAutoNum type="arabicPeriod"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0378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5F33E-8CD8-82E5-270F-382174C4A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190"/>
            <a:ext cx="10515600" cy="859399"/>
          </a:xfrm>
        </p:spPr>
        <p:txBody>
          <a:bodyPr/>
          <a:lstStyle/>
          <a:p>
            <a:r>
              <a:rPr lang="en-GB" dirty="0"/>
              <a:t>My Recommendations for a would-be forager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B9679-B028-0877-E9E1-F3B034249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9883"/>
            <a:ext cx="10515600" cy="496644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sz="2600" dirty="0"/>
              <a:t>If you want to survive your foraging activities, best to know what attributes you need to pay attention to avoid collecting poisonous mushrooms!</a:t>
            </a:r>
          </a:p>
          <a:p>
            <a:pPr marL="0" indent="0">
              <a:buNone/>
            </a:pPr>
            <a:endParaRPr lang="en-GB" sz="2600" dirty="0"/>
          </a:p>
          <a:p>
            <a:pPr marL="0" indent="0">
              <a:buNone/>
            </a:pPr>
            <a:r>
              <a:rPr lang="en-GB" sz="2600" dirty="0"/>
              <a:t>You are lucky, as out of the many attributes that define mushrooms, just a few ones can really help.</a:t>
            </a:r>
          </a:p>
          <a:p>
            <a:pPr marL="0" indent="0">
              <a:buNone/>
            </a:pPr>
            <a:endParaRPr lang="en-GB" sz="2600" dirty="0"/>
          </a:p>
          <a:p>
            <a:pPr marL="0" indent="0">
              <a:buNone/>
            </a:pPr>
            <a:r>
              <a:rPr lang="en-GB" sz="2600" dirty="0"/>
              <a:t>Given that </a:t>
            </a:r>
            <a:r>
              <a:rPr lang="en-GB" sz="2600" dirty="0" err="1"/>
              <a:t>odor</a:t>
            </a:r>
            <a:r>
              <a:rPr lang="en-GB" sz="2600" dirty="0"/>
              <a:t> is what best gives away poisonous mushrooms, I do hope you have a “good” nose, because you will need it!, </a:t>
            </a:r>
          </a:p>
          <a:p>
            <a:pPr marL="0" indent="0">
              <a:buNone/>
            </a:pPr>
            <a:endParaRPr lang="en-GB" sz="2600" dirty="0"/>
          </a:p>
          <a:p>
            <a:pPr marL="0" indent="0">
              <a:buNone/>
            </a:pPr>
            <a:r>
              <a:rPr lang="en-GB" sz="2600" dirty="0"/>
              <a:t>Nex time you go out foraging, please pay attention to the following recommendations and good luck!</a:t>
            </a:r>
          </a:p>
          <a:p>
            <a:pPr marL="0" indent="0">
              <a:buNone/>
            </a:pPr>
            <a:endParaRPr lang="en-GB" sz="2600" dirty="0"/>
          </a:p>
          <a:p>
            <a:pPr marL="0" indent="0">
              <a:buNone/>
            </a:pPr>
            <a:r>
              <a:rPr lang="en-GB" sz="2600" dirty="0"/>
              <a:t>1. If no particular </a:t>
            </a:r>
            <a:r>
              <a:rPr lang="en-GB" sz="2600" dirty="0" err="1"/>
              <a:t>odor</a:t>
            </a:r>
            <a:r>
              <a:rPr lang="en-GB" sz="2600" dirty="0"/>
              <a:t> is present (</a:t>
            </a:r>
            <a:r>
              <a:rPr lang="en-GB" sz="2600" dirty="0" err="1"/>
              <a:t>odor</a:t>
            </a:r>
            <a:r>
              <a:rPr lang="en-GB" sz="2600" dirty="0"/>
              <a:t>-none), then the chances of the mushroom being poisonous decrease</a:t>
            </a:r>
          </a:p>
          <a:p>
            <a:pPr marL="0" indent="0">
              <a:buNone/>
            </a:pPr>
            <a:r>
              <a:rPr lang="en-GB" sz="2600" dirty="0"/>
              <a:t>2. If the mushroom has an almond-like </a:t>
            </a:r>
            <a:r>
              <a:rPr lang="en-GB" sz="2600" dirty="0" err="1"/>
              <a:t>odor</a:t>
            </a:r>
            <a:r>
              <a:rPr lang="en-GB" sz="2600" dirty="0"/>
              <a:t>, then the chances of the mushroom being poisonous decrease</a:t>
            </a:r>
          </a:p>
          <a:p>
            <a:pPr marL="0" indent="0">
              <a:buNone/>
            </a:pPr>
            <a:r>
              <a:rPr lang="en-GB" sz="2600" dirty="0"/>
              <a:t>3. If the mushroom has an anise-like </a:t>
            </a:r>
            <a:r>
              <a:rPr lang="en-GB" sz="2600" dirty="0" err="1"/>
              <a:t>odor</a:t>
            </a:r>
            <a:r>
              <a:rPr lang="en-GB" sz="2600" dirty="0"/>
              <a:t>, then the chances of the mushroom being poisonous decrease</a:t>
            </a:r>
          </a:p>
          <a:p>
            <a:pPr marL="0" indent="0">
              <a:buNone/>
            </a:pPr>
            <a:r>
              <a:rPr lang="en-GB" sz="2600" dirty="0"/>
              <a:t>4. If the mushroom has a foul-like </a:t>
            </a:r>
            <a:r>
              <a:rPr lang="en-GB" sz="2600" dirty="0" err="1"/>
              <a:t>odor</a:t>
            </a:r>
            <a:r>
              <a:rPr lang="en-GB" sz="2600" dirty="0"/>
              <a:t>, then then chances of the mushroom being poisonous increase</a:t>
            </a:r>
          </a:p>
          <a:p>
            <a:pPr marL="0" indent="0">
              <a:buNone/>
            </a:pPr>
            <a:r>
              <a:rPr lang="en-GB" sz="2600" dirty="0"/>
              <a:t>5. If the mushroom has a broad gill-size, then the chances of the mushroom being poisonous decrease</a:t>
            </a:r>
          </a:p>
          <a:p>
            <a:pPr marL="0" indent="0">
              <a:buNone/>
            </a:pPr>
            <a:r>
              <a:rPr lang="en-GB" sz="2600" dirty="0"/>
              <a:t>6. If the mushroom has a green or chocolate spore print </a:t>
            </a:r>
            <a:r>
              <a:rPr lang="en-GB" sz="2600" dirty="0" err="1"/>
              <a:t>color</a:t>
            </a:r>
            <a:r>
              <a:rPr lang="en-GB" sz="2600" dirty="0"/>
              <a:t>, then the chances of the mushroom being poisonous increase</a:t>
            </a:r>
          </a:p>
          <a:p>
            <a:pPr marL="0" indent="0">
              <a:buNone/>
            </a:pPr>
            <a:r>
              <a:rPr lang="en-GB" sz="2600" dirty="0"/>
              <a:t>7. If the mushroom has a pendant ring type, then the chances of the mushroom being poisonous decrease</a:t>
            </a:r>
          </a:p>
          <a:p>
            <a:pPr marL="0" indent="0">
              <a:buNone/>
            </a:pPr>
            <a:r>
              <a:rPr lang="en-GB" sz="2600" dirty="0"/>
              <a:t>8. If the mushroom does not have bruises, then the chances of the mushroom being poisonous increase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2502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405</Words>
  <Application>Microsoft Office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Financial Crime – Data Science Technical Exercise</vt:lpstr>
      <vt:lpstr>Project</vt:lpstr>
      <vt:lpstr>My Recommendations for a would-be forager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Crime – Data Science Technical Exercise</dc:title>
  <dc:creator>Veniamin Hernandez</dc:creator>
  <cp:lastModifiedBy>Veniamin Hernandez</cp:lastModifiedBy>
  <cp:revision>4</cp:revision>
  <dcterms:created xsi:type="dcterms:W3CDTF">2024-05-24T06:18:10Z</dcterms:created>
  <dcterms:modified xsi:type="dcterms:W3CDTF">2024-05-24T07:34:20Z</dcterms:modified>
</cp:coreProperties>
</file>