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6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7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6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DF3E-8083-7CB2-9C69-788D2C038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Financial Crime – Data Science Technical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9DB2-D222-C3E1-7CC5-1A75FD6C6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Veniamin Hernandez</a:t>
            </a:r>
          </a:p>
          <a:p>
            <a:r>
              <a:rPr lang="en-GB" dirty="0"/>
              <a:t>May 2024</a:t>
            </a:r>
          </a:p>
          <a:p>
            <a:r>
              <a:rPr lang="en-GB" dirty="0"/>
              <a:t>Mobile 078-2550-3699</a:t>
            </a:r>
          </a:p>
        </p:txBody>
      </p:sp>
    </p:spTree>
    <p:extLst>
      <p:ext uri="{BB962C8B-B14F-4D97-AF65-F5344CB8AC3E}">
        <p14:creationId xmlns:p14="http://schemas.microsoft.com/office/powerpoint/2010/main" val="7858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F33E-8CD8-82E5-270F-382174C4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9679-B028-0877-E9E1-F3B03424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6558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The project, separating between poisonous and edible mushrooms, is a binary classification case.</a:t>
            </a:r>
          </a:p>
          <a:p>
            <a:pPr marL="514350" indent="-514350">
              <a:buAutoNum type="arabicPeriod"/>
            </a:pPr>
            <a:r>
              <a:rPr lang="en-GB" dirty="0"/>
              <a:t>The objective is to identify the most predictive attributes that can help a forager to avoid collecting poisonous mushrooms</a:t>
            </a:r>
          </a:p>
          <a:p>
            <a:pPr marL="514350" indent="-514350">
              <a:buAutoNum type="arabicPeriod"/>
            </a:pPr>
            <a:r>
              <a:rPr lang="en-GB" dirty="0"/>
              <a:t>In order to reduce time, I re-used Python code from previous projects</a:t>
            </a:r>
          </a:p>
          <a:p>
            <a:pPr marL="514350" indent="-514350">
              <a:buAutoNum type="arabicPeriod"/>
            </a:pPr>
            <a:r>
              <a:rPr lang="en-GB" dirty="0"/>
              <a:t>My sequence of steps were: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Load &amp; </a:t>
            </a:r>
            <a:r>
              <a:rPr lang="en-GB" sz="1800" dirty="0" err="1"/>
              <a:t>analise</a:t>
            </a:r>
            <a:r>
              <a:rPr lang="en-GB" sz="1800" dirty="0"/>
              <a:t> data </a:t>
            </a:r>
            <a:r>
              <a:rPr lang="en-GB" sz="1800" i="1" dirty="0"/>
              <a:t>(data types, missing values, frequency distributions, etc)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Eliminate non relevant features </a:t>
            </a:r>
            <a:r>
              <a:rPr lang="en-GB" sz="1800" i="1" dirty="0"/>
              <a:t>(features with unique values, high % of missing values, highly correlated with each other, low predictive power)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Train Classification Model on train data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Test Model performance on test data: </a:t>
            </a:r>
            <a:r>
              <a:rPr lang="en-GB" sz="1800" i="1" dirty="0"/>
              <a:t>Model classified 100% correctly between poisonous &amp; edible mushrooms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Identify most relevant attributes:</a:t>
            </a:r>
            <a:r>
              <a:rPr lang="en-GB" sz="1800" i="1" dirty="0"/>
              <a:t> I used 3 different algorithms to compare results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Write recommendations</a:t>
            </a:r>
          </a:p>
          <a:p>
            <a:pPr marL="971550" lvl="1" indent="-514350">
              <a:buAutoNum type="arabicPeriod"/>
            </a:pPr>
            <a:endParaRPr lang="en-GB" sz="1800" dirty="0"/>
          </a:p>
          <a:p>
            <a:pPr marL="971550" lvl="1" indent="-514350">
              <a:buAutoNum type="arabicPeriod"/>
            </a:pPr>
            <a:endParaRPr lang="en-GB" sz="1800" dirty="0"/>
          </a:p>
          <a:p>
            <a:pPr marL="971550" lvl="1" indent="-51435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37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F33E-8CD8-82E5-270F-382174C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90"/>
            <a:ext cx="10515600" cy="859399"/>
          </a:xfrm>
        </p:spPr>
        <p:txBody>
          <a:bodyPr/>
          <a:lstStyle/>
          <a:p>
            <a:r>
              <a:rPr lang="en-GB" dirty="0"/>
              <a:t>My Recommendations for a would-be forager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9679-B028-0877-E9E1-F3B03424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3"/>
            <a:ext cx="10515600" cy="49664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200" dirty="0"/>
              <a:t>If you want to survive your foraging activities, best to know what attributes you need to pay attention to avoid collecting poisonous mushrooms!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You are lucky, as out of the many attributes that define mushrooms, just a few ones can really help.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Given that </a:t>
            </a:r>
            <a:r>
              <a:rPr lang="en-GB" sz="2200" dirty="0" err="1"/>
              <a:t>odor</a:t>
            </a:r>
            <a:r>
              <a:rPr lang="en-GB" sz="2200" dirty="0"/>
              <a:t> is what best gives away poisonous mushrooms, I do hope you have a “good” nose, because you will need it!,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Nex time you go out foraging, please pay attention to the following recommendations and good luck!</a:t>
            </a:r>
          </a:p>
          <a:p>
            <a:pPr marL="0" indent="0">
              <a:buNone/>
            </a:pPr>
            <a:endParaRPr lang="en-GB" sz="2300" dirty="0"/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If no particular strong </a:t>
            </a:r>
            <a:r>
              <a:rPr lang="en-GB" sz="2200" dirty="0" err="1"/>
              <a:t>odor</a:t>
            </a:r>
            <a:r>
              <a:rPr lang="en-GB" sz="2200" dirty="0"/>
              <a:t> is present (</a:t>
            </a:r>
            <a:r>
              <a:rPr lang="en-GB" sz="2200" dirty="0" err="1"/>
              <a:t>odor</a:t>
            </a:r>
            <a:r>
              <a:rPr lang="en-GB" sz="2200" dirty="0"/>
              <a:t>-none), then most likely the mushroom is edible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If the mushroom has an almond-like </a:t>
            </a:r>
            <a:r>
              <a:rPr lang="en-GB" sz="2200" dirty="0" err="1"/>
              <a:t>odor</a:t>
            </a:r>
            <a:r>
              <a:rPr lang="en-GB" sz="2200" dirty="0"/>
              <a:t>, then most likely the mushroom is edible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If the mushroom has an anise-like </a:t>
            </a:r>
            <a:r>
              <a:rPr lang="en-GB" sz="2200" dirty="0" err="1"/>
              <a:t>odor</a:t>
            </a:r>
            <a:r>
              <a:rPr lang="en-GB" sz="2200" dirty="0"/>
              <a:t>, then most chances are that the mushroom is good to eat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If the mushroom has a foul-like </a:t>
            </a:r>
            <a:r>
              <a:rPr lang="en-GB" sz="2200" dirty="0" err="1"/>
              <a:t>odor</a:t>
            </a:r>
            <a:r>
              <a:rPr lang="en-GB" sz="2200" dirty="0"/>
              <a:t>, then run away, as the chances of the mushroom being poisonous are high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If the mushroom has a broad gill-size, then most chances are that the mushroom is good to eat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50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339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Financial Crime – Data Science Technical Exercise</vt:lpstr>
      <vt:lpstr>Project</vt:lpstr>
      <vt:lpstr>My Recommendations for a would-be forager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Crime – Data Science Technical Exercise</dc:title>
  <dc:creator>Veniamin Hernandez</dc:creator>
  <cp:lastModifiedBy>Veniamin Hernandez</cp:lastModifiedBy>
  <cp:revision>3</cp:revision>
  <dcterms:created xsi:type="dcterms:W3CDTF">2024-05-24T06:18:10Z</dcterms:created>
  <dcterms:modified xsi:type="dcterms:W3CDTF">2024-05-24T06:50:10Z</dcterms:modified>
</cp:coreProperties>
</file>