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7315200" cy="7315200"/>
  <p:notesSz cx="73152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0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59FA20B-526D-486A-99C7-4133CB2E3A1B}"/>
              </a:ext>
            </a:extLst>
          </p:cNvPr>
          <p:cNvGrpSpPr/>
          <p:nvPr/>
        </p:nvGrpSpPr>
        <p:grpSpPr>
          <a:xfrm>
            <a:off x="1894304" y="445275"/>
            <a:ext cx="1302848" cy="993922"/>
            <a:chOff x="0" y="743917"/>
            <a:chExt cx="7315200" cy="5414075"/>
          </a:xfrm>
        </p:grpSpPr>
        <p:pic>
          <p:nvPicPr>
            <p:cNvPr id="2" name="Object 1" descr="preencoded.png"/>
            <p:cNvPicPr>
              <a:picLocks noChangeAspect="1"/>
            </p:cNvPicPr>
            <p:nvPr/>
          </p:nvPicPr>
          <p:blipFill rotWithShape="1">
            <a:blip r:embed="rId3"/>
            <a:srcRect t="10169" b="15819"/>
            <a:stretch/>
          </p:blipFill>
          <p:spPr>
            <a:xfrm>
              <a:off x="0" y="743917"/>
              <a:ext cx="7315200" cy="5414075"/>
            </a:xfrm>
            <a:prstGeom prst="rect">
              <a:avLst/>
            </a:prstGeom>
          </p:spPr>
        </p:pic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81" y="3483864"/>
              <a:ext cx="2805922" cy="1008983"/>
            </a:xfrm>
            <a:prstGeom prst="rect">
              <a:avLst/>
            </a:prstGeom>
          </p:spPr>
        </p:pic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39" y="3477435"/>
              <a:ext cx="2643902" cy="1021985"/>
            </a:xfrm>
            <a:prstGeom prst="rect">
              <a:avLst/>
            </a:prstGeom>
          </p:spPr>
        </p:pic>
      </p:grpSp>
      <p:pic>
        <p:nvPicPr>
          <p:cNvPr id="6" name="Object 2" descr="preencoded.png">
            <a:extLst>
              <a:ext uri="{FF2B5EF4-FFF2-40B4-BE49-F238E27FC236}">
                <a16:creationId xmlns:a16="http://schemas.microsoft.com/office/drawing/2014/main" id="{4AA1B57E-8895-4BD1-A221-7F613309E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845" y="1451007"/>
            <a:ext cx="2160000" cy="369708"/>
          </a:xfrm>
          <a:prstGeom prst="rect">
            <a:avLst/>
          </a:prstGeom>
        </p:spPr>
      </p:pic>
      <p:pic>
        <p:nvPicPr>
          <p:cNvPr id="7" name="Object 2" descr="preencoded.png">
            <a:extLst>
              <a:ext uri="{FF2B5EF4-FFF2-40B4-BE49-F238E27FC236}">
                <a16:creationId xmlns:a16="http://schemas.microsoft.com/office/drawing/2014/main" id="{B6D983F6-6F98-4A04-A6E2-D0DF3A553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260" y="1451007"/>
            <a:ext cx="2160000" cy="36970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B06DF85-ED38-4473-BCAD-1AA533C3DF6A}"/>
              </a:ext>
            </a:extLst>
          </p:cNvPr>
          <p:cNvGrpSpPr/>
          <p:nvPr/>
        </p:nvGrpSpPr>
        <p:grpSpPr>
          <a:xfrm>
            <a:off x="5084021" y="1880143"/>
            <a:ext cx="2160000" cy="407504"/>
            <a:chOff x="0" y="2941982"/>
            <a:chExt cx="8072437" cy="1431235"/>
          </a:xfrm>
        </p:grpSpPr>
        <p:pic>
          <p:nvPicPr>
            <p:cNvPr id="9" name="Object 1" descr="preencoded.png">
              <a:extLst>
                <a:ext uri="{FF2B5EF4-FFF2-40B4-BE49-F238E27FC236}">
                  <a16:creationId xmlns:a16="http://schemas.microsoft.com/office/drawing/2014/main" id="{645939D0-7A8A-4480-A3C2-30A80D883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0217" b="40218"/>
            <a:stretch/>
          </p:blipFill>
          <p:spPr>
            <a:xfrm>
              <a:off x="0" y="2941982"/>
              <a:ext cx="7315200" cy="1431235"/>
            </a:xfrm>
            <a:prstGeom prst="rect">
              <a:avLst/>
            </a:prstGeom>
          </p:spPr>
        </p:pic>
        <p:pic>
          <p:nvPicPr>
            <p:cNvPr id="10" name="Object 2" descr="preencoded.png">
              <a:extLst>
                <a:ext uri="{FF2B5EF4-FFF2-40B4-BE49-F238E27FC236}">
                  <a16:creationId xmlns:a16="http://schemas.microsoft.com/office/drawing/2014/main" id="{AE60A48C-3C2E-4480-BB24-FEEBC953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2571" y="3064669"/>
              <a:ext cx="6929866" cy="1186005"/>
            </a:xfrm>
            <a:prstGeom prst="rect">
              <a:avLst/>
            </a:prstGeom>
          </p:spPr>
        </p:pic>
      </p:grpSp>
      <p:pic>
        <p:nvPicPr>
          <p:cNvPr id="11" name="Object 2" descr="preencoded.png">
            <a:extLst>
              <a:ext uri="{FF2B5EF4-FFF2-40B4-BE49-F238E27FC236}">
                <a16:creationId xmlns:a16="http://schemas.microsoft.com/office/drawing/2014/main" id="{C92C9F97-5E67-4F39-A0CF-7972F3005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909" y="445275"/>
            <a:ext cx="4766017" cy="817012"/>
          </a:xfrm>
          <a:prstGeom prst="rect">
            <a:avLst/>
          </a:prstGeom>
        </p:spPr>
      </p:pic>
      <p:pic>
        <p:nvPicPr>
          <p:cNvPr id="12" name="Object 2" descr="preencoded.png">
            <a:extLst>
              <a:ext uri="{FF2B5EF4-FFF2-40B4-BE49-F238E27FC236}">
                <a16:creationId xmlns:a16="http://schemas.microsoft.com/office/drawing/2014/main" id="{45E6F4FE-A3DA-4855-93A6-EDDF4F1B8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509" y="3471783"/>
            <a:ext cx="3238392" cy="993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D9A8B0-7D3C-4EA2-B135-CACFCBC2F6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434" y="4579570"/>
            <a:ext cx="3554750" cy="36790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D77D42-3BAC-49E4-A535-5AD66078CD6A}"/>
              </a:ext>
            </a:extLst>
          </p:cNvPr>
          <p:cNvGrpSpPr/>
          <p:nvPr/>
        </p:nvGrpSpPr>
        <p:grpSpPr>
          <a:xfrm>
            <a:off x="540491" y="4947474"/>
            <a:ext cx="1111061" cy="1080000"/>
            <a:chOff x="0" y="0"/>
            <a:chExt cx="7315202" cy="7315200"/>
          </a:xfrm>
        </p:grpSpPr>
        <p:pic>
          <p:nvPicPr>
            <p:cNvPr id="16" name="Object 1" descr="preencoded.png">
              <a:extLst>
                <a:ext uri="{FF2B5EF4-FFF2-40B4-BE49-F238E27FC236}">
                  <a16:creationId xmlns:a16="http://schemas.microsoft.com/office/drawing/2014/main" id="{453E4CBD-A0A8-42E0-ACB3-3B2E95F19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7315202" cy="7315200"/>
            </a:xfrm>
            <a:prstGeom prst="rect">
              <a:avLst/>
            </a:prstGeom>
          </p:spPr>
        </p:pic>
        <p:pic>
          <p:nvPicPr>
            <p:cNvPr id="17" name="Object 2" descr="preencoded.png">
              <a:extLst>
                <a:ext uri="{FF2B5EF4-FFF2-40B4-BE49-F238E27FC236}">
                  <a16:creationId xmlns:a16="http://schemas.microsoft.com/office/drawing/2014/main" id="{E3A4D380-2620-4D2E-AA30-C3085CE0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FC5E75-40C8-4D60-B51D-96FD182F04DD}"/>
              </a:ext>
            </a:extLst>
          </p:cNvPr>
          <p:cNvGrpSpPr/>
          <p:nvPr/>
        </p:nvGrpSpPr>
        <p:grpSpPr>
          <a:xfrm>
            <a:off x="1579496" y="4947474"/>
            <a:ext cx="1080000" cy="1080000"/>
            <a:chOff x="0" y="0"/>
            <a:chExt cx="7315200" cy="7315200"/>
          </a:xfrm>
        </p:grpSpPr>
        <p:pic>
          <p:nvPicPr>
            <p:cNvPr id="19" name="Object 1" descr="preencoded.png">
              <a:extLst>
                <a:ext uri="{FF2B5EF4-FFF2-40B4-BE49-F238E27FC236}">
                  <a16:creationId xmlns:a16="http://schemas.microsoft.com/office/drawing/2014/main" id="{E1B9550E-CFD0-4F23-B721-E00B88C9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20" name="Object 2" descr="preencoded.png">
              <a:extLst>
                <a:ext uri="{FF2B5EF4-FFF2-40B4-BE49-F238E27FC236}">
                  <a16:creationId xmlns:a16="http://schemas.microsoft.com/office/drawing/2014/main" id="{088E5E66-BEB0-4D07-B5AC-F828BE43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B5665D-2898-4BCC-BFF0-404E4B21B429}"/>
              </a:ext>
            </a:extLst>
          </p:cNvPr>
          <p:cNvGrpSpPr/>
          <p:nvPr/>
        </p:nvGrpSpPr>
        <p:grpSpPr>
          <a:xfrm>
            <a:off x="2587441" y="4947474"/>
            <a:ext cx="1080000" cy="1080000"/>
            <a:chOff x="0" y="0"/>
            <a:chExt cx="7315200" cy="7315200"/>
          </a:xfrm>
        </p:grpSpPr>
        <p:pic>
          <p:nvPicPr>
            <p:cNvPr id="22" name="Object 1" descr="preencoded.png">
              <a:extLst>
                <a:ext uri="{FF2B5EF4-FFF2-40B4-BE49-F238E27FC236}">
                  <a16:creationId xmlns:a16="http://schemas.microsoft.com/office/drawing/2014/main" id="{E294869D-FFA9-45D8-8799-2C3CC9F56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23" name="Object 2" descr="preencoded.png">
              <a:extLst>
                <a:ext uri="{FF2B5EF4-FFF2-40B4-BE49-F238E27FC236}">
                  <a16:creationId xmlns:a16="http://schemas.microsoft.com/office/drawing/2014/main" id="{EE95F850-F8E8-48F3-8A15-51FB1D35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2D316E-D0DC-49BA-A12C-916E84A310BA}"/>
              </a:ext>
            </a:extLst>
          </p:cNvPr>
          <p:cNvGrpSpPr/>
          <p:nvPr/>
        </p:nvGrpSpPr>
        <p:grpSpPr>
          <a:xfrm>
            <a:off x="1039496" y="5886724"/>
            <a:ext cx="1080000" cy="1080000"/>
            <a:chOff x="0" y="0"/>
            <a:chExt cx="7315200" cy="7315200"/>
          </a:xfrm>
        </p:grpSpPr>
        <p:pic>
          <p:nvPicPr>
            <p:cNvPr id="25" name="Object 1" descr="preencoded.png">
              <a:extLst>
                <a:ext uri="{FF2B5EF4-FFF2-40B4-BE49-F238E27FC236}">
                  <a16:creationId xmlns:a16="http://schemas.microsoft.com/office/drawing/2014/main" id="{49DEBED6-ACA8-45C3-BE04-388E97C3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26" name="Object 2" descr="preencoded.png">
              <a:extLst>
                <a:ext uri="{FF2B5EF4-FFF2-40B4-BE49-F238E27FC236}">
                  <a16:creationId xmlns:a16="http://schemas.microsoft.com/office/drawing/2014/main" id="{606FB525-4BFE-4CF8-AC0E-A831E924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9A3C0B-2241-4C63-A738-F81A5D8B8FC4}"/>
              </a:ext>
            </a:extLst>
          </p:cNvPr>
          <p:cNvGrpSpPr/>
          <p:nvPr/>
        </p:nvGrpSpPr>
        <p:grpSpPr>
          <a:xfrm>
            <a:off x="2119496" y="5886724"/>
            <a:ext cx="1080000" cy="1080000"/>
            <a:chOff x="0" y="0"/>
            <a:chExt cx="7315200" cy="7315200"/>
          </a:xfrm>
        </p:grpSpPr>
        <p:pic>
          <p:nvPicPr>
            <p:cNvPr id="28" name="Object 1" descr="preencoded.png">
              <a:extLst>
                <a:ext uri="{FF2B5EF4-FFF2-40B4-BE49-F238E27FC236}">
                  <a16:creationId xmlns:a16="http://schemas.microsoft.com/office/drawing/2014/main" id="{C52476A3-DEB1-484B-BF42-5DE8D1D4D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29" name="Object 2" descr="preencoded.png">
              <a:extLst>
                <a:ext uri="{FF2B5EF4-FFF2-40B4-BE49-F238E27FC236}">
                  <a16:creationId xmlns:a16="http://schemas.microsoft.com/office/drawing/2014/main" id="{D801EBC4-96C8-4A47-9153-96A1005E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pic>
        <p:nvPicPr>
          <p:cNvPr id="30" name="Object 1" descr="preencoded.png">
            <a:extLst>
              <a:ext uri="{FF2B5EF4-FFF2-40B4-BE49-F238E27FC236}">
                <a16:creationId xmlns:a16="http://schemas.microsoft.com/office/drawing/2014/main" id="{CD9FCF80-AAC6-4D01-BC78-93B7971078C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2276" t="8893" r="32025" b="9253"/>
          <a:stretch/>
        </p:blipFill>
        <p:spPr>
          <a:xfrm>
            <a:off x="4356706" y="2663081"/>
            <a:ext cx="2402693" cy="4303643"/>
          </a:xfrm>
          <a:prstGeom prst="rect">
            <a:avLst/>
          </a:prstGeom>
        </p:spPr>
      </p:pic>
      <p:pic>
        <p:nvPicPr>
          <p:cNvPr id="31" name="Object 2" descr="preencoded.png">
            <a:extLst>
              <a:ext uri="{FF2B5EF4-FFF2-40B4-BE49-F238E27FC236}">
                <a16:creationId xmlns:a16="http://schemas.microsoft.com/office/drawing/2014/main" id="{1D7C0C67-B8A3-4234-B08E-6ED1753768D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70282" y="6677719"/>
            <a:ext cx="466981" cy="179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6707" y="545166"/>
            <a:ext cx="4691796" cy="720000"/>
          </a:xfrm>
          <a:prstGeom prst="rect">
            <a:avLst/>
          </a:prstGeom>
        </p:spPr>
      </p:pic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63DFD776-CC0C-485E-8D2E-657DB911B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1635" y="3991638"/>
            <a:ext cx="4691796" cy="720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C85D13-1F56-4CC3-86FE-52F5ED5D2A97}"/>
              </a:ext>
            </a:extLst>
          </p:cNvPr>
          <p:cNvGrpSpPr/>
          <p:nvPr/>
        </p:nvGrpSpPr>
        <p:grpSpPr>
          <a:xfrm>
            <a:off x="453387" y="1307521"/>
            <a:ext cx="2880000" cy="2529333"/>
            <a:chOff x="0" y="890692"/>
            <a:chExt cx="7924705" cy="6424506"/>
          </a:xfrm>
        </p:grpSpPr>
        <p:pic>
          <p:nvPicPr>
            <p:cNvPr id="11" name="Object 1" descr="preencoded.png">
              <a:extLst>
                <a:ext uri="{FF2B5EF4-FFF2-40B4-BE49-F238E27FC236}">
                  <a16:creationId xmlns:a16="http://schemas.microsoft.com/office/drawing/2014/main" id="{4F8D3CF5-6DB3-4A81-8270-E4007B1B4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176"/>
            <a:stretch/>
          </p:blipFill>
          <p:spPr>
            <a:xfrm>
              <a:off x="0" y="890692"/>
              <a:ext cx="7315199" cy="6424506"/>
            </a:xfrm>
            <a:prstGeom prst="rect">
              <a:avLst/>
            </a:prstGeom>
          </p:spPr>
        </p:pic>
        <p:pic>
          <p:nvPicPr>
            <p:cNvPr id="12" name="Object 2" descr="preencoded.png">
              <a:extLst>
                <a:ext uri="{FF2B5EF4-FFF2-40B4-BE49-F238E27FC236}">
                  <a16:creationId xmlns:a16="http://schemas.microsoft.com/office/drawing/2014/main" id="{5C0950D1-9B72-4D3E-BA47-51A1382A8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19047"/>
              <a:ext cx="7924705" cy="611362"/>
            </a:xfrm>
            <a:prstGeom prst="rect">
              <a:avLst/>
            </a:prstGeom>
          </p:spPr>
        </p:pic>
        <p:pic>
          <p:nvPicPr>
            <p:cNvPr id="13" name="Object 3" descr="preencoded.png">
              <a:extLst>
                <a:ext uri="{FF2B5EF4-FFF2-40B4-BE49-F238E27FC236}">
                  <a16:creationId xmlns:a16="http://schemas.microsoft.com/office/drawing/2014/main" id="{18402BF2-7466-45CE-915A-AAACE2B8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6392" y="3003804"/>
              <a:ext cx="3840480" cy="310896"/>
            </a:xfrm>
            <a:prstGeom prst="rect">
              <a:avLst/>
            </a:prstGeom>
          </p:spPr>
        </p:pic>
        <p:pic>
          <p:nvPicPr>
            <p:cNvPr id="14" name="Object 4" descr="preencoded.png">
              <a:extLst>
                <a:ext uri="{FF2B5EF4-FFF2-40B4-BE49-F238E27FC236}">
                  <a16:creationId xmlns:a16="http://schemas.microsoft.com/office/drawing/2014/main" id="{94F51F07-68BC-45A0-852D-F3F73E75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6392" y="3314700"/>
              <a:ext cx="3840480" cy="749808"/>
            </a:xfrm>
            <a:prstGeom prst="rect">
              <a:avLst/>
            </a:prstGeom>
          </p:spPr>
        </p:pic>
        <p:pic>
          <p:nvPicPr>
            <p:cNvPr id="15" name="Object 5" descr="preencoded.png">
              <a:extLst>
                <a:ext uri="{FF2B5EF4-FFF2-40B4-BE49-F238E27FC236}">
                  <a16:creationId xmlns:a16="http://schemas.microsoft.com/office/drawing/2014/main" id="{B5ABDA95-1EC1-4B0C-96DD-3246B264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30168" y="3954780"/>
              <a:ext cx="2889504" cy="356616"/>
            </a:xfrm>
            <a:prstGeom prst="rect">
              <a:avLst/>
            </a:prstGeom>
          </p:spPr>
        </p:pic>
        <p:pic>
          <p:nvPicPr>
            <p:cNvPr id="16" name="Object 6" descr="preencoded.png">
              <a:extLst>
                <a:ext uri="{FF2B5EF4-FFF2-40B4-BE49-F238E27FC236}">
                  <a16:creationId xmlns:a16="http://schemas.microsoft.com/office/drawing/2014/main" id="{26673402-B0E1-466E-A829-748DBA9A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5298377"/>
              <a:ext cx="7924705" cy="61264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1E4211-3D39-41F9-AA2F-F2765C0D5140}"/>
              </a:ext>
            </a:extLst>
          </p:cNvPr>
          <p:cNvGrpSpPr/>
          <p:nvPr/>
        </p:nvGrpSpPr>
        <p:grpSpPr>
          <a:xfrm>
            <a:off x="453387" y="4711638"/>
            <a:ext cx="2880000" cy="2281602"/>
            <a:chOff x="0" y="806658"/>
            <a:chExt cx="7924705" cy="5795269"/>
          </a:xfrm>
        </p:grpSpPr>
        <p:pic>
          <p:nvPicPr>
            <p:cNvPr id="18" name="Object 1" descr="preencoded.png">
              <a:extLst>
                <a:ext uri="{FF2B5EF4-FFF2-40B4-BE49-F238E27FC236}">
                  <a16:creationId xmlns:a16="http://schemas.microsoft.com/office/drawing/2014/main" id="{FDA96932-25CC-4450-A898-09E56E6DA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1027" b="9750"/>
            <a:stretch/>
          </p:blipFill>
          <p:spPr>
            <a:xfrm>
              <a:off x="0" y="806658"/>
              <a:ext cx="7315199" cy="5795269"/>
            </a:xfrm>
            <a:prstGeom prst="rect">
              <a:avLst/>
            </a:prstGeom>
          </p:spPr>
        </p:pic>
        <p:pic>
          <p:nvPicPr>
            <p:cNvPr id="19" name="Object 2" descr="preencoded.png">
              <a:extLst>
                <a:ext uri="{FF2B5EF4-FFF2-40B4-BE49-F238E27FC236}">
                  <a16:creationId xmlns:a16="http://schemas.microsoft.com/office/drawing/2014/main" id="{3AF52DD3-A21B-4B0C-AE06-DE78FB45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19047"/>
              <a:ext cx="7924705" cy="612648"/>
            </a:xfrm>
            <a:prstGeom prst="rect">
              <a:avLst/>
            </a:prstGeom>
          </p:spPr>
        </p:pic>
        <p:pic>
          <p:nvPicPr>
            <p:cNvPr id="20" name="Object 3" descr="preencoded.png">
              <a:extLst>
                <a:ext uri="{FF2B5EF4-FFF2-40B4-BE49-F238E27FC236}">
                  <a16:creationId xmlns:a16="http://schemas.microsoft.com/office/drawing/2014/main" id="{E48CB86B-5C2C-443D-8ECC-D7E04F31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36392" y="3003804"/>
              <a:ext cx="3840480" cy="310896"/>
            </a:xfrm>
            <a:prstGeom prst="rect">
              <a:avLst/>
            </a:prstGeom>
          </p:spPr>
        </p:pic>
        <p:pic>
          <p:nvPicPr>
            <p:cNvPr id="21" name="Object 4" descr="preencoded.png">
              <a:extLst>
                <a:ext uri="{FF2B5EF4-FFF2-40B4-BE49-F238E27FC236}">
                  <a16:creationId xmlns:a16="http://schemas.microsoft.com/office/drawing/2014/main" id="{809CFCF0-D8F6-4F55-8124-FDB68875B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36392" y="3314700"/>
              <a:ext cx="3840480" cy="749808"/>
            </a:xfrm>
            <a:prstGeom prst="rect">
              <a:avLst/>
            </a:prstGeom>
          </p:spPr>
        </p:pic>
        <p:pic>
          <p:nvPicPr>
            <p:cNvPr id="22" name="Object 5" descr="preencoded.png">
              <a:extLst>
                <a:ext uri="{FF2B5EF4-FFF2-40B4-BE49-F238E27FC236}">
                  <a16:creationId xmlns:a16="http://schemas.microsoft.com/office/drawing/2014/main" id="{9C0DBB18-0F6C-4C18-8890-CC5869E52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168" y="3954780"/>
              <a:ext cx="2889504" cy="356616"/>
            </a:xfrm>
            <a:prstGeom prst="rect">
              <a:avLst/>
            </a:prstGeom>
          </p:spPr>
        </p:pic>
        <p:pic>
          <p:nvPicPr>
            <p:cNvPr id="23" name="Object 6" descr="preencoded.png">
              <a:extLst>
                <a:ext uri="{FF2B5EF4-FFF2-40B4-BE49-F238E27FC236}">
                  <a16:creationId xmlns:a16="http://schemas.microsoft.com/office/drawing/2014/main" id="{D65FBE90-4A1A-420C-A996-36ED5B11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5298377"/>
              <a:ext cx="7924705" cy="612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사용자 지정</PresentationFormat>
  <Paragraphs>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휴라 page 1</dc:title>
  <dc:subject>Presentation</dc:subject>
  <dc:creator>mangoboard.net_4119746</dc:creator>
  <cp:lastModifiedBy>(건설시스템공학부)하민성</cp:lastModifiedBy>
  <cp:revision>3</cp:revision>
  <dcterms:created xsi:type="dcterms:W3CDTF">2020-04-17T10:18:10Z</dcterms:created>
  <dcterms:modified xsi:type="dcterms:W3CDTF">2020-04-17T10:48:51Z</dcterms:modified>
</cp:coreProperties>
</file>