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8" r:id="rId4"/>
  </p:sldIdLst>
  <p:sldSz cx="7315200" cy="4068763"/>
  <p:notesSz cx="4068763" cy="7315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1" d="100"/>
          <a:sy n="131" d="100"/>
        </p:scale>
        <p:origin x="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38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l="61265" t="41337" r="28087" b="43681"/>
          <a:stretch/>
        </p:blipFill>
        <p:spPr>
          <a:xfrm>
            <a:off x="891155" y="182900"/>
            <a:ext cx="305143" cy="23880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0045" y="302304"/>
            <a:ext cx="1536669" cy="26149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2E0B282-74BE-4A41-973C-7AE92A2FB9B6}"/>
              </a:ext>
            </a:extLst>
          </p:cNvPr>
          <p:cNvGrpSpPr/>
          <p:nvPr/>
        </p:nvGrpSpPr>
        <p:grpSpPr>
          <a:xfrm>
            <a:off x="1851572" y="746003"/>
            <a:ext cx="3612056" cy="1867543"/>
            <a:chOff x="0" y="0"/>
            <a:chExt cx="7315200" cy="4069080"/>
          </a:xfrm>
        </p:grpSpPr>
        <p:pic>
          <p:nvPicPr>
            <p:cNvPr id="4" name="Object 1" descr="preencoded.png">
              <a:extLst>
                <a:ext uri="{FF2B5EF4-FFF2-40B4-BE49-F238E27FC236}">
                  <a16:creationId xmlns:a16="http://schemas.microsoft.com/office/drawing/2014/main" id="{BF547E70-C7B4-462C-84D5-7BBDCEA8C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7315200" cy="4069080"/>
            </a:xfrm>
            <a:prstGeom prst="rect">
              <a:avLst/>
            </a:prstGeom>
          </p:spPr>
        </p:pic>
        <p:pic>
          <p:nvPicPr>
            <p:cNvPr id="5" name="Object 2" descr="preencoded.png">
              <a:extLst>
                <a:ext uri="{FF2B5EF4-FFF2-40B4-BE49-F238E27FC236}">
                  <a16:creationId xmlns:a16="http://schemas.microsoft.com/office/drawing/2014/main" id="{98795DAF-E5E4-4510-AF1D-E8F7E28EE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1648" y="909828"/>
              <a:ext cx="2660904" cy="640080"/>
            </a:xfrm>
            <a:prstGeom prst="rect">
              <a:avLst/>
            </a:prstGeom>
          </p:spPr>
        </p:pic>
        <p:pic>
          <p:nvPicPr>
            <p:cNvPr id="6" name="Object 3" descr="preencoded.png">
              <a:extLst>
                <a:ext uri="{FF2B5EF4-FFF2-40B4-BE49-F238E27FC236}">
                  <a16:creationId xmlns:a16="http://schemas.microsoft.com/office/drawing/2014/main" id="{BF9EF5A0-DF81-4090-9634-1E49D41E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1648" y="708660"/>
              <a:ext cx="2660904" cy="301752"/>
            </a:xfrm>
            <a:prstGeom prst="rect">
              <a:avLst/>
            </a:prstGeom>
          </p:spPr>
        </p:pic>
        <p:pic>
          <p:nvPicPr>
            <p:cNvPr id="7" name="Object 4" descr="preencoded.png">
              <a:extLst>
                <a:ext uri="{FF2B5EF4-FFF2-40B4-BE49-F238E27FC236}">
                  <a16:creationId xmlns:a16="http://schemas.microsoft.com/office/drawing/2014/main" id="{2ABCD313-7571-4EA6-8CFE-58D09BE3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2212" y="1788366"/>
              <a:ext cx="2843927" cy="283464"/>
            </a:xfrm>
            <a:prstGeom prst="rect">
              <a:avLst/>
            </a:prstGeom>
          </p:spPr>
        </p:pic>
        <p:pic>
          <p:nvPicPr>
            <p:cNvPr id="8" name="Object 6" descr="preencoded.png">
              <a:extLst>
                <a:ext uri="{FF2B5EF4-FFF2-40B4-BE49-F238E27FC236}">
                  <a16:creationId xmlns:a16="http://schemas.microsoft.com/office/drawing/2014/main" id="{8B124238-9952-4AD6-8730-A6B2C925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2212" y="2126694"/>
              <a:ext cx="2843927" cy="283464"/>
            </a:xfrm>
            <a:prstGeom prst="rect">
              <a:avLst/>
            </a:prstGeom>
          </p:spPr>
        </p:pic>
        <p:pic>
          <p:nvPicPr>
            <p:cNvPr id="9" name="Object 7" descr="preencoded.png">
              <a:extLst>
                <a:ext uri="{FF2B5EF4-FFF2-40B4-BE49-F238E27FC236}">
                  <a16:creationId xmlns:a16="http://schemas.microsoft.com/office/drawing/2014/main" id="{F48AB7EA-66E8-449A-AD41-7F98FD91E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39882" y="1709928"/>
              <a:ext cx="804672" cy="64008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510C6B-7B23-4AD0-814B-5BF564426BEE}"/>
              </a:ext>
            </a:extLst>
          </p:cNvPr>
          <p:cNvGrpSpPr/>
          <p:nvPr/>
        </p:nvGrpSpPr>
        <p:grpSpPr>
          <a:xfrm>
            <a:off x="1851572" y="2705874"/>
            <a:ext cx="3459518" cy="1160360"/>
            <a:chOff x="0" y="2"/>
            <a:chExt cx="7315200" cy="2528240"/>
          </a:xfrm>
        </p:grpSpPr>
        <p:pic>
          <p:nvPicPr>
            <p:cNvPr id="12" name="Object 1" descr="preencoded.png">
              <a:extLst>
                <a:ext uri="{FF2B5EF4-FFF2-40B4-BE49-F238E27FC236}">
                  <a16:creationId xmlns:a16="http://schemas.microsoft.com/office/drawing/2014/main" id="{ABDB63DA-C94F-4C58-B178-C813E3723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37867"/>
            <a:stretch/>
          </p:blipFill>
          <p:spPr>
            <a:xfrm>
              <a:off x="0" y="2"/>
              <a:ext cx="7315200" cy="2528240"/>
            </a:xfrm>
            <a:prstGeom prst="rect">
              <a:avLst/>
            </a:prstGeom>
          </p:spPr>
        </p:pic>
        <p:pic>
          <p:nvPicPr>
            <p:cNvPr id="13" name="Object 2" descr="preencoded.png">
              <a:extLst>
                <a:ext uri="{FF2B5EF4-FFF2-40B4-BE49-F238E27FC236}">
                  <a16:creationId xmlns:a16="http://schemas.microsoft.com/office/drawing/2014/main" id="{8A394D8C-8FB6-4417-8899-F99F010AD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325" y="180308"/>
              <a:ext cx="1316593" cy="6400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7"/>
            <a:ext cx="7315200" cy="406908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03" y="360164"/>
            <a:ext cx="726043" cy="577534"/>
          </a:xfrm>
          <a:prstGeom prst="rect">
            <a:avLst/>
          </a:prstGeom>
        </p:spPr>
      </p:pic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178D7E0D-3CC7-4679-85FD-414BF914CD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41"/>
          <a:stretch/>
        </p:blipFill>
        <p:spPr>
          <a:xfrm>
            <a:off x="952257" y="931873"/>
            <a:ext cx="5410685" cy="2776726"/>
          </a:xfrm>
          <a:prstGeom prst="rect">
            <a:avLst/>
          </a:prstGeom>
        </p:spPr>
      </p:pic>
      <p:pic>
        <p:nvPicPr>
          <p:cNvPr id="5" name="Object 2" descr="preencoded.png">
            <a:extLst>
              <a:ext uri="{FF2B5EF4-FFF2-40B4-BE49-F238E27FC236}">
                <a16:creationId xmlns:a16="http://schemas.microsoft.com/office/drawing/2014/main" id="{89269005-6EE4-4862-86E3-E74D62DDD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04" y="1060808"/>
            <a:ext cx="532187" cy="388800"/>
          </a:xfrm>
          <a:prstGeom prst="rect">
            <a:avLst/>
          </a:prstGeom>
        </p:spPr>
      </p:pic>
      <p:pic>
        <p:nvPicPr>
          <p:cNvPr id="6" name="Object 2" descr="preencoded.png">
            <a:extLst>
              <a:ext uri="{FF2B5EF4-FFF2-40B4-BE49-F238E27FC236}">
                <a16:creationId xmlns:a16="http://schemas.microsoft.com/office/drawing/2014/main" id="{4472E53B-2062-40E3-8A07-04D0413E2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2725" y="1060808"/>
            <a:ext cx="532187" cy="3888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EC5A176-DE90-4092-B33C-8EE959B79C9A}"/>
              </a:ext>
            </a:extLst>
          </p:cNvPr>
          <p:cNvGrpSpPr/>
          <p:nvPr/>
        </p:nvGrpSpPr>
        <p:grpSpPr>
          <a:xfrm>
            <a:off x="3952719" y="1572033"/>
            <a:ext cx="995939" cy="360000"/>
            <a:chOff x="2842211" y="1729788"/>
            <a:chExt cx="1636602" cy="605717"/>
          </a:xfrm>
        </p:grpSpPr>
        <p:pic>
          <p:nvPicPr>
            <p:cNvPr id="8" name="Object 1" descr="preencoded.png">
              <a:extLst>
                <a:ext uri="{FF2B5EF4-FFF2-40B4-BE49-F238E27FC236}">
                  <a16:creationId xmlns:a16="http://schemas.microsoft.com/office/drawing/2014/main" id="{99DC0ADF-528A-4F25-A6EB-8485FC217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8853" t="42511" r="38774" b="42603"/>
            <a:stretch/>
          </p:blipFill>
          <p:spPr>
            <a:xfrm>
              <a:off x="2842211" y="1729788"/>
              <a:ext cx="1636602" cy="605717"/>
            </a:xfrm>
            <a:prstGeom prst="rect">
              <a:avLst/>
            </a:prstGeom>
          </p:spPr>
        </p:pic>
        <p:pic>
          <p:nvPicPr>
            <p:cNvPr id="9" name="Object 2" descr="preencoded.png">
              <a:extLst>
                <a:ext uri="{FF2B5EF4-FFF2-40B4-BE49-F238E27FC236}">
                  <a16:creationId xmlns:a16="http://schemas.microsoft.com/office/drawing/2014/main" id="{699DB934-4785-4DE2-9B76-1CA6490F1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21701" y="1789081"/>
              <a:ext cx="672084" cy="49091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11B589-F3B3-47D0-8DAC-13E06F8BDD35}"/>
              </a:ext>
            </a:extLst>
          </p:cNvPr>
          <p:cNvGrpSpPr/>
          <p:nvPr/>
        </p:nvGrpSpPr>
        <p:grpSpPr>
          <a:xfrm>
            <a:off x="5035571" y="1572033"/>
            <a:ext cx="997200" cy="360000"/>
            <a:chOff x="2836387" y="1735613"/>
            <a:chExt cx="1636602" cy="594070"/>
          </a:xfrm>
        </p:grpSpPr>
        <p:pic>
          <p:nvPicPr>
            <p:cNvPr id="11" name="Object 1" descr="preencoded.png">
              <a:extLst>
                <a:ext uri="{FF2B5EF4-FFF2-40B4-BE49-F238E27FC236}">
                  <a16:creationId xmlns:a16="http://schemas.microsoft.com/office/drawing/2014/main" id="{93F1D036-DB5A-4F69-BCAD-EEB8DD3F3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773" t="42654" r="38855" b="42747"/>
            <a:stretch/>
          </p:blipFill>
          <p:spPr>
            <a:xfrm>
              <a:off x="2836387" y="1735613"/>
              <a:ext cx="1636602" cy="594070"/>
            </a:xfrm>
            <a:prstGeom prst="rect">
              <a:avLst/>
            </a:prstGeom>
          </p:spPr>
        </p:pic>
        <p:pic>
          <p:nvPicPr>
            <p:cNvPr id="12" name="Object 2" descr="preencoded.png">
              <a:extLst>
                <a:ext uri="{FF2B5EF4-FFF2-40B4-BE49-F238E27FC236}">
                  <a16:creationId xmlns:a16="http://schemas.microsoft.com/office/drawing/2014/main" id="{FDEC181D-5B61-4919-8BF9-70C2C181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21701" y="1787493"/>
              <a:ext cx="672084" cy="4937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7"/>
            <a:ext cx="7315200" cy="4069080"/>
          </a:xfrm>
          <a:prstGeom prst="rect">
            <a:avLst/>
          </a:prstGeom>
        </p:spPr>
      </p:pic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178D7E0D-3CC7-4679-85FD-414BF914C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57" y="698905"/>
            <a:ext cx="5410685" cy="3009694"/>
          </a:xfrm>
          <a:prstGeom prst="rect">
            <a:avLst/>
          </a:prstGeom>
        </p:spPr>
      </p:pic>
      <p:pic>
        <p:nvPicPr>
          <p:cNvPr id="5" name="Object 2" descr="preencoded.png">
            <a:extLst>
              <a:ext uri="{FF2B5EF4-FFF2-40B4-BE49-F238E27FC236}">
                <a16:creationId xmlns:a16="http://schemas.microsoft.com/office/drawing/2014/main" id="{89269005-6EE4-4862-86E3-E74D62DDD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304" y="1060808"/>
            <a:ext cx="532187" cy="388800"/>
          </a:xfrm>
          <a:prstGeom prst="rect">
            <a:avLst/>
          </a:prstGeom>
        </p:spPr>
      </p:pic>
      <p:pic>
        <p:nvPicPr>
          <p:cNvPr id="6" name="Object 2" descr="preencoded.png">
            <a:extLst>
              <a:ext uri="{FF2B5EF4-FFF2-40B4-BE49-F238E27FC236}">
                <a16:creationId xmlns:a16="http://schemas.microsoft.com/office/drawing/2014/main" id="{4472E53B-2062-40E3-8A07-04D0413E2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725" y="1060808"/>
            <a:ext cx="532187" cy="388800"/>
          </a:xfrm>
          <a:prstGeom prst="rect">
            <a:avLst/>
          </a:prstGeom>
        </p:spPr>
      </p:pic>
      <p:pic>
        <p:nvPicPr>
          <p:cNvPr id="13" name="Object 2" descr="preencoded.png">
            <a:extLst>
              <a:ext uri="{FF2B5EF4-FFF2-40B4-BE49-F238E27FC236}">
                <a16:creationId xmlns:a16="http://schemas.microsoft.com/office/drawing/2014/main" id="{C830CBF3-AD10-40EC-9AA7-0C82A7D63C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003" y="360164"/>
            <a:ext cx="2129785" cy="576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68B716-49FC-4DEE-AFA4-298731026B25}"/>
              </a:ext>
            </a:extLst>
          </p:cNvPr>
          <p:cNvGrpSpPr/>
          <p:nvPr/>
        </p:nvGrpSpPr>
        <p:grpSpPr>
          <a:xfrm>
            <a:off x="5219071" y="1584184"/>
            <a:ext cx="1080000" cy="360000"/>
            <a:chOff x="1642348" y="1345391"/>
            <a:chExt cx="4030647" cy="1403634"/>
          </a:xfrm>
        </p:grpSpPr>
        <p:pic>
          <p:nvPicPr>
            <p:cNvPr id="15" name="Object 1" descr="preencoded.png">
              <a:extLst>
                <a:ext uri="{FF2B5EF4-FFF2-40B4-BE49-F238E27FC236}">
                  <a16:creationId xmlns:a16="http://schemas.microsoft.com/office/drawing/2014/main" id="{91B69843-4DB8-4377-B20B-68E005E81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3726" t="33064" r="23806" b="32441"/>
            <a:stretch/>
          </p:blipFill>
          <p:spPr>
            <a:xfrm>
              <a:off x="1735612" y="1345391"/>
              <a:ext cx="3838151" cy="1403634"/>
            </a:xfrm>
            <a:prstGeom prst="rect">
              <a:avLst/>
            </a:prstGeom>
          </p:spPr>
        </p:pic>
        <p:pic>
          <p:nvPicPr>
            <p:cNvPr id="16" name="Object 2" descr="preencoded.png">
              <a:extLst>
                <a:ext uri="{FF2B5EF4-FFF2-40B4-BE49-F238E27FC236}">
                  <a16:creationId xmlns:a16="http://schemas.microsoft.com/office/drawing/2014/main" id="{CA6E2BAF-CE62-4AAA-B78C-4795770A9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2348" y="1476613"/>
              <a:ext cx="4030647" cy="1216152"/>
            </a:xfrm>
            <a:prstGeom prst="rect">
              <a:avLst/>
            </a:prstGeom>
          </p:spPr>
        </p:pic>
      </p:grpSp>
      <p:pic>
        <p:nvPicPr>
          <p:cNvPr id="17" name="Object 1" descr="preencoded.png">
            <a:extLst>
              <a:ext uri="{FF2B5EF4-FFF2-40B4-BE49-F238E27FC236}">
                <a16:creationId xmlns:a16="http://schemas.microsoft.com/office/drawing/2014/main" id="{722FC8B4-AE46-455F-99BC-5132D8B0216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739" t="46518" r="12660" b="19559"/>
          <a:stretch/>
        </p:blipFill>
        <p:spPr>
          <a:xfrm>
            <a:off x="3840939" y="1595150"/>
            <a:ext cx="1312662" cy="3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사용자 지정</PresentationFormat>
  <Paragraphs>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jsScreenShot</dc:title>
  <dc:subject>Presentation</dc:subject>
  <dc:creator>mangoboard.net_4120657</dc:creator>
  <cp:lastModifiedBy>(건설시스템공학부)하민성</cp:lastModifiedBy>
  <cp:revision>3</cp:revision>
  <dcterms:created xsi:type="dcterms:W3CDTF">2020-04-17T10:51:21Z</dcterms:created>
  <dcterms:modified xsi:type="dcterms:W3CDTF">2020-04-17T11:07:50Z</dcterms:modified>
</cp:coreProperties>
</file>