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315200" cy="7315200"/>
  <p:notesSz cx="7315200" cy="7315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689" autoAdjust="0"/>
  </p:normalViewPr>
  <p:slideViewPr>
    <p:cSldViewPr snapToGrid="0" snapToObjects="1">
      <p:cViewPr varScale="1">
        <p:scale>
          <a:sx n="70" d="100"/>
          <a:sy n="70" d="100"/>
        </p:scale>
        <p:origin x="27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14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E1F40F-C9F9-45C1-8C4F-F6E1F45C34BD}"/>
              </a:ext>
            </a:extLst>
          </p:cNvPr>
          <p:cNvGrpSpPr/>
          <p:nvPr/>
        </p:nvGrpSpPr>
        <p:grpSpPr>
          <a:xfrm>
            <a:off x="226600" y="235213"/>
            <a:ext cx="1698171" cy="1621971"/>
            <a:chOff x="0" y="0"/>
            <a:chExt cx="7315200" cy="7315200"/>
          </a:xfrm>
        </p:grpSpPr>
        <p:pic>
          <p:nvPicPr>
            <p:cNvPr id="2" name="Object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315200" cy="7315200"/>
            </a:xfrm>
            <a:prstGeom prst="rect">
              <a:avLst/>
            </a:prstGeom>
          </p:spPr>
        </p:pic>
        <p:pic>
          <p:nvPicPr>
            <p:cNvPr id="3" name="Object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6122" y="2395728"/>
              <a:ext cx="5362956" cy="252374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0C4BF4-5134-4265-B1EE-4D13B00D806E}"/>
              </a:ext>
            </a:extLst>
          </p:cNvPr>
          <p:cNvGrpSpPr/>
          <p:nvPr/>
        </p:nvGrpSpPr>
        <p:grpSpPr>
          <a:xfrm>
            <a:off x="453200" y="1834670"/>
            <a:ext cx="2884714" cy="2623457"/>
            <a:chOff x="0" y="0"/>
            <a:chExt cx="7924705" cy="7315200"/>
          </a:xfrm>
        </p:grpSpPr>
        <p:pic>
          <p:nvPicPr>
            <p:cNvPr id="6" name="Object 1" descr="preencoded.png">
              <a:extLst>
                <a:ext uri="{FF2B5EF4-FFF2-40B4-BE49-F238E27FC236}">
                  <a16:creationId xmlns:a16="http://schemas.microsoft.com/office/drawing/2014/main" id="{78C10475-C06B-447F-A2DD-2F4328251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315200" cy="7315200"/>
            </a:xfrm>
            <a:prstGeom prst="rect">
              <a:avLst/>
            </a:prstGeom>
          </p:spPr>
        </p:pic>
        <p:pic>
          <p:nvPicPr>
            <p:cNvPr id="7" name="Object 2" descr="preencoded.png">
              <a:extLst>
                <a:ext uri="{FF2B5EF4-FFF2-40B4-BE49-F238E27FC236}">
                  <a16:creationId xmlns:a16="http://schemas.microsoft.com/office/drawing/2014/main" id="{FDEF5689-CF10-421A-A06A-0A0A1CB25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519047"/>
              <a:ext cx="7924705" cy="612648"/>
            </a:xfrm>
            <a:prstGeom prst="rect">
              <a:avLst/>
            </a:prstGeom>
          </p:spPr>
        </p:pic>
        <p:pic>
          <p:nvPicPr>
            <p:cNvPr id="8" name="Object 3" descr="preencoded.png">
              <a:extLst>
                <a:ext uri="{FF2B5EF4-FFF2-40B4-BE49-F238E27FC236}">
                  <a16:creationId xmlns:a16="http://schemas.microsoft.com/office/drawing/2014/main" id="{2EE54023-A633-4407-8F1D-29A6B362B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6392" y="3003804"/>
              <a:ext cx="3840480" cy="310896"/>
            </a:xfrm>
            <a:prstGeom prst="rect">
              <a:avLst/>
            </a:prstGeom>
          </p:spPr>
        </p:pic>
        <p:pic>
          <p:nvPicPr>
            <p:cNvPr id="9" name="Object 4" descr="preencoded.png">
              <a:extLst>
                <a:ext uri="{FF2B5EF4-FFF2-40B4-BE49-F238E27FC236}">
                  <a16:creationId xmlns:a16="http://schemas.microsoft.com/office/drawing/2014/main" id="{8980B7BB-365A-4034-9D58-CE48DFD60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6392" y="3314700"/>
              <a:ext cx="3840480" cy="749808"/>
            </a:xfrm>
            <a:prstGeom prst="rect">
              <a:avLst/>
            </a:prstGeom>
          </p:spPr>
        </p:pic>
        <p:pic>
          <p:nvPicPr>
            <p:cNvPr id="10" name="Object 5" descr="preencoded.png">
              <a:extLst>
                <a:ext uri="{FF2B5EF4-FFF2-40B4-BE49-F238E27FC236}">
                  <a16:creationId xmlns:a16="http://schemas.microsoft.com/office/drawing/2014/main" id="{15A75A3E-63AD-4547-931A-9B81D5E4C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30168" y="3954780"/>
              <a:ext cx="2889504" cy="356616"/>
            </a:xfrm>
            <a:prstGeom prst="rect">
              <a:avLst/>
            </a:prstGeom>
          </p:spPr>
        </p:pic>
        <p:pic>
          <p:nvPicPr>
            <p:cNvPr id="11" name="Object 6" descr="preencoded.png">
              <a:extLst>
                <a:ext uri="{FF2B5EF4-FFF2-40B4-BE49-F238E27FC236}">
                  <a16:creationId xmlns:a16="http://schemas.microsoft.com/office/drawing/2014/main" id="{824310EB-DF21-4F9D-A295-120BC72BC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5298377"/>
              <a:ext cx="7924705" cy="6126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사용자 지정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휴라 page 4</dc:title>
  <dc:subject>Presentation</dc:subject>
  <dc:creator>mangoboard.net_4143874</dc:creator>
  <cp:lastModifiedBy>(건설시스템공학부)하민성</cp:lastModifiedBy>
  <cp:revision>2</cp:revision>
  <dcterms:created xsi:type="dcterms:W3CDTF">2020-04-17T11:26:10Z</dcterms:created>
  <dcterms:modified xsi:type="dcterms:W3CDTF">2020-04-17T11:28:44Z</dcterms:modified>
</cp:coreProperties>
</file>