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7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8F44-C726-4CE4-9A45-9FE7B5B471FF}" type="datetimeFigureOut">
              <a:rPr lang="de-DE" smtClean="0"/>
              <a:t>07.09.2021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FB22-E714-40A2-B66B-19B1FEDDE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90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8F44-C726-4CE4-9A45-9FE7B5B471FF}" type="datetimeFigureOut">
              <a:rPr lang="de-DE" smtClean="0"/>
              <a:t>07.09.2021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FB22-E714-40A2-B66B-19B1FEDDE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46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8F44-C726-4CE4-9A45-9FE7B5B471FF}" type="datetimeFigureOut">
              <a:rPr lang="de-DE" smtClean="0"/>
              <a:t>07.09.2021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FB22-E714-40A2-B66B-19B1FEDDE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58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8F44-C726-4CE4-9A45-9FE7B5B471FF}" type="datetimeFigureOut">
              <a:rPr lang="de-DE" smtClean="0"/>
              <a:t>07.09.2021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FB22-E714-40A2-B66B-19B1FEDDE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87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8F44-C726-4CE4-9A45-9FE7B5B471FF}" type="datetimeFigureOut">
              <a:rPr lang="de-DE" smtClean="0"/>
              <a:t>07.09.2021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FB22-E714-40A2-B66B-19B1FEDDE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858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8F44-C726-4CE4-9A45-9FE7B5B471FF}" type="datetimeFigureOut">
              <a:rPr lang="de-DE" smtClean="0"/>
              <a:t>07.09.2021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FB22-E714-40A2-B66B-19B1FEDDE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83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8F44-C726-4CE4-9A45-9FE7B5B471FF}" type="datetimeFigureOut">
              <a:rPr lang="de-DE" smtClean="0"/>
              <a:t>07.09.2021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FB22-E714-40A2-B66B-19B1FEDDE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72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8F44-C726-4CE4-9A45-9FE7B5B471FF}" type="datetimeFigureOut">
              <a:rPr lang="de-DE" smtClean="0"/>
              <a:t>07.09.2021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FB22-E714-40A2-B66B-19B1FEDDE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55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8F44-C726-4CE4-9A45-9FE7B5B471FF}" type="datetimeFigureOut">
              <a:rPr lang="de-DE" smtClean="0"/>
              <a:t>07.09.2021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FB22-E714-40A2-B66B-19B1FEDDE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37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8F44-C726-4CE4-9A45-9FE7B5B471FF}" type="datetimeFigureOut">
              <a:rPr lang="de-DE" smtClean="0"/>
              <a:t>07.09.2021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FB22-E714-40A2-B66B-19B1FEDDE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99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8F44-C726-4CE4-9A45-9FE7B5B471FF}" type="datetimeFigureOut">
              <a:rPr lang="de-DE" smtClean="0"/>
              <a:t>07.09.2021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FB22-E714-40A2-B66B-19B1FEDDE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48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38F44-C726-4CE4-9A45-9FE7B5B471FF}" type="datetimeFigureOut">
              <a:rPr lang="de-DE" smtClean="0"/>
              <a:t>07.09.2021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4FB22-E714-40A2-B66B-19B1FEDDE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69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532477" y="3244334"/>
            <a:ext cx="5127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/>
              <a:t>Программа</a:t>
            </a:r>
            <a:r>
              <a:rPr lang="de-DE" dirty="0" smtClean="0"/>
              <a:t> </a:t>
            </a:r>
            <a:r>
              <a:rPr lang="de-DE" dirty="0" err="1" smtClean="0"/>
              <a:t>для</a:t>
            </a:r>
            <a:r>
              <a:rPr lang="de-DE" dirty="0" smtClean="0"/>
              <a:t> </a:t>
            </a:r>
            <a:r>
              <a:rPr lang="de-DE" dirty="0" err="1" smtClean="0"/>
              <a:t>автоматического</a:t>
            </a:r>
            <a:r>
              <a:rPr lang="de-DE" dirty="0" smtClean="0"/>
              <a:t> </a:t>
            </a:r>
            <a:r>
              <a:rPr lang="de-DE" dirty="0" err="1" smtClean="0"/>
              <a:t>подсчета</a:t>
            </a:r>
            <a:r>
              <a:rPr lang="de-DE" dirty="0" smtClean="0"/>
              <a:t> </a:t>
            </a:r>
            <a:r>
              <a:rPr lang="de-DE" dirty="0" err="1" smtClean="0"/>
              <a:t>клеток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396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821" y="1838528"/>
            <a:ext cx="7806453" cy="4781247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2979907" y="48909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 smtClean="0"/>
              <a:t>Первый</a:t>
            </a:r>
            <a:r>
              <a:rPr lang="de-DE" dirty="0" smtClean="0"/>
              <a:t> </a:t>
            </a:r>
            <a:r>
              <a:rPr lang="de-DE" dirty="0" err="1" smtClean="0"/>
              <a:t>шаг</a:t>
            </a:r>
            <a:r>
              <a:rPr lang="de-DE" dirty="0" smtClean="0"/>
              <a:t>: </a:t>
            </a:r>
            <a:r>
              <a:rPr lang="de-DE" dirty="0" err="1" smtClean="0"/>
              <a:t>Выбор</a:t>
            </a:r>
            <a:r>
              <a:rPr lang="de-DE" dirty="0" smtClean="0"/>
              <a:t> </a:t>
            </a:r>
            <a:r>
              <a:rPr lang="de-DE" dirty="0" err="1" smtClean="0"/>
              <a:t>типа</a:t>
            </a:r>
            <a:r>
              <a:rPr lang="de-DE" dirty="0" smtClean="0"/>
              <a:t> </a:t>
            </a:r>
            <a:r>
              <a:rPr lang="de-DE" dirty="0" err="1" smtClean="0"/>
              <a:t>теста</a:t>
            </a:r>
            <a:r>
              <a:rPr lang="de-DE" dirty="0" smtClean="0"/>
              <a:t> и </a:t>
            </a:r>
            <a:r>
              <a:rPr lang="de-DE" dirty="0" err="1" smtClean="0"/>
              <a:t>пробы</a:t>
            </a:r>
            <a:r>
              <a:rPr lang="de-DE" dirty="0" smtClean="0"/>
              <a:t> </a:t>
            </a:r>
          </a:p>
        </p:txBody>
      </p:sp>
      <p:sp>
        <p:nvSpPr>
          <p:cNvPr id="3" name="Rechteck 2"/>
          <p:cNvSpPr/>
          <p:nvPr/>
        </p:nvSpPr>
        <p:spPr>
          <a:xfrm>
            <a:off x="330740" y="2205798"/>
            <a:ext cx="2237361" cy="20233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Координаты полей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Обязательные поля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Толщина камеры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...</a:t>
            </a:r>
            <a:endParaRPr lang="de-DE" sz="1400" dirty="0" smtClean="0"/>
          </a:p>
          <a:p>
            <a:pPr algn="ctr"/>
            <a:endParaRPr lang="de-DE" dirty="0" smtClean="0"/>
          </a:p>
        </p:txBody>
      </p:sp>
      <p:cxnSp>
        <p:nvCxnSpPr>
          <p:cNvPr id="6" name="Gerade Verbindung mit Pfeil 5"/>
          <p:cNvCxnSpPr/>
          <p:nvPr/>
        </p:nvCxnSpPr>
        <p:spPr>
          <a:xfrm flipH="1">
            <a:off x="2675106" y="2684834"/>
            <a:ext cx="1624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330740" y="428592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 err="1" smtClean="0"/>
              <a:t>Геометрия</a:t>
            </a:r>
            <a:r>
              <a:rPr lang="de-DE" sz="1400" dirty="0" smtClean="0"/>
              <a:t> и </a:t>
            </a:r>
            <a:r>
              <a:rPr lang="de-DE" sz="1400" dirty="0" err="1" smtClean="0"/>
              <a:t>параметры</a:t>
            </a:r>
            <a:r>
              <a:rPr lang="de-DE" sz="1400" dirty="0" smtClean="0"/>
              <a:t> </a:t>
            </a:r>
            <a:r>
              <a:rPr lang="de-DE" sz="1400" dirty="0" err="1" smtClean="0"/>
              <a:t>стекла</a:t>
            </a:r>
            <a:r>
              <a:rPr lang="de-DE" sz="1400" dirty="0" smtClean="0"/>
              <a:t> </a:t>
            </a:r>
            <a:r>
              <a:rPr lang="de-DE" sz="1400" dirty="0" err="1" smtClean="0"/>
              <a:t>не</a:t>
            </a:r>
            <a:r>
              <a:rPr lang="de-DE" sz="1400" dirty="0" smtClean="0"/>
              <a:t> </a:t>
            </a:r>
          </a:p>
          <a:p>
            <a:r>
              <a:rPr lang="de-DE" sz="1400" dirty="0" err="1" smtClean="0"/>
              <a:t>являются</a:t>
            </a:r>
            <a:r>
              <a:rPr lang="de-DE" sz="1400" dirty="0" smtClean="0"/>
              <a:t> </a:t>
            </a:r>
            <a:r>
              <a:rPr lang="de-DE" sz="1400" dirty="0" err="1" smtClean="0"/>
              <a:t>неизменяемой</a:t>
            </a:r>
            <a:r>
              <a:rPr lang="de-DE" sz="1400" dirty="0" smtClean="0"/>
              <a:t> </a:t>
            </a:r>
            <a:r>
              <a:rPr lang="de-DE" sz="1400" dirty="0" err="1" smtClean="0"/>
              <a:t>частью</a:t>
            </a:r>
            <a:r>
              <a:rPr lang="de-DE" sz="1400" dirty="0" smtClean="0"/>
              <a:t> </a:t>
            </a:r>
            <a:r>
              <a:rPr lang="de-DE" sz="1400" dirty="0" err="1" smtClean="0"/>
              <a:t>программы</a:t>
            </a:r>
            <a:r>
              <a:rPr lang="de-DE" sz="1400" dirty="0" smtClean="0"/>
              <a:t>. </a:t>
            </a:r>
          </a:p>
          <a:p>
            <a:r>
              <a:rPr lang="de-DE" sz="1400" dirty="0" err="1" smtClean="0"/>
              <a:t>Новые</a:t>
            </a:r>
            <a:r>
              <a:rPr lang="de-DE" sz="1400" dirty="0" smtClean="0"/>
              <a:t> </a:t>
            </a:r>
            <a:r>
              <a:rPr lang="de-DE" sz="1400" dirty="0" err="1" smtClean="0"/>
              <a:t>стекла</a:t>
            </a:r>
            <a:r>
              <a:rPr lang="de-DE" sz="1400" dirty="0" smtClean="0"/>
              <a:t> и </a:t>
            </a:r>
            <a:r>
              <a:rPr lang="de-DE" sz="1400" dirty="0" err="1" smtClean="0"/>
              <a:t>камеры</a:t>
            </a:r>
            <a:r>
              <a:rPr lang="de-DE" sz="1400" dirty="0" smtClean="0"/>
              <a:t> </a:t>
            </a:r>
            <a:r>
              <a:rPr lang="de-DE" sz="1400" dirty="0" err="1" smtClean="0"/>
              <a:t>могут</a:t>
            </a:r>
            <a:r>
              <a:rPr lang="de-DE" sz="1400" dirty="0" smtClean="0"/>
              <a:t> </a:t>
            </a:r>
          </a:p>
          <a:p>
            <a:r>
              <a:rPr lang="de-DE" sz="1400" dirty="0" err="1" smtClean="0"/>
              <a:t>быть</a:t>
            </a:r>
            <a:r>
              <a:rPr lang="de-DE" sz="1400" dirty="0" smtClean="0"/>
              <a:t> </a:t>
            </a:r>
            <a:r>
              <a:rPr lang="de-DE" sz="1400" dirty="0" err="1" smtClean="0"/>
              <a:t>добавлены</a:t>
            </a:r>
            <a:r>
              <a:rPr lang="de-DE" sz="1400" dirty="0" smtClean="0"/>
              <a:t>.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121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92" y="1770375"/>
            <a:ext cx="5725481" cy="350670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717259" y="474743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 smtClean="0"/>
              <a:t>Шаг</a:t>
            </a:r>
            <a:r>
              <a:rPr lang="de-DE" dirty="0" smtClean="0"/>
              <a:t> 2: </a:t>
            </a:r>
            <a:r>
              <a:rPr lang="de-DE" dirty="0" err="1" smtClean="0"/>
              <a:t>Выбор</a:t>
            </a:r>
            <a:r>
              <a:rPr lang="de-DE" dirty="0" smtClean="0"/>
              <a:t> </a:t>
            </a:r>
            <a:r>
              <a:rPr lang="de-DE" dirty="0" err="1" smtClean="0"/>
              <a:t>поля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sz="1600" dirty="0" err="1" smtClean="0"/>
              <a:t>При</a:t>
            </a:r>
            <a:r>
              <a:rPr lang="de-DE" sz="1600" dirty="0" smtClean="0"/>
              <a:t> </a:t>
            </a:r>
            <a:r>
              <a:rPr lang="de-DE" sz="1600" dirty="0" err="1" smtClean="0"/>
              <a:t>нажатии</a:t>
            </a:r>
            <a:r>
              <a:rPr lang="de-DE" sz="1600" dirty="0" smtClean="0"/>
              <a:t> </a:t>
            </a:r>
            <a:r>
              <a:rPr lang="de-DE" sz="1600" dirty="0" err="1" smtClean="0"/>
              <a:t>мышкой</a:t>
            </a:r>
            <a:r>
              <a:rPr lang="de-DE" sz="1600" dirty="0" smtClean="0"/>
              <a:t> </a:t>
            </a:r>
            <a:r>
              <a:rPr lang="de-DE" sz="1600" dirty="0" err="1" smtClean="0"/>
              <a:t>на</a:t>
            </a:r>
            <a:r>
              <a:rPr lang="de-DE" sz="1600" dirty="0" smtClean="0"/>
              <a:t> </a:t>
            </a:r>
            <a:r>
              <a:rPr lang="de-DE" sz="1600" dirty="0" err="1" smtClean="0"/>
              <a:t>обязательное</a:t>
            </a:r>
            <a:r>
              <a:rPr lang="de-DE" sz="1600" dirty="0" smtClean="0"/>
              <a:t> </a:t>
            </a:r>
            <a:r>
              <a:rPr lang="de-DE" sz="1600" dirty="0" err="1" smtClean="0"/>
              <a:t>поле</a:t>
            </a:r>
            <a:r>
              <a:rPr lang="de-DE" sz="1600" dirty="0" smtClean="0"/>
              <a:t> (1, 49, 97, 145, 193) </a:t>
            </a:r>
            <a:r>
              <a:rPr lang="de-DE" sz="1600" dirty="0" err="1" smtClean="0"/>
              <a:t>программа</a:t>
            </a:r>
            <a:r>
              <a:rPr lang="de-DE" sz="1600" dirty="0" smtClean="0"/>
              <a:t> </a:t>
            </a:r>
            <a:r>
              <a:rPr lang="de-DE" sz="1600" dirty="0" err="1" smtClean="0"/>
              <a:t>откроет</a:t>
            </a:r>
            <a:r>
              <a:rPr lang="de-DE" sz="1600" dirty="0" smtClean="0"/>
              <a:t> </a:t>
            </a:r>
            <a:r>
              <a:rPr lang="de-DE" sz="1600" dirty="0" err="1" smtClean="0"/>
              <a:t>диалог</a:t>
            </a:r>
            <a:r>
              <a:rPr lang="de-DE" sz="1600" dirty="0" smtClean="0"/>
              <a:t> </a:t>
            </a:r>
            <a:r>
              <a:rPr lang="de-DE" sz="1600" dirty="0" err="1" smtClean="0"/>
              <a:t>для</a:t>
            </a:r>
            <a:r>
              <a:rPr lang="de-DE" sz="1600" dirty="0" smtClean="0"/>
              <a:t> </a:t>
            </a:r>
            <a:r>
              <a:rPr lang="de-DE" sz="1600" dirty="0" err="1" smtClean="0"/>
              <a:t>загрузки</a:t>
            </a:r>
            <a:r>
              <a:rPr lang="de-DE" sz="1600" dirty="0" smtClean="0"/>
              <a:t> </a:t>
            </a:r>
            <a:r>
              <a:rPr lang="de-DE" sz="1600" dirty="0" err="1" smtClean="0"/>
              <a:t>картинки</a:t>
            </a:r>
            <a:r>
              <a:rPr lang="de-DE" sz="1600" dirty="0" smtClean="0"/>
              <a:t>.</a:t>
            </a:r>
            <a:endParaRPr lang="de-DE" sz="16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269" y="1770375"/>
            <a:ext cx="5136204" cy="3506707"/>
          </a:xfrm>
          <a:prstGeom prst="rect">
            <a:avLst/>
          </a:prstGeom>
        </p:spPr>
      </p:pic>
      <p:sp>
        <p:nvSpPr>
          <p:cNvPr id="7" name="Pfeil nach rechts 6"/>
          <p:cNvSpPr/>
          <p:nvPr/>
        </p:nvSpPr>
        <p:spPr>
          <a:xfrm>
            <a:off x="6215974" y="3035030"/>
            <a:ext cx="398835" cy="593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05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3" y="2976664"/>
            <a:ext cx="5300222" cy="361869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398834" y="301557"/>
            <a:ext cx="87451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/>
              <a:t>Шаг</a:t>
            </a:r>
            <a:r>
              <a:rPr lang="de-DE" dirty="0" smtClean="0"/>
              <a:t> 3: </a:t>
            </a:r>
            <a:r>
              <a:rPr lang="de-DE" dirty="0" err="1" smtClean="0"/>
              <a:t>Выбор</a:t>
            </a:r>
            <a:r>
              <a:rPr lang="de-DE" dirty="0" smtClean="0"/>
              <a:t> </a:t>
            </a:r>
            <a:r>
              <a:rPr lang="de-DE" dirty="0" err="1" smtClean="0"/>
              <a:t>квадрата</a:t>
            </a:r>
            <a:endParaRPr lang="de-DE" dirty="0" smtClean="0"/>
          </a:p>
          <a:p>
            <a:endParaRPr lang="de-DE" dirty="0" smtClean="0"/>
          </a:p>
          <a:p>
            <a:r>
              <a:rPr lang="de-DE" sz="1400" dirty="0" err="1" smtClean="0"/>
              <a:t>Загруженная</a:t>
            </a:r>
            <a:r>
              <a:rPr lang="de-DE" sz="1400" dirty="0" smtClean="0"/>
              <a:t> </a:t>
            </a:r>
            <a:r>
              <a:rPr lang="de-DE" sz="1400" dirty="0" err="1" smtClean="0"/>
              <a:t>картинка</a:t>
            </a:r>
            <a:r>
              <a:rPr lang="de-DE" sz="1400" dirty="0" smtClean="0"/>
              <a:t> </a:t>
            </a:r>
            <a:r>
              <a:rPr lang="de-DE" sz="1400" dirty="0" err="1" smtClean="0"/>
              <a:t>как</a:t>
            </a:r>
            <a:r>
              <a:rPr lang="de-DE" sz="1400" dirty="0" smtClean="0"/>
              <a:t> </a:t>
            </a:r>
            <a:r>
              <a:rPr lang="de-DE" sz="1400" dirty="0" err="1" smtClean="0"/>
              <a:t>правило</a:t>
            </a:r>
            <a:r>
              <a:rPr lang="de-DE" sz="1400" dirty="0" smtClean="0"/>
              <a:t> </a:t>
            </a:r>
            <a:r>
              <a:rPr lang="de-DE" sz="1400" dirty="0" err="1" smtClean="0"/>
              <a:t>больше</a:t>
            </a:r>
            <a:r>
              <a:rPr lang="de-DE" sz="1400" dirty="0" smtClean="0"/>
              <a:t>, </a:t>
            </a:r>
            <a:r>
              <a:rPr lang="de-DE" sz="1400" dirty="0" err="1" smtClean="0"/>
              <a:t>чем</a:t>
            </a:r>
            <a:r>
              <a:rPr lang="de-DE" sz="1400" dirty="0" smtClean="0"/>
              <a:t> </a:t>
            </a:r>
            <a:r>
              <a:rPr lang="de-DE" sz="1400" dirty="0" err="1" smtClean="0"/>
              <a:t>квадрат</a:t>
            </a:r>
            <a:r>
              <a:rPr lang="de-DE" sz="1400" dirty="0" smtClean="0"/>
              <a:t>, в </a:t>
            </a:r>
            <a:r>
              <a:rPr lang="de-DE" sz="1400" dirty="0" err="1" smtClean="0"/>
              <a:t>котором</a:t>
            </a:r>
            <a:r>
              <a:rPr lang="de-DE" sz="1400" dirty="0" smtClean="0"/>
              <a:t> </a:t>
            </a:r>
            <a:r>
              <a:rPr lang="de-DE" sz="1400" dirty="0" err="1" smtClean="0"/>
              <a:t>ведется</a:t>
            </a:r>
            <a:r>
              <a:rPr lang="de-DE" sz="1400" dirty="0" smtClean="0"/>
              <a:t> </a:t>
            </a:r>
            <a:r>
              <a:rPr lang="de-DE" sz="1400" dirty="0" err="1" smtClean="0"/>
              <a:t>подсчет</a:t>
            </a:r>
            <a:r>
              <a:rPr lang="de-DE" sz="1400" dirty="0" smtClean="0"/>
              <a:t>. </a:t>
            </a:r>
            <a:r>
              <a:rPr lang="de-DE" sz="1400" dirty="0" err="1" smtClean="0"/>
              <a:t>Необходимо</a:t>
            </a:r>
            <a:r>
              <a:rPr lang="de-DE" sz="1400" dirty="0" smtClean="0"/>
              <a:t> </a:t>
            </a:r>
            <a:r>
              <a:rPr lang="de-DE" sz="1400" dirty="0" err="1" smtClean="0"/>
              <a:t>обозначить</a:t>
            </a:r>
            <a:r>
              <a:rPr lang="de-DE" sz="1400" dirty="0" smtClean="0"/>
              <a:t> </a:t>
            </a:r>
            <a:r>
              <a:rPr lang="de-DE" sz="1400" dirty="0" err="1" smtClean="0"/>
              <a:t>квадрат</a:t>
            </a:r>
            <a:r>
              <a:rPr lang="de-DE" sz="1400" dirty="0" smtClean="0"/>
              <a:t> в </a:t>
            </a:r>
            <a:r>
              <a:rPr lang="de-DE" sz="1400" dirty="0" err="1" smtClean="0"/>
              <a:t>картинке</a:t>
            </a:r>
            <a:r>
              <a:rPr lang="de-DE" sz="1400" dirty="0" smtClean="0"/>
              <a:t> </a:t>
            </a:r>
            <a:r>
              <a:rPr lang="de-DE" sz="1400" dirty="0" err="1" smtClean="0"/>
              <a:t>указывая</a:t>
            </a:r>
            <a:r>
              <a:rPr lang="de-DE" sz="1400" dirty="0" smtClean="0"/>
              <a:t> </a:t>
            </a:r>
            <a:r>
              <a:rPr lang="de-DE" sz="1400" dirty="0" err="1" smtClean="0"/>
              <a:t>углы</a:t>
            </a:r>
            <a:r>
              <a:rPr lang="de-DE" sz="1400" dirty="0" smtClean="0"/>
              <a:t> </a:t>
            </a:r>
            <a:r>
              <a:rPr lang="de-DE" sz="1400" dirty="0" err="1" smtClean="0"/>
              <a:t>квадрата</a:t>
            </a:r>
            <a:r>
              <a:rPr lang="de-DE" sz="1400" dirty="0" smtClean="0"/>
              <a:t> </a:t>
            </a:r>
            <a:r>
              <a:rPr lang="de-DE" sz="1400" dirty="0" err="1" smtClean="0"/>
              <a:t>мышкой</a:t>
            </a:r>
            <a:r>
              <a:rPr lang="de-DE" sz="1400" dirty="0" smtClean="0"/>
              <a:t> </a:t>
            </a:r>
            <a:r>
              <a:rPr lang="de-DE" sz="1400" dirty="0" err="1" smtClean="0"/>
              <a:t>от</a:t>
            </a:r>
            <a:r>
              <a:rPr lang="de-DE" sz="1400" dirty="0" smtClean="0"/>
              <a:t> </a:t>
            </a:r>
            <a:r>
              <a:rPr lang="de-DE" sz="1400" dirty="0" err="1" smtClean="0"/>
              <a:t>левого</a:t>
            </a:r>
            <a:r>
              <a:rPr lang="de-DE" sz="1400" dirty="0" smtClean="0"/>
              <a:t> </a:t>
            </a:r>
            <a:r>
              <a:rPr lang="de-DE" sz="1400" dirty="0" err="1" smtClean="0"/>
              <a:t>верхнего</a:t>
            </a:r>
            <a:r>
              <a:rPr lang="de-DE" sz="1400" dirty="0" smtClean="0"/>
              <a:t> </a:t>
            </a:r>
            <a:r>
              <a:rPr lang="de-DE" sz="1400" dirty="0" err="1" smtClean="0"/>
              <a:t>по</a:t>
            </a:r>
            <a:r>
              <a:rPr lang="de-DE" sz="1400" dirty="0" smtClean="0"/>
              <a:t> </a:t>
            </a:r>
            <a:r>
              <a:rPr lang="de-DE" sz="1400" dirty="0" err="1" smtClean="0"/>
              <a:t>часовой</a:t>
            </a:r>
            <a:r>
              <a:rPr lang="de-DE" sz="1400" dirty="0" smtClean="0"/>
              <a:t> </a:t>
            </a:r>
            <a:r>
              <a:rPr lang="de-DE" sz="1400" dirty="0" err="1" smtClean="0"/>
              <a:t>стрелки</a:t>
            </a:r>
            <a:r>
              <a:rPr lang="de-DE" sz="1400" dirty="0" smtClean="0"/>
              <a:t>. </a:t>
            </a:r>
            <a:r>
              <a:rPr lang="de-DE" sz="1400" dirty="0" err="1" smtClean="0"/>
              <a:t>При</a:t>
            </a:r>
            <a:r>
              <a:rPr lang="de-DE" sz="1400" dirty="0" smtClean="0"/>
              <a:t> </a:t>
            </a:r>
            <a:r>
              <a:rPr lang="de-DE" sz="1400" dirty="0" err="1" smtClean="0"/>
              <a:t>указании</a:t>
            </a:r>
            <a:r>
              <a:rPr lang="de-DE" sz="1400" dirty="0" smtClean="0"/>
              <a:t> </a:t>
            </a:r>
            <a:r>
              <a:rPr lang="de-DE" sz="1400" dirty="0" err="1" smtClean="0"/>
              <a:t>последней</a:t>
            </a:r>
            <a:r>
              <a:rPr lang="de-DE" sz="1400" dirty="0" smtClean="0"/>
              <a:t> </a:t>
            </a:r>
            <a:r>
              <a:rPr lang="de-DE" sz="1400" dirty="0" err="1" smtClean="0"/>
              <a:t>точки</a:t>
            </a:r>
            <a:r>
              <a:rPr lang="de-DE" sz="1400" dirty="0" smtClean="0"/>
              <a:t> </a:t>
            </a:r>
            <a:r>
              <a:rPr lang="de-DE" sz="1400" dirty="0" err="1" smtClean="0"/>
              <a:t>всё</a:t>
            </a:r>
            <a:r>
              <a:rPr lang="de-DE" sz="1400" dirty="0" smtClean="0"/>
              <a:t> </a:t>
            </a:r>
            <a:r>
              <a:rPr lang="de-DE" sz="1400" dirty="0" err="1" smtClean="0"/>
              <a:t>лишнее</a:t>
            </a:r>
            <a:r>
              <a:rPr lang="de-DE" sz="1400" dirty="0" smtClean="0"/>
              <a:t> </a:t>
            </a:r>
            <a:r>
              <a:rPr lang="de-DE" sz="1400" dirty="0" err="1" smtClean="0"/>
              <a:t>от</a:t>
            </a:r>
            <a:r>
              <a:rPr lang="de-DE" sz="1400" dirty="0" smtClean="0"/>
              <a:t> </a:t>
            </a:r>
            <a:r>
              <a:rPr lang="de-DE" sz="1400" dirty="0" err="1" smtClean="0"/>
              <a:t>картинки</a:t>
            </a:r>
            <a:r>
              <a:rPr lang="de-DE" sz="1400" dirty="0" smtClean="0"/>
              <a:t> </a:t>
            </a:r>
            <a:r>
              <a:rPr lang="de-DE" sz="1400" dirty="0" err="1" smtClean="0"/>
              <a:t>отсекается</a:t>
            </a:r>
            <a:r>
              <a:rPr lang="de-DE" sz="1400" dirty="0" smtClean="0"/>
              <a:t> и </a:t>
            </a:r>
            <a:r>
              <a:rPr lang="de-DE" sz="1400" dirty="0" err="1" smtClean="0"/>
              <a:t>квадрат</a:t>
            </a:r>
            <a:r>
              <a:rPr lang="de-DE" sz="1400" dirty="0" smtClean="0"/>
              <a:t> </a:t>
            </a:r>
            <a:r>
              <a:rPr lang="de-DE" sz="1400" dirty="0" err="1" smtClean="0"/>
              <a:t>выравнивается</a:t>
            </a:r>
            <a:r>
              <a:rPr lang="de-DE" sz="1400" dirty="0" smtClean="0"/>
              <a:t>.</a:t>
            </a:r>
          </a:p>
          <a:p>
            <a:endParaRPr lang="de-DE" sz="1400" dirty="0" smtClean="0"/>
          </a:p>
          <a:p>
            <a:r>
              <a:rPr lang="de-DE" sz="1400" dirty="0" err="1" smtClean="0"/>
              <a:t>При</a:t>
            </a:r>
            <a:r>
              <a:rPr lang="de-DE" sz="1400" dirty="0" smtClean="0"/>
              <a:t> </a:t>
            </a:r>
            <a:r>
              <a:rPr lang="de-DE" sz="1400" dirty="0" err="1" smtClean="0"/>
              <a:t>использовании</a:t>
            </a:r>
            <a:r>
              <a:rPr lang="de-DE" sz="1400" dirty="0" smtClean="0"/>
              <a:t> </a:t>
            </a:r>
            <a:r>
              <a:rPr lang="de-DE" sz="1400" dirty="0" err="1" smtClean="0"/>
              <a:t>камеры</a:t>
            </a:r>
            <a:r>
              <a:rPr lang="de-DE" sz="1400" dirty="0" smtClean="0"/>
              <a:t> </a:t>
            </a:r>
            <a:r>
              <a:rPr lang="de-DE" sz="1400" dirty="0" err="1" smtClean="0"/>
              <a:t>мобильного</a:t>
            </a:r>
            <a:r>
              <a:rPr lang="de-DE" sz="1400" dirty="0" smtClean="0"/>
              <a:t> </a:t>
            </a:r>
            <a:r>
              <a:rPr lang="de-DE" sz="1400" dirty="0" err="1" smtClean="0"/>
              <a:t>телефона</a:t>
            </a:r>
            <a:r>
              <a:rPr lang="de-DE" sz="1400" dirty="0" smtClean="0"/>
              <a:t> </a:t>
            </a:r>
            <a:r>
              <a:rPr lang="de-DE" sz="1400" dirty="0" err="1" smtClean="0"/>
              <a:t>картинка</a:t>
            </a:r>
            <a:r>
              <a:rPr lang="de-DE" sz="1400" dirty="0" smtClean="0"/>
              <a:t> </a:t>
            </a:r>
            <a:r>
              <a:rPr lang="de-DE" sz="1400" dirty="0" err="1" smtClean="0"/>
              <a:t>как</a:t>
            </a:r>
            <a:r>
              <a:rPr lang="de-DE" sz="1400" dirty="0" smtClean="0"/>
              <a:t> </a:t>
            </a:r>
            <a:r>
              <a:rPr lang="de-DE" sz="1400" dirty="0" err="1" smtClean="0"/>
              <a:t>правило</a:t>
            </a:r>
            <a:r>
              <a:rPr lang="de-DE" sz="1400" dirty="0" smtClean="0"/>
              <a:t> </a:t>
            </a:r>
            <a:r>
              <a:rPr lang="de-DE" sz="1400" dirty="0" err="1" smtClean="0"/>
              <a:t>искажается</a:t>
            </a:r>
            <a:r>
              <a:rPr lang="de-DE" sz="1400" dirty="0" smtClean="0"/>
              <a:t>. </a:t>
            </a:r>
            <a:r>
              <a:rPr lang="de-DE" sz="1400" dirty="0" err="1" smtClean="0"/>
              <a:t>Если</a:t>
            </a:r>
            <a:r>
              <a:rPr lang="de-DE" sz="1400" dirty="0" smtClean="0"/>
              <a:t> </a:t>
            </a:r>
            <a:r>
              <a:rPr lang="de-DE" sz="1400" dirty="0" err="1" smtClean="0"/>
              <a:t>установить</a:t>
            </a:r>
            <a:r>
              <a:rPr lang="de-DE" sz="1400" dirty="0" smtClean="0"/>
              <a:t> </a:t>
            </a:r>
            <a:r>
              <a:rPr lang="de-DE" sz="1400" dirty="0" err="1" smtClean="0"/>
              <a:t>телефон</a:t>
            </a:r>
            <a:r>
              <a:rPr lang="de-DE" sz="1400" dirty="0" smtClean="0"/>
              <a:t> </a:t>
            </a:r>
            <a:r>
              <a:rPr lang="de-DE" sz="1400" dirty="0" err="1" smtClean="0"/>
              <a:t>на</a:t>
            </a:r>
            <a:r>
              <a:rPr lang="de-DE" sz="1400" dirty="0" smtClean="0"/>
              <a:t> </a:t>
            </a:r>
            <a:r>
              <a:rPr lang="de-DE" sz="1400" dirty="0" err="1" smtClean="0"/>
              <a:t>штатив</a:t>
            </a:r>
            <a:r>
              <a:rPr lang="de-DE" sz="1400" dirty="0" smtClean="0"/>
              <a:t> </a:t>
            </a:r>
            <a:r>
              <a:rPr lang="de-DE" sz="1400" dirty="0" err="1" smtClean="0"/>
              <a:t>или</a:t>
            </a:r>
            <a:r>
              <a:rPr lang="de-DE" sz="1400" dirty="0" smtClean="0"/>
              <a:t> </a:t>
            </a:r>
            <a:r>
              <a:rPr lang="de-DE" sz="1400" dirty="0" err="1" smtClean="0"/>
              <a:t>использовать</a:t>
            </a:r>
            <a:r>
              <a:rPr lang="de-DE" sz="1400" dirty="0" smtClean="0"/>
              <a:t> </a:t>
            </a:r>
            <a:r>
              <a:rPr lang="de-DE" sz="1400" dirty="0" err="1" smtClean="0"/>
              <a:t>специальную</a:t>
            </a:r>
            <a:r>
              <a:rPr lang="de-DE" sz="1400" dirty="0" smtClean="0"/>
              <a:t> </a:t>
            </a:r>
            <a:r>
              <a:rPr lang="de-DE" sz="1400" dirty="0" err="1" smtClean="0"/>
              <a:t>камеру</a:t>
            </a:r>
            <a:r>
              <a:rPr lang="de-DE" sz="1400" dirty="0" smtClean="0"/>
              <a:t> </a:t>
            </a:r>
            <a:r>
              <a:rPr lang="de-DE" sz="1400" dirty="0" err="1" smtClean="0"/>
              <a:t>для</a:t>
            </a:r>
            <a:r>
              <a:rPr lang="de-DE" sz="1400" dirty="0" smtClean="0"/>
              <a:t> </a:t>
            </a:r>
            <a:r>
              <a:rPr lang="de-DE" sz="1400" dirty="0" err="1" smtClean="0"/>
              <a:t>микроскопа</a:t>
            </a:r>
            <a:r>
              <a:rPr lang="de-DE" sz="1400" dirty="0" smtClean="0"/>
              <a:t>, </a:t>
            </a:r>
            <a:r>
              <a:rPr lang="de-DE" sz="1400" dirty="0" err="1" smtClean="0"/>
              <a:t>то</a:t>
            </a:r>
            <a:r>
              <a:rPr lang="de-DE" sz="1400" dirty="0" smtClean="0"/>
              <a:t> </a:t>
            </a:r>
            <a:r>
              <a:rPr lang="de-DE" sz="1400" dirty="0" err="1" smtClean="0"/>
              <a:t>квадрат</a:t>
            </a:r>
            <a:r>
              <a:rPr lang="de-DE" sz="1400" dirty="0" smtClean="0"/>
              <a:t> </a:t>
            </a:r>
            <a:r>
              <a:rPr lang="de-DE" sz="1400" dirty="0" err="1" smtClean="0"/>
              <a:t>не</a:t>
            </a:r>
            <a:r>
              <a:rPr lang="de-DE" sz="1400" dirty="0" smtClean="0"/>
              <a:t> </a:t>
            </a:r>
            <a:r>
              <a:rPr lang="de-DE" sz="1400" dirty="0" err="1" smtClean="0"/>
              <a:t>обязательно</a:t>
            </a:r>
            <a:r>
              <a:rPr lang="de-DE" sz="1400" dirty="0" smtClean="0"/>
              <a:t> </a:t>
            </a:r>
            <a:r>
              <a:rPr lang="de-DE" sz="1400" dirty="0" err="1" smtClean="0"/>
              <a:t>будет</a:t>
            </a:r>
            <a:r>
              <a:rPr lang="de-DE" sz="1400" dirty="0" smtClean="0"/>
              <a:t> </a:t>
            </a:r>
            <a:r>
              <a:rPr lang="de-DE" sz="1400" dirty="0" err="1" smtClean="0"/>
              <a:t>выделять</a:t>
            </a:r>
            <a:r>
              <a:rPr lang="de-DE" sz="1400" dirty="0" smtClean="0"/>
              <a:t> </a:t>
            </a:r>
            <a:r>
              <a:rPr lang="de-DE" sz="1400" dirty="0" err="1" smtClean="0"/>
              <a:t>для</a:t>
            </a:r>
            <a:r>
              <a:rPr lang="de-DE" sz="1400" dirty="0" smtClean="0"/>
              <a:t> </a:t>
            </a:r>
            <a:r>
              <a:rPr lang="de-DE" sz="1400" dirty="0" err="1" smtClean="0"/>
              <a:t>каждой</a:t>
            </a:r>
            <a:r>
              <a:rPr lang="de-DE" sz="1400" dirty="0" smtClean="0"/>
              <a:t> </a:t>
            </a:r>
            <a:r>
              <a:rPr lang="de-DE" sz="1400" dirty="0" err="1" smtClean="0"/>
              <a:t>картинки</a:t>
            </a:r>
            <a:r>
              <a:rPr lang="de-DE" sz="1400" dirty="0" smtClean="0"/>
              <a:t>. </a:t>
            </a:r>
            <a:r>
              <a:rPr lang="de-DE" sz="1400" dirty="0" err="1" smtClean="0"/>
              <a:t>Достаточно</a:t>
            </a:r>
            <a:r>
              <a:rPr lang="de-DE" sz="1400" dirty="0" smtClean="0"/>
              <a:t> </a:t>
            </a:r>
            <a:r>
              <a:rPr lang="de-DE" sz="1400" dirty="0" err="1" smtClean="0"/>
              <a:t>будет</a:t>
            </a:r>
            <a:r>
              <a:rPr lang="de-DE" sz="1400" dirty="0" smtClean="0"/>
              <a:t> </a:t>
            </a:r>
            <a:r>
              <a:rPr lang="de-DE" sz="1400" dirty="0" err="1" smtClean="0"/>
              <a:t>навести</a:t>
            </a:r>
            <a:r>
              <a:rPr lang="de-DE" sz="1400" dirty="0" smtClean="0"/>
              <a:t> </a:t>
            </a:r>
            <a:r>
              <a:rPr lang="de-DE" sz="1400" dirty="0" err="1" smtClean="0"/>
              <a:t>координатным</a:t>
            </a:r>
            <a:r>
              <a:rPr lang="de-DE" sz="1400" dirty="0" smtClean="0"/>
              <a:t> </a:t>
            </a:r>
            <a:r>
              <a:rPr lang="de-DE" sz="1400" dirty="0" err="1" smtClean="0"/>
              <a:t>столиком</a:t>
            </a:r>
            <a:r>
              <a:rPr lang="de-DE" sz="1400" dirty="0" smtClean="0"/>
              <a:t> </a:t>
            </a:r>
            <a:r>
              <a:rPr lang="de-DE" sz="1400" dirty="0" err="1" smtClean="0"/>
              <a:t>стеклышко</a:t>
            </a:r>
            <a:r>
              <a:rPr lang="de-DE" sz="1400" dirty="0" smtClean="0"/>
              <a:t> к </a:t>
            </a:r>
            <a:r>
              <a:rPr lang="de-DE" sz="1400" dirty="0" err="1" smtClean="0"/>
              <a:t>квадрату</a:t>
            </a:r>
            <a:r>
              <a:rPr lang="de-DE" sz="1400" dirty="0" smtClean="0"/>
              <a:t> </a:t>
            </a:r>
            <a:r>
              <a:rPr lang="de-DE" sz="1400" dirty="0" err="1" smtClean="0"/>
              <a:t>выделенному</a:t>
            </a:r>
            <a:r>
              <a:rPr lang="de-DE" sz="1400" dirty="0" smtClean="0"/>
              <a:t> </a:t>
            </a:r>
            <a:r>
              <a:rPr lang="de-DE" sz="1400" dirty="0" err="1" smtClean="0"/>
              <a:t>на</a:t>
            </a:r>
            <a:r>
              <a:rPr lang="de-DE" sz="1400" dirty="0" smtClean="0"/>
              <a:t> </a:t>
            </a:r>
            <a:r>
              <a:rPr lang="de-DE" sz="1400" dirty="0" err="1" smtClean="0"/>
              <a:t>первой</a:t>
            </a:r>
            <a:r>
              <a:rPr lang="de-DE" sz="1400" dirty="0" smtClean="0"/>
              <a:t> </a:t>
            </a:r>
            <a:r>
              <a:rPr lang="de-DE" sz="1400" dirty="0" err="1" smtClean="0"/>
              <a:t>картинке</a:t>
            </a:r>
            <a:r>
              <a:rPr lang="de-DE" sz="1400" dirty="0" smtClean="0"/>
              <a:t>. </a:t>
            </a:r>
            <a:r>
              <a:rPr lang="de-DE" sz="1400" dirty="0" err="1" smtClean="0"/>
              <a:t>При</a:t>
            </a:r>
            <a:r>
              <a:rPr lang="de-DE" sz="1400" dirty="0" smtClean="0"/>
              <a:t> </a:t>
            </a:r>
            <a:r>
              <a:rPr lang="de-DE" sz="1400" dirty="0" err="1" smtClean="0"/>
              <a:t>достаточном</a:t>
            </a:r>
            <a:r>
              <a:rPr lang="de-DE" sz="1400" dirty="0" smtClean="0"/>
              <a:t> </a:t>
            </a:r>
            <a:r>
              <a:rPr lang="de-DE" sz="1400" dirty="0" err="1" smtClean="0"/>
              <a:t>количестве</a:t>
            </a:r>
            <a:r>
              <a:rPr lang="de-DE" sz="1400" dirty="0" smtClean="0"/>
              <a:t> </a:t>
            </a:r>
            <a:r>
              <a:rPr lang="de-DE" sz="1400" dirty="0" err="1" smtClean="0"/>
              <a:t>данных</a:t>
            </a:r>
            <a:r>
              <a:rPr lang="de-DE" sz="1400" dirty="0" smtClean="0"/>
              <a:t> </a:t>
            </a:r>
            <a:r>
              <a:rPr lang="de-DE" sz="1400" dirty="0" err="1" smtClean="0"/>
              <a:t>можно</a:t>
            </a:r>
            <a:r>
              <a:rPr lang="de-DE" sz="1400" dirty="0" smtClean="0"/>
              <a:t> </a:t>
            </a:r>
            <a:r>
              <a:rPr lang="de-DE" sz="1400" dirty="0" err="1" smtClean="0"/>
              <a:t>будет</a:t>
            </a:r>
            <a:r>
              <a:rPr lang="de-DE" sz="1400" dirty="0" smtClean="0"/>
              <a:t> </a:t>
            </a:r>
            <a:r>
              <a:rPr lang="de-DE" sz="1400" dirty="0" err="1" smtClean="0"/>
              <a:t>находить</a:t>
            </a:r>
            <a:r>
              <a:rPr lang="de-DE" sz="1400" dirty="0" smtClean="0"/>
              <a:t> </a:t>
            </a:r>
            <a:r>
              <a:rPr lang="de-DE" sz="1400" dirty="0" err="1" smtClean="0"/>
              <a:t>линии</a:t>
            </a:r>
            <a:r>
              <a:rPr lang="de-DE" sz="1400" dirty="0" smtClean="0"/>
              <a:t> </a:t>
            </a:r>
            <a:r>
              <a:rPr lang="de-DE" sz="1400" dirty="0" err="1" smtClean="0"/>
              <a:t>квадрата</a:t>
            </a:r>
            <a:r>
              <a:rPr lang="de-DE" sz="1400" dirty="0" smtClean="0"/>
              <a:t> </a:t>
            </a:r>
            <a:r>
              <a:rPr lang="de-DE" sz="1400" dirty="0" err="1" smtClean="0"/>
              <a:t>автоматически</a:t>
            </a:r>
            <a:r>
              <a:rPr lang="de-DE" sz="1400" dirty="0" smtClean="0"/>
              <a:t>.</a:t>
            </a:r>
            <a:endParaRPr lang="de-DE" sz="1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265" y="2974087"/>
            <a:ext cx="5303997" cy="3621267"/>
          </a:xfrm>
          <a:prstGeom prst="rect">
            <a:avLst/>
          </a:prstGeom>
        </p:spPr>
      </p:pic>
      <p:sp>
        <p:nvSpPr>
          <p:cNvPr id="5" name="Pfeil nach rechts 4"/>
          <p:cNvSpPr/>
          <p:nvPr/>
        </p:nvSpPr>
        <p:spPr>
          <a:xfrm>
            <a:off x="5739319" y="4630366"/>
            <a:ext cx="690664" cy="515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78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29" y="2840476"/>
            <a:ext cx="5471194" cy="3735419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291829" y="363592"/>
            <a:ext cx="1020431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/>
              <a:t>Шаг</a:t>
            </a:r>
            <a:r>
              <a:rPr lang="de-DE" dirty="0" smtClean="0"/>
              <a:t> 4: </a:t>
            </a:r>
            <a:r>
              <a:rPr lang="de-DE" dirty="0" err="1" smtClean="0"/>
              <a:t>Обозначение</a:t>
            </a:r>
            <a:r>
              <a:rPr lang="de-DE" dirty="0" smtClean="0"/>
              <a:t> </a:t>
            </a:r>
            <a:r>
              <a:rPr lang="de-DE" dirty="0" err="1" smtClean="0"/>
              <a:t>клеток</a:t>
            </a:r>
            <a:r>
              <a:rPr lang="de-DE" dirty="0" smtClean="0"/>
              <a:t>. </a:t>
            </a:r>
            <a:r>
              <a:rPr lang="de-DE" dirty="0" err="1" smtClean="0"/>
              <a:t>Повторяется</a:t>
            </a:r>
            <a:r>
              <a:rPr lang="de-DE" dirty="0" smtClean="0"/>
              <a:t> </a:t>
            </a:r>
            <a:r>
              <a:rPr lang="de-DE" dirty="0" err="1" smtClean="0"/>
              <a:t>для</a:t>
            </a:r>
            <a:r>
              <a:rPr lang="de-DE" dirty="0" smtClean="0"/>
              <a:t> </a:t>
            </a:r>
            <a:r>
              <a:rPr lang="de-DE" dirty="0" err="1" smtClean="0"/>
              <a:t>каждого</a:t>
            </a:r>
            <a:r>
              <a:rPr lang="de-DE" dirty="0" smtClean="0"/>
              <a:t> </a:t>
            </a:r>
            <a:r>
              <a:rPr lang="de-DE" dirty="0" err="1" smtClean="0"/>
              <a:t>необходимого</a:t>
            </a:r>
            <a:r>
              <a:rPr lang="de-DE" dirty="0" smtClean="0"/>
              <a:t> </a:t>
            </a:r>
            <a:r>
              <a:rPr lang="de-DE" dirty="0" err="1" smtClean="0"/>
              <a:t>поля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sz="1600" dirty="0" err="1" smtClean="0"/>
              <a:t>Кнопка</a:t>
            </a:r>
            <a:r>
              <a:rPr lang="de-DE" sz="1600" dirty="0" smtClean="0"/>
              <a:t> </a:t>
            </a:r>
            <a:r>
              <a:rPr lang="de-DE" sz="1600" dirty="0" err="1" smtClean="0"/>
              <a:t>запускает</a:t>
            </a:r>
            <a:r>
              <a:rPr lang="de-DE" sz="1600" dirty="0" smtClean="0"/>
              <a:t> </a:t>
            </a:r>
            <a:r>
              <a:rPr lang="de-DE" sz="1600" dirty="0" err="1" smtClean="0"/>
              <a:t>автоматический</a:t>
            </a:r>
            <a:r>
              <a:rPr lang="de-DE" sz="1600" dirty="0" smtClean="0"/>
              <a:t> </a:t>
            </a:r>
            <a:r>
              <a:rPr lang="de-DE" sz="1600" dirty="0" err="1" smtClean="0"/>
              <a:t>поиск</a:t>
            </a:r>
            <a:r>
              <a:rPr lang="de-DE" sz="1600" dirty="0" smtClean="0"/>
              <a:t> </a:t>
            </a:r>
            <a:r>
              <a:rPr lang="de-DE" sz="1600" dirty="0" err="1" smtClean="0"/>
              <a:t>клеток</a:t>
            </a:r>
            <a:r>
              <a:rPr lang="de-DE" sz="1600" dirty="0" smtClean="0"/>
              <a:t>. </a:t>
            </a:r>
            <a:r>
              <a:rPr lang="de-DE" sz="1600" dirty="0" err="1" smtClean="0"/>
              <a:t>Не</a:t>
            </a:r>
            <a:r>
              <a:rPr lang="de-DE" sz="1600" dirty="0" smtClean="0"/>
              <a:t> </a:t>
            </a:r>
            <a:r>
              <a:rPr lang="de-DE" sz="1600" dirty="0" err="1" smtClean="0"/>
              <a:t>найденные</a:t>
            </a:r>
            <a:r>
              <a:rPr lang="de-DE" sz="1600" dirty="0" smtClean="0"/>
              <a:t> </a:t>
            </a:r>
            <a:r>
              <a:rPr lang="de-DE" sz="1600" dirty="0" err="1" smtClean="0"/>
              <a:t>клетки</a:t>
            </a:r>
            <a:r>
              <a:rPr lang="de-DE" sz="1600" dirty="0" smtClean="0"/>
              <a:t> </a:t>
            </a:r>
            <a:r>
              <a:rPr lang="de-DE" sz="1600" dirty="0" err="1" smtClean="0"/>
              <a:t>указываются</a:t>
            </a:r>
            <a:r>
              <a:rPr lang="de-DE" sz="1600" dirty="0" smtClean="0"/>
              <a:t> </a:t>
            </a:r>
            <a:r>
              <a:rPr lang="de-DE" sz="1600" dirty="0" err="1" smtClean="0"/>
              <a:t>мышкой</a:t>
            </a:r>
            <a:r>
              <a:rPr lang="de-DE" sz="1600" dirty="0" smtClean="0"/>
              <a:t> </a:t>
            </a:r>
            <a:r>
              <a:rPr lang="de-DE" sz="1600" dirty="0" err="1" smtClean="0"/>
              <a:t>нажатием</a:t>
            </a:r>
            <a:r>
              <a:rPr lang="de-DE" sz="1600" dirty="0" smtClean="0"/>
              <a:t> в </a:t>
            </a:r>
            <a:r>
              <a:rPr lang="de-DE" sz="1600" dirty="0" err="1" smtClean="0"/>
              <a:t>центр</a:t>
            </a:r>
            <a:r>
              <a:rPr lang="de-DE" sz="1600" dirty="0" smtClean="0"/>
              <a:t> </a:t>
            </a:r>
            <a:r>
              <a:rPr lang="de-DE" sz="1600" dirty="0" err="1" smtClean="0"/>
              <a:t>клетки</a:t>
            </a:r>
            <a:r>
              <a:rPr lang="de-DE" sz="1600" dirty="0" smtClean="0"/>
              <a:t>. </a:t>
            </a:r>
            <a:r>
              <a:rPr lang="de-DE" sz="1600" dirty="0" err="1" smtClean="0"/>
              <a:t>Повторным</a:t>
            </a:r>
            <a:r>
              <a:rPr lang="de-DE" sz="1600" dirty="0" smtClean="0"/>
              <a:t> </a:t>
            </a:r>
            <a:r>
              <a:rPr lang="de-DE" sz="1600" dirty="0" err="1" smtClean="0"/>
              <a:t>нажатием</a:t>
            </a:r>
            <a:r>
              <a:rPr lang="de-DE" sz="1600" dirty="0" smtClean="0"/>
              <a:t> </a:t>
            </a:r>
            <a:r>
              <a:rPr lang="de-DE" sz="1600" dirty="0" err="1" smtClean="0"/>
              <a:t>маркировка</a:t>
            </a:r>
            <a:r>
              <a:rPr lang="de-DE" sz="1600" dirty="0" smtClean="0"/>
              <a:t> </a:t>
            </a:r>
            <a:r>
              <a:rPr lang="de-DE" sz="1600" dirty="0" err="1" smtClean="0"/>
              <a:t>удаляется</a:t>
            </a:r>
            <a:r>
              <a:rPr lang="de-DE" sz="1600" dirty="0" smtClean="0"/>
              <a:t>. </a:t>
            </a:r>
          </a:p>
          <a:p>
            <a:r>
              <a:rPr lang="de-DE" sz="1600" dirty="0" err="1" smtClean="0"/>
              <a:t>Когда</a:t>
            </a:r>
            <a:r>
              <a:rPr lang="de-DE" sz="1600" dirty="0" smtClean="0"/>
              <a:t> </a:t>
            </a:r>
            <a:r>
              <a:rPr lang="de-DE" sz="1600" dirty="0" err="1" smtClean="0"/>
              <a:t>все</a:t>
            </a:r>
            <a:r>
              <a:rPr lang="de-DE" sz="1600" dirty="0" smtClean="0"/>
              <a:t> </a:t>
            </a:r>
            <a:r>
              <a:rPr lang="de-DE" sz="1600" dirty="0" err="1" smtClean="0"/>
              <a:t>клетки</a:t>
            </a:r>
            <a:r>
              <a:rPr lang="de-DE" sz="1600" dirty="0" smtClean="0"/>
              <a:t> </a:t>
            </a:r>
            <a:r>
              <a:rPr lang="de-DE" sz="1600" dirty="0" err="1" smtClean="0"/>
              <a:t>обозначены</a:t>
            </a:r>
            <a:r>
              <a:rPr lang="de-DE" sz="1600" dirty="0" smtClean="0"/>
              <a:t>, </a:t>
            </a:r>
            <a:r>
              <a:rPr lang="de-DE" sz="1600" dirty="0" err="1" smtClean="0"/>
              <a:t>нажимается</a:t>
            </a:r>
            <a:r>
              <a:rPr lang="de-DE" sz="1600" dirty="0" smtClean="0"/>
              <a:t> </a:t>
            </a:r>
            <a:r>
              <a:rPr lang="de-DE" sz="1600" dirty="0" err="1" smtClean="0"/>
              <a:t>кнопка</a:t>
            </a:r>
            <a:r>
              <a:rPr lang="de-DE" sz="1600" dirty="0" smtClean="0"/>
              <a:t>  и </a:t>
            </a:r>
            <a:r>
              <a:rPr lang="de-DE" sz="1600" dirty="0" err="1" smtClean="0"/>
              <a:t>программа</a:t>
            </a:r>
            <a:r>
              <a:rPr lang="de-DE" sz="1600" dirty="0" smtClean="0"/>
              <a:t> </a:t>
            </a:r>
            <a:r>
              <a:rPr lang="de-DE" sz="1600" dirty="0" err="1" smtClean="0"/>
              <a:t>производит</a:t>
            </a:r>
            <a:r>
              <a:rPr lang="de-DE" sz="1600" dirty="0" smtClean="0"/>
              <a:t> </a:t>
            </a:r>
            <a:r>
              <a:rPr lang="de-DE" sz="1600" dirty="0" err="1" smtClean="0"/>
              <a:t>подсчет</a:t>
            </a:r>
            <a:r>
              <a:rPr lang="de-DE" sz="1600" dirty="0" smtClean="0"/>
              <a:t> </a:t>
            </a:r>
            <a:r>
              <a:rPr lang="de-DE" sz="1600" dirty="0" err="1" smtClean="0"/>
              <a:t>клеток</a:t>
            </a:r>
            <a:r>
              <a:rPr lang="de-DE" sz="1600" dirty="0" smtClean="0"/>
              <a:t> </a:t>
            </a:r>
            <a:r>
              <a:rPr lang="de-DE" sz="1600" dirty="0" err="1" smtClean="0"/>
              <a:t>на</a:t>
            </a:r>
            <a:r>
              <a:rPr lang="de-DE" sz="1600" dirty="0" smtClean="0"/>
              <a:t> </a:t>
            </a:r>
            <a:r>
              <a:rPr lang="de-DE" sz="1600" dirty="0" err="1" smtClean="0"/>
              <a:t>микро</a:t>
            </a:r>
            <a:r>
              <a:rPr lang="de-DE" sz="1600" dirty="0" smtClean="0"/>
              <a:t> </a:t>
            </a:r>
            <a:r>
              <a:rPr lang="de-DE" sz="1600" dirty="0" err="1" smtClean="0"/>
              <a:t>литр</a:t>
            </a:r>
            <a:r>
              <a:rPr lang="de-DE" sz="1600" dirty="0" smtClean="0"/>
              <a:t>. </a:t>
            </a:r>
            <a:r>
              <a:rPr lang="de-DE" sz="1600" dirty="0" err="1" smtClean="0"/>
              <a:t>Подсчет</a:t>
            </a:r>
            <a:r>
              <a:rPr lang="de-DE" sz="1600" dirty="0" smtClean="0"/>
              <a:t> </a:t>
            </a:r>
            <a:r>
              <a:rPr lang="de-DE" sz="1600" dirty="0" err="1" smtClean="0"/>
              <a:t>производится</a:t>
            </a:r>
            <a:r>
              <a:rPr lang="de-DE" sz="1600" dirty="0" smtClean="0"/>
              <a:t> </a:t>
            </a:r>
            <a:r>
              <a:rPr lang="de-DE" sz="1600" dirty="0" err="1" smtClean="0"/>
              <a:t>начиная</a:t>
            </a:r>
            <a:r>
              <a:rPr lang="de-DE" sz="1600" dirty="0" smtClean="0"/>
              <a:t> с </a:t>
            </a:r>
            <a:r>
              <a:rPr lang="de-DE" sz="1600" dirty="0" err="1" smtClean="0"/>
              <a:t>первого</a:t>
            </a:r>
            <a:r>
              <a:rPr lang="de-DE" sz="1600" dirty="0" smtClean="0"/>
              <a:t> </a:t>
            </a:r>
            <a:r>
              <a:rPr lang="de-DE" sz="1600" dirty="0" err="1" smtClean="0"/>
              <a:t>подтвержденного</a:t>
            </a:r>
            <a:r>
              <a:rPr lang="de-DE" sz="1600" dirty="0" smtClean="0"/>
              <a:t> </a:t>
            </a:r>
            <a:r>
              <a:rPr lang="de-DE" sz="1600" dirty="0" err="1" smtClean="0"/>
              <a:t>поля</a:t>
            </a:r>
            <a:r>
              <a:rPr lang="de-DE" sz="1600" dirty="0" smtClean="0"/>
              <a:t>. </a:t>
            </a:r>
            <a:r>
              <a:rPr lang="de-DE" sz="1600" dirty="0" err="1" smtClean="0"/>
              <a:t>Чем</a:t>
            </a:r>
            <a:r>
              <a:rPr lang="de-DE" sz="1600" dirty="0" smtClean="0"/>
              <a:t> </a:t>
            </a:r>
            <a:r>
              <a:rPr lang="de-DE" sz="1600" dirty="0" err="1" smtClean="0"/>
              <a:t>больше</a:t>
            </a:r>
            <a:r>
              <a:rPr lang="de-DE" sz="1600" dirty="0" smtClean="0"/>
              <a:t> </a:t>
            </a:r>
            <a:r>
              <a:rPr lang="de-DE" sz="1600" dirty="0" err="1" smtClean="0"/>
              <a:t>полей</a:t>
            </a:r>
            <a:r>
              <a:rPr lang="de-DE" sz="1600" dirty="0" smtClean="0"/>
              <a:t>, </a:t>
            </a:r>
            <a:r>
              <a:rPr lang="de-DE" sz="1600" dirty="0" err="1" smtClean="0"/>
              <a:t>тем</a:t>
            </a:r>
            <a:r>
              <a:rPr lang="de-DE" sz="1600" dirty="0" smtClean="0"/>
              <a:t> </a:t>
            </a:r>
            <a:r>
              <a:rPr lang="de-DE" sz="1600" dirty="0" err="1" smtClean="0"/>
              <a:t>точнее</a:t>
            </a:r>
            <a:r>
              <a:rPr lang="de-DE" sz="1600" dirty="0" smtClean="0"/>
              <a:t> </a:t>
            </a:r>
            <a:r>
              <a:rPr lang="de-DE" sz="1600" dirty="0" err="1" smtClean="0"/>
              <a:t>результат</a:t>
            </a:r>
            <a:r>
              <a:rPr lang="de-DE" sz="1600" dirty="0" smtClean="0"/>
              <a:t>.</a:t>
            </a:r>
            <a:endParaRPr lang="de-DE" sz="16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190" y="2840476"/>
            <a:ext cx="5157056" cy="3735420"/>
          </a:xfrm>
          <a:prstGeom prst="rect">
            <a:avLst/>
          </a:prstGeom>
        </p:spPr>
      </p:pic>
      <p:sp>
        <p:nvSpPr>
          <p:cNvPr id="5" name="Pfeil nach rechts 4"/>
          <p:cNvSpPr/>
          <p:nvPr/>
        </p:nvSpPr>
        <p:spPr>
          <a:xfrm>
            <a:off x="6040877" y="4435813"/>
            <a:ext cx="525293" cy="476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89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10" y="409877"/>
            <a:ext cx="4241260" cy="596545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672519" y="54562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 smtClean="0"/>
              <a:t>Шаг</a:t>
            </a:r>
            <a:r>
              <a:rPr lang="de-DE" dirty="0" smtClean="0"/>
              <a:t> 5: </a:t>
            </a:r>
            <a:r>
              <a:rPr lang="de-DE" dirty="0" err="1" smtClean="0"/>
              <a:t>Отчет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Отчет</a:t>
            </a:r>
            <a:r>
              <a:rPr lang="de-DE" dirty="0" smtClean="0"/>
              <a:t> </a:t>
            </a:r>
            <a:r>
              <a:rPr lang="de-DE" dirty="0" err="1" smtClean="0"/>
              <a:t>содержит</a:t>
            </a:r>
            <a:r>
              <a:rPr lang="de-DE" dirty="0" smtClean="0"/>
              <a:t> </a:t>
            </a:r>
            <a:r>
              <a:rPr lang="de-DE" dirty="0" err="1" smtClean="0"/>
              <a:t>информацию</a:t>
            </a:r>
            <a:r>
              <a:rPr lang="de-DE" dirty="0" smtClean="0"/>
              <a:t> </a:t>
            </a:r>
            <a:r>
              <a:rPr lang="de-DE" dirty="0" err="1" smtClean="0"/>
              <a:t>по</a:t>
            </a:r>
            <a:r>
              <a:rPr lang="de-DE" dirty="0" smtClean="0"/>
              <a:t> </a:t>
            </a:r>
            <a:r>
              <a:rPr lang="de-DE" dirty="0" err="1" smtClean="0"/>
              <a:t>полям</a:t>
            </a:r>
            <a:r>
              <a:rPr lang="de-DE" dirty="0" smtClean="0"/>
              <a:t> </a:t>
            </a:r>
            <a:r>
              <a:rPr lang="de-DE" dirty="0" err="1" smtClean="0"/>
              <a:t>где</a:t>
            </a:r>
            <a:r>
              <a:rPr lang="de-DE" dirty="0" smtClean="0"/>
              <a:t> </a:t>
            </a:r>
            <a:r>
              <a:rPr lang="de-DE" dirty="0" err="1" smtClean="0"/>
              <a:t>велся</a:t>
            </a:r>
            <a:r>
              <a:rPr lang="de-DE" dirty="0" smtClean="0"/>
              <a:t> </a:t>
            </a:r>
            <a:r>
              <a:rPr lang="de-DE" dirty="0" err="1" smtClean="0"/>
              <a:t>подсчет</a:t>
            </a:r>
            <a:r>
              <a:rPr lang="de-DE" dirty="0" smtClean="0"/>
              <a:t>, </a:t>
            </a:r>
            <a:r>
              <a:rPr lang="de-DE" dirty="0" err="1" smtClean="0"/>
              <a:t>количеству</a:t>
            </a:r>
            <a:r>
              <a:rPr lang="de-DE" dirty="0" smtClean="0"/>
              <a:t> </a:t>
            </a:r>
            <a:r>
              <a:rPr lang="de-DE" dirty="0" err="1" smtClean="0"/>
              <a:t>найденных</a:t>
            </a:r>
            <a:r>
              <a:rPr lang="de-DE" dirty="0" smtClean="0"/>
              <a:t> </a:t>
            </a:r>
            <a:r>
              <a:rPr lang="de-DE" dirty="0" err="1" smtClean="0"/>
              <a:t>клеток</a:t>
            </a:r>
            <a:r>
              <a:rPr lang="de-DE" dirty="0" smtClean="0"/>
              <a:t> в </a:t>
            </a:r>
            <a:r>
              <a:rPr lang="de-DE" dirty="0" err="1" smtClean="0"/>
              <a:t>каждом</a:t>
            </a:r>
            <a:r>
              <a:rPr lang="de-DE" dirty="0" smtClean="0"/>
              <a:t> </a:t>
            </a:r>
            <a:r>
              <a:rPr lang="de-DE" dirty="0" err="1" smtClean="0"/>
              <a:t>квадрате</a:t>
            </a:r>
            <a:r>
              <a:rPr lang="de-DE" dirty="0" smtClean="0"/>
              <a:t>, </a:t>
            </a:r>
            <a:r>
              <a:rPr lang="de-DE" dirty="0" err="1" smtClean="0"/>
              <a:t>результат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Отчет</a:t>
            </a:r>
            <a:r>
              <a:rPr lang="de-DE" dirty="0" smtClean="0"/>
              <a:t> </a:t>
            </a:r>
            <a:r>
              <a:rPr lang="de-DE" dirty="0" err="1" smtClean="0"/>
              <a:t>может</a:t>
            </a:r>
            <a:r>
              <a:rPr lang="de-DE" dirty="0" smtClean="0"/>
              <a:t> </a:t>
            </a:r>
            <a:r>
              <a:rPr lang="de-DE" dirty="0" err="1" smtClean="0"/>
              <a:t>быть</a:t>
            </a:r>
            <a:r>
              <a:rPr lang="de-DE" dirty="0" smtClean="0"/>
              <a:t> </a:t>
            </a:r>
            <a:r>
              <a:rPr lang="de-DE" dirty="0" err="1" smtClean="0"/>
              <a:t>изменен</a:t>
            </a:r>
            <a:r>
              <a:rPr lang="de-DE" dirty="0" smtClean="0"/>
              <a:t> </a:t>
            </a:r>
            <a:r>
              <a:rPr lang="de-DE" dirty="0" err="1" smtClean="0"/>
              <a:t>по</a:t>
            </a:r>
            <a:r>
              <a:rPr lang="de-DE" dirty="0" smtClean="0"/>
              <a:t> </a:t>
            </a:r>
            <a:r>
              <a:rPr lang="de-DE" dirty="0" err="1" smtClean="0"/>
              <a:t>формату</a:t>
            </a:r>
            <a:r>
              <a:rPr lang="de-DE" dirty="0" smtClean="0"/>
              <a:t> и </a:t>
            </a:r>
            <a:r>
              <a:rPr lang="de-DE" dirty="0" err="1" smtClean="0"/>
              <a:t>дополнен</a:t>
            </a:r>
            <a:r>
              <a:rPr lang="de-DE" dirty="0" smtClean="0"/>
              <a:t> </a:t>
            </a:r>
            <a:r>
              <a:rPr lang="de-DE" dirty="0" err="1" smtClean="0"/>
              <a:t>любой</a:t>
            </a:r>
            <a:r>
              <a:rPr lang="de-DE" dirty="0" smtClean="0"/>
              <a:t> </a:t>
            </a:r>
            <a:r>
              <a:rPr lang="de-DE" dirty="0" err="1" smtClean="0"/>
              <a:t>необходимой</a:t>
            </a:r>
            <a:r>
              <a:rPr lang="de-DE" dirty="0" smtClean="0"/>
              <a:t> </a:t>
            </a:r>
            <a:r>
              <a:rPr lang="de-DE" dirty="0" err="1" smtClean="0"/>
              <a:t>информацией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343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Breitbild</PresentationFormat>
  <Paragraphs>27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Aesku Diagnostics GmbH &amp; Co. KG.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Heinitz, Valentin</dc:creator>
  <cp:lastModifiedBy>Heinitz, Valentin</cp:lastModifiedBy>
  <cp:revision>10</cp:revision>
  <dcterms:created xsi:type="dcterms:W3CDTF">2021-09-07T01:19:44Z</dcterms:created>
  <dcterms:modified xsi:type="dcterms:W3CDTF">2021-09-07T02:44:40Z</dcterms:modified>
</cp:coreProperties>
</file>