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8" y="2631827"/>
            <a:ext cx="8610600" cy="2225039"/>
          </a:xfrm>
          <a:prstGeom prst="rect"/>
          <a:noFill/>
        </p:spPr>
        <p:txBody>
          <a:bodyPr anchor="t" bIns="45720" lIns="91440" rIns="91440" rtlCol="0" tIns="45720" wrap="square">
            <a:spAutoFit/>
          </a:bodyPr>
          <a:p>
            <a:r>
              <a:rPr dirty="0" sz="2400" lang="en-US"/>
              <a:t>STUDENT NAME: </a:t>
            </a:r>
            <a:r>
              <a:rPr altLang="en-IN" dirty="0" sz="2400" lang="en-US"/>
              <a:t>hema.V</a:t>
            </a:r>
            <a:endParaRPr altLang="en-US" lang="zh-CN"/>
          </a:p>
          <a:p>
            <a:r>
              <a:rPr dirty="0" sz="2400" lang="en-US"/>
              <a:t>REGISTER NO AND NMID: </a:t>
            </a:r>
            <a:r>
              <a:rPr dirty="0" sz="2400" lang="en-US"/>
              <a:t>3</a:t>
            </a:r>
            <a:r>
              <a:rPr dirty="0" sz="2400" lang="en-US"/>
              <a:t>0</a:t>
            </a:r>
            <a:r>
              <a:rPr dirty="0" sz="2400" lang="en-US"/>
              <a:t>3</a:t>
            </a:r>
            <a:r>
              <a:rPr dirty="0" sz="2400" lang="en-US"/>
              <a:t>2</a:t>
            </a:r>
            <a:r>
              <a:rPr dirty="0" sz="2400" lang="en-US"/>
              <a:t>4</a:t>
            </a:r>
            <a:r>
              <a:rPr dirty="0" sz="2400" lang="en-US"/>
              <a:t>U</a:t>
            </a:r>
            <a:r>
              <a:rPr dirty="0" sz="2400" lang="en-US"/>
              <a:t>1</a:t>
            </a:r>
            <a:r>
              <a:rPr dirty="0" sz="2400" lang="en-US"/>
              <a:t>8</a:t>
            </a:r>
            <a:r>
              <a:rPr altLang="en-IN" dirty="0" sz="2400" lang="en-US"/>
              <a:t>1</a:t>
            </a:r>
            <a:r>
              <a:rPr dirty="0" sz="2400" lang="en-US"/>
              <a:t>0</a:t>
            </a:r>
            <a:r>
              <a:rPr altLang="en-IN" dirty="0" sz="2400" lang="en-US"/>
              <a:t>2</a:t>
            </a:r>
            <a:r>
              <a:rPr altLang="en-GB" dirty="0" sz="2400" lang="en-US"/>
              <a:t> </a:t>
            </a:r>
            <a:r>
              <a:rPr altLang="en-GB" dirty="0" sz="2400" lang="en-US"/>
              <a:t>,</a:t>
            </a:r>
            <a:r>
              <a:rPr altLang="en-GB" dirty="0" sz="2400" lang="en-US"/>
              <a:t>5C17BF9FC1984179CE44FD6CCD7E512F</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A</a:t>
            </a:r>
            <a:r>
              <a:rPr dirty="0" sz="2400" lang="en-US"/>
              <a:t>r</a:t>
            </a:r>
            <a:r>
              <a:rPr dirty="0" sz="2400" lang="en-US"/>
              <a:t>c</a:t>
            </a:r>
            <a:r>
              <a:rPr dirty="0" sz="2400" lang="en-US"/>
              <a:t>o</a:t>
            </a:r>
            <a:r>
              <a:rPr dirty="0" sz="2400" lang="en-US"/>
              <a:t>t</a:t>
            </a:r>
            <a:r>
              <a:rPr dirty="0" sz="2400" lang="en-US"/>
              <a:t> </a:t>
            </a:r>
            <a:r>
              <a:rPr dirty="0" sz="2400" lang="en-US"/>
              <a:t>s</a:t>
            </a:r>
            <a:r>
              <a:rPr dirty="0" sz="2400" lang="en-US"/>
              <a:t>r</a:t>
            </a:r>
            <a:r>
              <a:rPr dirty="0" sz="2400" lang="en-US"/>
              <a:t>i</a:t>
            </a:r>
            <a:r>
              <a:rPr dirty="0" sz="2400" lang="en-US"/>
              <a:t> </a:t>
            </a:r>
            <a:r>
              <a:rPr dirty="0" sz="2400" lang="en-US"/>
              <a:t>mahalakshmi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var </a:t>
            </a:r>
            <a:r>
              <a:rPr dirty="0" sz="2400" lang="en-US"/>
              <a:t>University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7" name=""/>
          <p:cNvPicPr>
            <a:picLocks/>
          </p:cNvPicPr>
          <p:nvPr/>
        </p:nvPicPr>
        <p:blipFill>
          <a:blip xmlns:r="http://schemas.openxmlformats.org/officeDocument/2006/relationships" r:embed="rId2"/>
          <a:stretch>
            <a:fillRect/>
          </a:stretch>
        </p:blipFill>
        <p:spPr>
          <a:xfrm rot="1647">
            <a:off x="2877786" y="1504301"/>
            <a:ext cx="6448570" cy="445022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311728" y="1451753"/>
            <a:ext cx="9676269" cy="4701540"/>
          </a:xfrm>
          <a:prstGeom prst="rect"/>
        </p:spPr>
        <p:txBody>
          <a:bodyPr rtlCol="0" wrap="square">
            <a:spAutoFit/>
          </a:bodyPr>
          <a:p>
            <a:r>
              <a:rPr sz="2800" lang="en-GB">
                <a:solidFill>
                  <a:srgbClr val="000000"/>
                </a:solidFill>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
          <p:cNvSpPr txBox="1"/>
          <p:nvPr/>
        </p:nvSpPr>
        <p:spPr>
          <a:xfrm>
            <a:off x="1035946" y="2765256"/>
            <a:ext cx="7227048" cy="929640"/>
          </a:xfrm>
          <a:prstGeom prst="rect"/>
        </p:spPr>
        <p:txBody>
          <a:bodyPr rtlCol="0" wrap="square">
            <a:spAutoFit/>
          </a:bodyPr>
          <a:p>
            <a:r>
              <a:rPr sz="2800" lang="en-GB">
                <a:solidFill>
                  <a:srgbClr val="000000"/>
                </a:solidFill>
              </a:rPr>
              <a:t>Portfolio using HTML, CSS, and JavaScript”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43084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1" y="575055"/>
            <a:ext cx="71349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1" y="1489900"/>
            <a:ext cx="7340835" cy="4701539"/>
          </a:xfrm>
          <a:prstGeom prst="rect"/>
        </p:spPr>
        <p:txBody>
          <a:bodyPr rtlCol="0" wrap="square">
            <a:spAutoFit/>
          </a:bodyPr>
          <a:p>
            <a:r>
              <a:rPr sz="2800" lang="en-GB">
                <a:solidFill>
                  <a:srgbClr val="000000"/>
                </a:solidFill>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1357243" y="1756411"/>
            <a:ext cx="6999472" cy="4701539"/>
          </a:xfrm>
          <a:prstGeom prst="rect"/>
        </p:spPr>
        <p:txBody>
          <a:bodyPr rtlCol="0" wrap="square">
            <a:spAutoFit/>
          </a:bodyPr>
          <a:p>
            <a:r>
              <a:rPr sz="2800" lang="en-GB">
                <a:solidFill>
                  <a:srgbClr val="000000"/>
                </a:solidFill>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003507" y="1892743"/>
            <a:ext cx="8350043" cy="4282440"/>
          </a:xfrm>
          <a:prstGeom prst="rect"/>
        </p:spPr>
        <p:txBody>
          <a:bodyPr rtlCol="0" wrap="square">
            <a:spAutoFit/>
          </a:bodyPr>
          <a:p>
            <a:r>
              <a:rPr sz="2800" lang="en-GB">
                <a:solidFill>
                  <a:srgbClr val="000000"/>
                </a:solidFill>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819400" y="1857375"/>
            <a:ext cx="8871235" cy="1767840"/>
          </a:xfrm>
          <a:prstGeom prst="rect"/>
        </p:spPr>
        <p:txBody>
          <a:bodyPr rtlCol="0" wrap="square">
            <a:spAutoFit/>
          </a:bodyPr>
          <a:p>
            <a:r>
              <a:rPr sz="2800" lang="en-GB">
                <a:solidFill>
                  <a:srgbClr val="000000"/>
                </a:solidFill>
              </a:rPr>
              <a:t>Tools:
Code Editors: VS Code, Sublime Text, Brackets
Browsers &amp; Dev Tools: Chrome, Firefox, Edge
</a:t>
            </a:r>
            <a:endParaRPr sz="2800" lang="en-GB">
              <a:solidFill>
                <a:srgbClr val="000000"/>
              </a:solidFill>
            </a:endParaRPr>
          </a:p>
        </p:txBody>
      </p:sp>
      <p:sp>
        <p:nvSpPr>
          <p:cNvPr id="1048667" name=""/>
          <p:cNvSpPr txBox="1"/>
          <p:nvPr/>
        </p:nvSpPr>
        <p:spPr>
          <a:xfrm>
            <a:off x="2993388" y="3100387"/>
            <a:ext cx="6817362" cy="3444240"/>
          </a:xfrm>
          <a:prstGeom prst="rect"/>
        </p:spPr>
        <p:txBody>
          <a:bodyPr rtlCol="0" wrap="square">
            <a:spAutoFit/>
          </a:bodyPr>
          <a:p>
            <a:r>
              <a:rPr sz="2800" lang="en-GB">
                <a:solidFill>
                  <a:srgbClr val="000000"/>
                </a:solidFill>
              </a:rPr>
              <a:t>Techniques:
HTML: Use semantic tags, lists, forms, and media elements.
CSS: Flexbox/Grid for layout, animations, transitions, responsive design.
JavaScript: Interactive elements, form validation, sliders, dynamic content.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1457394" y="1642110"/>
            <a:ext cx="7896156" cy="3863340"/>
          </a:xfrm>
          <a:prstGeom prst="rect"/>
        </p:spPr>
        <p:txBody>
          <a:bodyPr rtlCol="0" wrap="square">
            <a:spAutoFit/>
          </a:bodyPr>
          <a:p>
            <a:r>
              <a:rPr sz="2800" lang="en-GB">
                <a:solidFill>
                  <a:srgbClr val="000000"/>
                </a:solidFill>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809976" y="1652544"/>
            <a:ext cx="8753249" cy="4282440"/>
          </a:xfrm>
          <a:prstGeom prst="rect"/>
        </p:spPr>
        <p:txBody>
          <a:bodyPr rtlCol="0" wrap="square">
            <a:spAutoFit/>
          </a:bodyPr>
          <a:p>
            <a:r>
              <a:rPr sz="2800" lang="en-GB">
                <a:solidFill>
                  <a:srgbClr val="000000"/>
                </a:solidFill>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2024-03-25T23:07:22Z</dcterms:created>
  <dcterms:modified xsi:type="dcterms:W3CDTF">2025-09-12T04:42:40Z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7417eb95b6d54d298fcccde1575e8f8a</vt:lpwstr>
  </property>
</Properties>
</file>