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55" r:id="rId2"/>
    <p:sldId id="457" r:id="rId3"/>
    <p:sldId id="458" r:id="rId4"/>
    <p:sldId id="459" r:id="rId5"/>
    <p:sldId id="460" r:id="rId6"/>
    <p:sldId id="477" r:id="rId7"/>
    <p:sldId id="478" r:id="rId8"/>
    <p:sldId id="479" r:id="rId9"/>
    <p:sldId id="480" r:id="rId10"/>
    <p:sldId id="481" r:id="rId11"/>
    <p:sldId id="482" r:id="rId12"/>
    <p:sldId id="462" r:id="rId13"/>
    <p:sldId id="463" r:id="rId14"/>
    <p:sldId id="464" r:id="rId15"/>
    <p:sldId id="466" r:id="rId16"/>
    <p:sldId id="471" r:id="rId17"/>
    <p:sldId id="472" r:id="rId18"/>
    <p:sldId id="469" r:id="rId19"/>
    <p:sldId id="470" r:id="rId20"/>
    <p:sldId id="475" r:id="rId21"/>
    <p:sldId id="476" r:id="rId2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bj" id="{2C0EC99F-EC3D-4BD2-A96F-4AD7020ACA89}">
          <p14:sldIdLst>
            <p14:sldId id="455"/>
            <p14:sldId id="457"/>
            <p14:sldId id="458"/>
            <p14:sldId id="459"/>
            <p14:sldId id="460"/>
            <p14:sldId id="477"/>
            <p14:sldId id="478"/>
            <p14:sldId id="479"/>
            <p14:sldId id="480"/>
            <p14:sldId id="481"/>
            <p14:sldId id="482"/>
            <p14:sldId id="462"/>
            <p14:sldId id="463"/>
            <p14:sldId id="464"/>
            <p14:sldId id="466"/>
            <p14:sldId id="471"/>
            <p14:sldId id="472"/>
            <p14:sldId id="469"/>
            <p14:sldId id="470"/>
            <p14:sldId id="475"/>
            <p14:sldId id="4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FFDBC3"/>
    <a:srgbClr val="C6C6C6"/>
    <a:srgbClr val="FEAE7C"/>
    <a:srgbClr val="FBE5D6"/>
    <a:srgbClr val="F4B183"/>
    <a:srgbClr val="E2F0D9"/>
    <a:srgbClr val="B4C7E7"/>
    <a:srgbClr val="FFFFFF"/>
    <a:srgbClr val="0812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60"/>
  </p:normalViewPr>
  <p:slideViewPr>
    <p:cSldViewPr snapToGrid="0">
      <p:cViewPr varScale="1">
        <p:scale>
          <a:sx n="59" d="100"/>
          <a:sy n="59" d="100"/>
        </p:scale>
        <p:origin x="90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AE03012-F39B-B99E-289D-2C3C7C4E2B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0C5CB-5907-518F-F899-DFCAFF5983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84CF7-3357-430F-B9ED-7A9E08BC3DA0}" type="datetimeFigureOut">
              <a:rPr lang="it-IT" smtClean="0"/>
              <a:t>17/10/2022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ABF29-6651-EC2A-7D57-9C1875B82E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061D2-8692-9247-8E70-5FA9A5F874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C0E9D-D509-41CC-892C-66640A7C873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52703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3115-1A09-4406-87E2-EF7CD9DF13AF}" type="datetimeFigureOut">
              <a:rPr lang="it-IT" smtClean="0"/>
              <a:t>17/10/2022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ED333-7438-480C-84F6-42A3C3CC622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29050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ED803-5F07-6F37-DD64-0EBB8A4F4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F9D21E-B4FB-B40D-78A6-414DBE1ED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028411-E0EA-F4D2-A92C-F938D66C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A81C-27A5-48D8-9348-3CC6A607FFB5}" type="datetime1">
              <a:rPr lang="es-CO" smtClean="0"/>
              <a:t>17/10/2022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ABB911-EE25-4227-DD1E-966766A30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CE0DCA-EFFE-5DF4-6EDA-B7A14E0B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78D8-198D-48C4-9AB5-63AB2601CFF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702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62225-27D7-97FF-92C2-B78E61346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7A4295-986D-F37C-7B0D-CA6E01C73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86889E-8F04-E1DC-354B-B407370D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2BD2-70C2-4D93-818A-792415B3AB8F}" type="datetime1">
              <a:rPr lang="es-CO" smtClean="0"/>
              <a:t>17/10/2022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AF638E-C403-375A-BAC4-64F6DFA4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7C62F0-F539-0A68-BB46-983718368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78D8-198D-48C4-9AB5-63AB2601CFF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866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8C1AA4-86D2-AE49-4D78-180C157BE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51F06F-5D56-94EC-6669-980BFB83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456B4E-0221-FA83-CF1D-4C0149A4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95CB-027F-4AAF-94E7-1DA73CD52DB3}" type="datetime1">
              <a:rPr lang="es-CO" smtClean="0"/>
              <a:t>17/10/2022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22A11D-132A-2FEA-BCB3-C297131C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EE0C66-4474-D12F-EDCA-B31D38FA4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78D8-198D-48C4-9AB5-63AB2601CFF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287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BB356-1B5D-F5EC-CCE2-384FE431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312B99-06A7-1115-3246-67D513A19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2080E2-40CB-3B08-5426-FAF0F6E4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A322-9E8D-4170-AC4B-72E765457379}" type="datetime1">
              <a:rPr lang="es-CO" smtClean="0"/>
              <a:t>17/10/2022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AD2959-57C4-07D0-49C0-DF002882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FDD3A0-331F-0FB7-1EA7-EFDF6C3F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78D8-198D-48C4-9AB5-63AB2601CFF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111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47FD9-37D3-A3D8-CC0B-90707FD1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A8AFDB-49AA-CBA2-ADC3-D1BD0B5CA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6B76A5-05AD-F16B-D456-53999504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5D9D-CE60-417E-8240-304A94CE5DDD}" type="datetime1">
              <a:rPr lang="es-CO" smtClean="0"/>
              <a:t>17/10/2022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D20C9B-02CB-4798-8CDA-46EBFD64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946680-39AD-EDE4-5DBC-5F34969F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78D8-198D-48C4-9AB5-63AB2601CFF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7867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78A5F-8337-34BC-BB59-231739284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B78847-F529-90A4-FC81-ACFD16787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311D31-4BB8-18B9-D139-E8A00AC5B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4C3FEA-CB9E-E6E5-4A96-7DADF1B08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F0E3-9BDB-4A9A-B0C2-BF8567D1BB5E}" type="datetime1">
              <a:rPr lang="es-CO" smtClean="0"/>
              <a:t>17/10/2022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0F3376-3487-D536-2525-C45B9F58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87E0EF-EC03-F0C0-C166-5FD684CF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78D8-198D-48C4-9AB5-63AB2601CFF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513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9A6E2-B180-8115-D5FB-29BD507B7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D17C72-12E1-F378-31C8-BE0B6DBE6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712008-AB8A-F6DE-AFA5-B0CED08E6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B0352BC-FE65-C59D-CFA6-91E4A5CDB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EE4D0A7-5689-FC59-C8AF-DC7BB94BB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BC5CD36-105C-4892-AFEE-D5EBC8EE4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E12B-2D80-4182-A471-C4E883752C69}" type="datetime1">
              <a:rPr lang="es-CO" smtClean="0"/>
              <a:t>17/10/2022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BAE75EE-BEF0-D70D-E772-08C47DD3E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60F42D7-655F-E66B-95BA-926F44C0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78D8-198D-48C4-9AB5-63AB2601CFF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642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55E6A-B696-C0A9-5335-012D040A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E07732D-C7A2-9B1D-AF68-66BFF63AD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379D-9984-4050-9126-8FA151894C8A}" type="datetime1">
              <a:rPr lang="es-CO" smtClean="0"/>
              <a:t>17/10/2022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7F2FFE-1346-8D15-400B-EB87FEBE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BBE180F-CA82-B0AF-40D8-EAB30560B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78D8-198D-48C4-9AB5-63AB2601CFF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669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203657A-A3A9-D068-3AB9-F34BC9A3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A80-B81B-44A0-996B-2919FC0ECF03}" type="datetime1">
              <a:rPr lang="es-CO" smtClean="0"/>
              <a:t>17/10/2022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9790DD7-D813-ACFC-ED06-0DE845AC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A7E309-BE6A-993C-73BD-76213084A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78D8-198D-48C4-9AB5-63AB2601CFF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193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046A9-1B6D-AF4E-1DC8-F5FC04AB5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0793DC-CBB6-4E6E-AEE8-30B757BDE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C624AB-5974-C549-FD1D-F76BB3768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42D9A4-107F-F324-FD06-C01A2E3D1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17E1-C441-42EA-9057-7182459FFDA5}" type="datetime1">
              <a:rPr lang="es-CO" smtClean="0"/>
              <a:t>17/10/2022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F2F8FB-178F-7297-20B5-8E6013048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2699B0-76B7-0C67-8B92-466D96FD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78D8-198D-48C4-9AB5-63AB2601CFF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664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97051-FDE0-6495-BB88-790A5223D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C6C6DA9-06E6-FB09-DF0D-000E78A274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2123AD-6522-AFB8-C1F8-A59A0512F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D5CEAD-4C09-6B93-0DA9-F613797E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1895-7562-4C2E-87FA-FC33E43DE52B}" type="datetime1">
              <a:rPr lang="es-CO" smtClean="0"/>
              <a:t>17/10/2022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C6BABC-D2D1-3EE8-CA4B-D08338E36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7F94AC-D6DF-C1E0-E352-4699FCC6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78D8-198D-48C4-9AB5-63AB2601CFF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292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56AC69B-DDEE-AD26-C516-33D44EBE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0605F3-6636-31FE-435C-E28FF41AD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571C41-2094-5CE5-C48B-AA6E03F80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BF1CE-9B18-4E17-90CB-EF4C9BE7CDFD}" type="datetime1">
              <a:rPr lang="es-CO" smtClean="0"/>
              <a:t>17/10/2022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6A7C12-B561-88FE-901F-871CC374E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E8D6FC-EFCD-7A35-9B28-11825FD15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078D8-198D-48C4-9AB5-63AB2601CFF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84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78530C8D-834A-A71F-9364-E515BE764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186" y="2332298"/>
            <a:ext cx="5577627" cy="321399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71453-B26A-67ED-0BBD-1350C434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78D8-198D-48C4-9AB5-63AB2601CFF9}" type="slidenum">
              <a:rPr lang="es-CO" smtClean="0"/>
              <a:t>1</a:t>
            </a:fld>
            <a:endParaRPr lang="es-CO"/>
          </a:p>
        </p:txBody>
      </p:sp>
      <p:sp>
        <p:nvSpPr>
          <p:cNvPr id="12" name="Rectángulo 1">
            <a:extLst>
              <a:ext uri="{FF2B5EF4-FFF2-40B4-BE49-F238E27FC236}">
                <a16:creationId xmlns:a16="http://schemas.microsoft.com/office/drawing/2014/main" id="{A7F30627-ED77-A84B-8929-C0C8A2424C2A}"/>
              </a:ext>
            </a:extLst>
          </p:cNvPr>
          <p:cNvSpPr/>
          <p:nvPr/>
        </p:nvSpPr>
        <p:spPr>
          <a:xfrm>
            <a:off x="126528" y="388266"/>
            <a:ext cx="18437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Nold01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A42C0F8-CA0D-70C3-1E2C-E1589313DB7B}"/>
              </a:ext>
            </a:extLst>
          </p:cNvPr>
          <p:cNvSpPr txBox="1"/>
          <p:nvPr/>
        </p:nvSpPr>
        <p:spPr>
          <a:xfrm>
            <a:off x="2173320" y="297074"/>
            <a:ext cx="6833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This graph represents the channel with best reactivity of the Nold01 subject taking the signal recording in the </a:t>
            </a:r>
            <a:r>
              <a:rPr lang="en-US" b="1" dirty="0">
                <a:solidFill>
                  <a:srgbClr val="FF0000"/>
                </a:solidFill>
              </a:rPr>
              <a:t>resting state for eyes open </a:t>
            </a:r>
            <a:r>
              <a:rPr lang="en-US" dirty="0"/>
              <a:t>and the signal recording in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resting state for eyes closed.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C67D491-EF2A-B5C2-6811-F1F32FE7D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475" y="426128"/>
            <a:ext cx="2676525" cy="2676525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17A96B31-19D2-56AB-EA2F-F89254EB9193}"/>
              </a:ext>
            </a:extLst>
          </p:cNvPr>
          <p:cNvSpPr/>
          <p:nvPr/>
        </p:nvSpPr>
        <p:spPr>
          <a:xfrm>
            <a:off x="10343738" y="2568032"/>
            <a:ext cx="292964" cy="167085"/>
          </a:xfrm>
          <a:prstGeom prst="ellipse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095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71453-B26A-67ED-0BBD-1350C434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78D8-198D-48C4-9AB5-63AB2601CFF9}" type="slidenum">
              <a:rPr lang="es-CO" smtClean="0"/>
              <a:t>10</a:t>
            </a:fld>
            <a:endParaRPr lang="es-CO"/>
          </a:p>
        </p:txBody>
      </p:sp>
      <p:sp>
        <p:nvSpPr>
          <p:cNvPr id="12" name="Rectángulo 1">
            <a:extLst>
              <a:ext uri="{FF2B5EF4-FFF2-40B4-BE49-F238E27FC236}">
                <a16:creationId xmlns:a16="http://schemas.microsoft.com/office/drawing/2014/main" id="{A7F30627-ED77-A84B-8929-C0C8A2424C2A}"/>
              </a:ext>
            </a:extLst>
          </p:cNvPr>
          <p:cNvSpPr/>
          <p:nvPr/>
        </p:nvSpPr>
        <p:spPr>
          <a:xfrm>
            <a:off x="126528" y="388266"/>
            <a:ext cx="18437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Nold13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A42C0F8-CA0D-70C3-1E2C-E1589313DB7B}"/>
              </a:ext>
            </a:extLst>
          </p:cNvPr>
          <p:cNvSpPr txBox="1"/>
          <p:nvPr/>
        </p:nvSpPr>
        <p:spPr>
          <a:xfrm>
            <a:off x="2173320" y="297074"/>
            <a:ext cx="6833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This graph represents the channel with best reactivity of the Nold13 subject taking the signal recording in the </a:t>
            </a:r>
            <a:r>
              <a:rPr lang="en-US" b="1" dirty="0">
                <a:solidFill>
                  <a:srgbClr val="FF0000"/>
                </a:solidFill>
              </a:rPr>
              <a:t>resting state for eyes open </a:t>
            </a:r>
            <a:r>
              <a:rPr lang="en-US" dirty="0"/>
              <a:t>and the signal recording in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resting state for eyes closed.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A273B6-11DD-C1D0-2B5C-5CA027E39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475" y="426128"/>
            <a:ext cx="2676525" cy="267652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A687B90-F371-F8DF-469F-2D8093BD26AF}"/>
              </a:ext>
            </a:extLst>
          </p:cNvPr>
          <p:cNvSpPr/>
          <p:nvPr/>
        </p:nvSpPr>
        <p:spPr>
          <a:xfrm>
            <a:off x="11060836" y="2578493"/>
            <a:ext cx="292964" cy="167085"/>
          </a:xfrm>
          <a:prstGeom prst="ellipse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DFE1323-B30D-1BEA-6F91-02D4A73B5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802" y="1332750"/>
            <a:ext cx="6349083" cy="552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4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619E76F-B913-57E1-E261-4298A2A79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084" y="1764390"/>
            <a:ext cx="7671831" cy="438912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71453-B26A-67ED-0BBD-1350C434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78D8-198D-48C4-9AB5-63AB2601CFF9}" type="slidenum">
              <a:rPr lang="es-CO" smtClean="0"/>
              <a:t>11</a:t>
            </a:fld>
            <a:endParaRPr lang="es-CO"/>
          </a:p>
        </p:txBody>
      </p:sp>
      <p:sp>
        <p:nvSpPr>
          <p:cNvPr id="12" name="Rectángulo 1">
            <a:extLst>
              <a:ext uri="{FF2B5EF4-FFF2-40B4-BE49-F238E27FC236}">
                <a16:creationId xmlns:a16="http://schemas.microsoft.com/office/drawing/2014/main" id="{A7F30627-ED77-A84B-8929-C0C8A2424C2A}"/>
              </a:ext>
            </a:extLst>
          </p:cNvPr>
          <p:cNvSpPr/>
          <p:nvPr/>
        </p:nvSpPr>
        <p:spPr>
          <a:xfrm>
            <a:off x="126528" y="388266"/>
            <a:ext cx="18437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Nold14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A42C0F8-CA0D-70C3-1E2C-E1589313DB7B}"/>
              </a:ext>
            </a:extLst>
          </p:cNvPr>
          <p:cNvSpPr txBox="1"/>
          <p:nvPr/>
        </p:nvSpPr>
        <p:spPr>
          <a:xfrm>
            <a:off x="2173320" y="297074"/>
            <a:ext cx="6833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This graph represents the channel with best reactivity of the Nold14 subject taking the signal recording in the </a:t>
            </a:r>
            <a:r>
              <a:rPr lang="en-US" b="1" dirty="0">
                <a:solidFill>
                  <a:srgbClr val="FF0000"/>
                </a:solidFill>
              </a:rPr>
              <a:t>resting state for eyes open </a:t>
            </a:r>
            <a:r>
              <a:rPr lang="en-US" dirty="0"/>
              <a:t>and the signal recording in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resting state for eyes closed.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A273B6-11DD-C1D0-2B5C-5CA027E39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475" y="426128"/>
            <a:ext cx="2676525" cy="267652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A687B90-F371-F8DF-469F-2D8093BD26AF}"/>
              </a:ext>
            </a:extLst>
          </p:cNvPr>
          <p:cNvSpPr/>
          <p:nvPr/>
        </p:nvSpPr>
        <p:spPr>
          <a:xfrm>
            <a:off x="10341744" y="2578492"/>
            <a:ext cx="292964" cy="167085"/>
          </a:xfrm>
          <a:prstGeom prst="ellipse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7863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71453-B26A-67ED-0BBD-1350C434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78D8-198D-48C4-9AB5-63AB2601CFF9}" type="slidenum">
              <a:rPr lang="es-CO" smtClean="0"/>
              <a:t>12</a:t>
            </a:fld>
            <a:endParaRPr lang="es-CO"/>
          </a:p>
        </p:txBody>
      </p:sp>
      <p:sp>
        <p:nvSpPr>
          <p:cNvPr id="12" name="Rectángulo 1">
            <a:extLst>
              <a:ext uri="{FF2B5EF4-FFF2-40B4-BE49-F238E27FC236}">
                <a16:creationId xmlns:a16="http://schemas.microsoft.com/office/drawing/2014/main" id="{A7F30627-ED77-A84B-8929-C0C8A2424C2A}"/>
              </a:ext>
            </a:extLst>
          </p:cNvPr>
          <p:cNvSpPr/>
          <p:nvPr/>
        </p:nvSpPr>
        <p:spPr>
          <a:xfrm>
            <a:off x="507230" y="388265"/>
            <a:ext cx="35621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Thessaloni</a:t>
            </a:r>
            <a:r>
              <a:rPr lang="es-E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ki17</a:t>
            </a:r>
            <a:endParaRPr lang="es-E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A42C0F8-CA0D-70C3-1E2C-E1589313DB7B}"/>
              </a:ext>
            </a:extLst>
          </p:cNvPr>
          <p:cNvSpPr txBox="1"/>
          <p:nvPr/>
        </p:nvSpPr>
        <p:spPr>
          <a:xfrm>
            <a:off x="4343401" y="311321"/>
            <a:ext cx="7341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This graph represents the channel with best reactivity of the Thessaloniki17 subject taking the signal recording in the </a:t>
            </a:r>
            <a:r>
              <a:rPr lang="en-US" b="1" dirty="0">
                <a:solidFill>
                  <a:srgbClr val="FF0000"/>
                </a:solidFill>
              </a:rPr>
              <a:t>resting state for eyes open </a:t>
            </a:r>
            <a:r>
              <a:rPr lang="en-US" dirty="0"/>
              <a:t>and the signal recording in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resting state for eyes closed.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C964CF8B-6020-296D-72B5-6FA1842D8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08" y="1600936"/>
            <a:ext cx="9994412" cy="4389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8DCA7B-D040-9188-C6EF-4E2BEA846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475" y="1600936"/>
            <a:ext cx="2676525" cy="26765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FDB1AF8-A0EE-47C9-DCFB-5BBE193F02B3}"/>
              </a:ext>
            </a:extLst>
          </p:cNvPr>
          <p:cNvSpPr/>
          <p:nvPr/>
        </p:nvSpPr>
        <p:spPr>
          <a:xfrm>
            <a:off x="10684044" y="3313540"/>
            <a:ext cx="292964" cy="167085"/>
          </a:xfrm>
          <a:prstGeom prst="ellipse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6070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71453-B26A-67ED-0BBD-1350C434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78D8-198D-48C4-9AB5-63AB2601CFF9}" type="slidenum">
              <a:rPr lang="es-CO" smtClean="0"/>
              <a:t>13</a:t>
            </a:fld>
            <a:endParaRPr lang="es-CO"/>
          </a:p>
        </p:txBody>
      </p:sp>
      <p:sp>
        <p:nvSpPr>
          <p:cNvPr id="12" name="Rectángulo 1">
            <a:extLst>
              <a:ext uri="{FF2B5EF4-FFF2-40B4-BE49-F238E27FC236}">
                <a16:creationId xmlns:a16="http://schemas.microsoft.com/office/drawing/2014/main" id="{A7F30627-ED77-A84B-8929-C0C8A2424C2A}"/>
              </a:ext>
            </a:extLst>
          </p:cNvPr>
          <p:cNvSpPr/>
          <p:nvPr/>
        </p:nvSpPr>
        <p:spPr>
          <a:xfrm>
            <a:off x="1092040" y="388265"/>
            <a:ext cx="239257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Brescia20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A42C0F8-CA0D-70C3-1E2C-E1589313DB7B}"/>
              </a:ext>
            </a:extLst>
          </p:cNvPr>
          <p:cNvSpPr txBox="1"/>
          <p:nvPr/>
        </p:nvSpPr>
        <p:spPr>
          <a:xfrm>
            <a:off x="4343401" y="311321"/>
            <a:ext cx="7341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This graph represents the channel with best reactivity of the Brescia20 subject taking the signal recording in the </a:t>
            </a:r>
            <a:r>
              <a:rPr lang="en-US" b="1" dirty="0">
                <a:solidFill>
                  <a:srgbClr val="FF0000"/>
                </a:solidFill>
              </a:rPr>
              <a:t>resting state for eyes open </a:t>
            </a:r>
            <a:r>
              <a:rPr lang="en-US" dirty="0"/>
              <a:t>and the signal recording in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resting state for eyes closed.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75DD97A-35B6-52CA-2440-37DA2C4EC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747" y="1600936"/>
            <a:ext cx="8476505" cy="4389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5211C2-0D57-EDFC-AD6D-9919524E3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475" y="1234651"/>
            <a:ext cx="2676525" cy="26765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71592C2-72BC-81F8-DF50-AFA2462C80B5}"/>
              </a:ext>
            </a:extLst>
          </p:cNvPr>
          <p:cNvSpPr/>
          <p:nvPr/>
        </p:nvSpPr>
        <p:spPr>
          <a:xfrm>
            <a:off x="11093493" y="3376555"/>
            <a:ext cx="292964" cy="167085"/>
          </a:xfrm>
          <a:prstGeom prst="ellipse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875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71453-B26A-67ED-0BBD-1350C434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78D8-198D-48C4-9AB5-63AB2601CFF9}" type="slidenum">
              <a:rPr lang="es-CO" smtClean="0"/>
              <a:t>14</a:t>
            </a:fld>
            <a:endParaRPr lang="es-CO"/>
          </a:p>
        </p:txBody>
      </p:sp>
      <p:sp>
        <p:nvSpPr>
          <p:cNvPr id="12" name="Rectángulo 1">
            <a:extLst>
              <a:ext uri="{FF2B5EF4-FFF2-40B4-BE49-F238E27FC236}">
                <a16:creationId xmlns:a16="http://schemas.microsoft.com/office/drawing/2014/main" id="{A7F30627-ED77-A84B-8929-C0C8A2424C2A}"/>
              </a:ext>
            </a:extLst>
          </p:cNvPr>
          <p:cNvSpPr/>
          <p:nvPr/>
        </p:nvSpPr>
        <p:spPr>
          <a:xfrm>
            <a:off x="1092040" y="388265"/>
            <a:ext cx="23925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Brescia23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A42C0F8-CA0D-70C3-1E2C-E1589313DB7B}"/>
              </a:ext>
            </a:extLst>
          </p:cNvPr>
          <p:cNvSpPr txBox="1"/>
          <p:nvPr/>
        </p:nvSpPr>
        <p:spPr>
          <a:xfrm>
            <a:off x="4343401" y="311321"/>
            <a:ext cx="7341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This graph represents the channel with best reactivity of the Brescia23 subject taking the signal recording in the </a:t>
            </a:r>
            <a:r>
              <a:rPr lang="en-US" b="1" dirty="0">
                <a:solidFill>
                  <a:srgbClr val="FF0000"/>
                </a:solidFill>
              </a:rPr>
              <a:t>resting state for eyes open </a:t>
            </a:r>
            <a:r>
              <a:rPr lang="en-US" dirty="0"/>
              <a:t>and the signal recording in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resting state for eyes closed.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CEB1B8DB-0113-D47D-94A5-CF05B8CFE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403" y="1600936"/>
            <a:ext cx="8513081" cy="4389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BA0664-1F09-C7AC-0C75-A58D833B0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475" y="1118975"/>
            <a:ext cx="2676525" cy="26765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AF4311D-D6DE-8C43-4A9C-24CE84087266}"/>
              </a:ext>
            </a:extLst>
          </p:cNvPr>
          <p:cNvSpPr/>
          <p:nvPr/>
        </p:nvSpPr>
        <p:spPr>
          <a:xfrm>
            <a:off x="10337142" y="3278244"/>
            <a:ext cx="292964" cy="167085"/>
          </a:xfrm>
          <a:prstGeom prst="ellipse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1271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71453-B26A-67ED-0BBD-1350C434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78D8-198D-48C4-9AB5-63AB2601CFF9}" type="slidenum">
              <a:rPr lang="es-CO" smtClean="0"/>
              <a:t>15</a:t>
            </a:fld>
            <a:endParaRPr lang="es-CO"/>
          </a:p>
        </p:txBody>
      </p:sp>
      <p:sp>
        <p:nvSpPr>
          <p:cNvPr id="12" name="Rectángulo 1">
            <a:extLst>
              <a:ext uri="{FF2B5EF4-FFF2-40B4-BE49-F238E27FC236}">
                <a16:creationId xmlns:a16="http://schemas.microsoft.com/office/drawing/2014/main" id="{A7F30627-ED77-A84B-8929-C0C8A2424C2A}"/>
              </a:ext>
            </a:extLst>
          </p:cNvPr>
          <p:cNvSpPr/>
          <p:nvPr/>
        </p:nvSpPr>
        <p:spPr>
          <a:xfrm>
            <a:off x="1037604" y="388265"/>
            <a:ext cx="250145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Genova02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A42C0F8-CA0D-70C3-1E2C-E1589313DB7B}"/>
              </a:ext>
            </a:extLst>
          </p:cNvPr>
          <p:cNvSpPr txBox="1"/>
          <p:nvPr/>
        </p:nvSpPr>
        <p:spPr>
          <a:xfrm>
            <a:off x="4343401" y="311321"/>
            <a:ext cx="7341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This graph represents the channel with best reactivity of the Genova02 subject taking the signal recording in the </a:t>
            </a:r>
            <a:r>
              <a:rPr lang="en-US" b="1" dirty="0">
                <a:solidFill>
                  <a:srgbClr val="FF0000"/>
                </a:solidFill>
              </a:rPr>
              <a:t>resting state for eyes open </a:t>
            </a:r>
            <a:r>
              <a:rPr lang="en-US" dirty="0"/>
              <a:t>and the signal recording in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resting state for eyes closed.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4A04A30-6407-8CAB-0AF1-75DD8C994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75" y="1600936"/>
            <a:ext cx="8485649" cy="4389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A187D6-F24F-2482-6088-937ADE0F8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475" y="1118975"/>
            <a:ext cx="2676525" cy="26765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3D890F7-8C69-ED2D-21B2-4F1D313786AD}"/>
              </a:ext>
            </a:extLst>
          </p:cNvPr>
          <p:cNvSpPr/>
          <p:nvPr/>
        </p:nvSpPr>
        <p:spPr>
          <a:xfrm>
            <a:off x="10685279" y="2820008"/>
            <a:ext cx="292964" cy="167085"/>
          </a:xfrm>
          <a:prstGeom prst="ellipse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1456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71453-B26A-67ED-0BBD-1350C434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78D8-198D-48C4-9AB5-63AB2601CFF9}" type="slidenum">
              <a:rPr lang="es-CO" smtClean="0"/>
              <a:t>16</a:t>
            </a:fld>
            <a:endParaRPr lang="es-CO"/>
          </a:p>
        </p:txBody>
      </p:sp>
      <p:sp>
        <p:nvSpPr>
          <p:cNvPr id="12" name="Rectángulo 1">
            <a:extLst>
              <a:ext uri="{FF2B5EF4-FFF2-40B4-BE49-F238E27FC236}">
                <a16:creationId xmlns:a16="http://schemas.microsoft.com/office/drawing/2014/main" id="{A7F30627-ED77-A84B-8929-C0C8A2424C2A}"/>
              </a:ext>
            </a:extLst>
          </p:cNvPr>
          <p:cNvSpPr/>
          <p:nvPr/>
        </p:nvSpPr>
        <p:spPr>
          <a:xfrm>
            <a:off x="507236" y="388265"/>
            <a:ext cx="35621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Thessaloniki26</a:t>
            </a:r>
            <a:endParaRPr lang="es-E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A42C0F8-CA0D-70C3-1E2C-E1589313DB7B}"/>
              </a:ext>
            </a:extLst>
          </p:cNvPr>
          <p:cNvSpPr txBox="1"/>
          <p:nvPr/>
        </p:nvSpPr>
        <p:spPr>
          <a:xfrm>
            <a:off x="4343401" y="311321"/>
            <a:ext cx="7341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This graph represents the channel with best reactivity of the Thessaloniki26 subject taking the signal recording in the </a:t>
            </a:r>
            <a:r>
              <a:rPr lang="en-US" b="1" dirty="0">
                <a:solidFill>
                  <a:srgbClr val="FF0000"/>
                </a:solidFill>
              </a:rPr>
              <a:t>resting state for eyes open </a:t>
            </a:r>
            <a:r>
              <a:rPr lang="en-US" dirty="0"/>
              <a:t>and the signal recording in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resting state for eyes closed.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515CF66-EEBE-1D88-8C49-C5C071A0B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936"/>
            <a:ext cx="10250444" cy="43891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AB042D-E830-B8D5-E553-D9B4D563C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475" y="1118975"/>
            <a:ext cx="2676525" cy="267652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4F06C0E-B190-63F6-39A1-C664A68ABD1D}"/>
              </a:ext>
            </a:extLst>
          </p:cNvPr>
          <p:cNvSpPr/>
          <p:nvPr/>
        </p:nvSpPr>
        <p:spPr>
          <a:xfrm>
            <a:off x="10312590" y="3270793"/>
            <a:ext cx="292964" cy="167085"/>
          </a:xfrm>
          <a:prstGeom prst="ellipse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0963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71453-B26A-67ED-0BBD-1350C434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78D8-198D-48C4-9AB5-63AB2601CFF9}" type="slidenum">
              <a:rPr lang="es-CO" smtClean="0"/>
              <a:t>17</a:t>
            </a:fld>
            <a:endParaRPr lang="es-CO"/>
          </a:p>
        </p:txBody>
      </p:sp>
      <p:sp>
        <p:nvSpPr>
          <p:cNvPr id="12" name="Rectángulo 1">
            <a:extLst>
              <a:ext uri="{FF2B5EF4-FFF2-40B4-BE49-F238E27FC236}">
                <a16:creationId xmlns:a16="http://schemas.microsoft.com/office/drawing/2014/main" id="{A7F30627-ED77-A84B-8929-C0C8A2424C2A}"/>
              </a:ext>
            </a:extLst>
          </p:cNvPr>
          <p:cNvSpPr/>
          <p:nvPr/>
        </p:nvSpPr>
        <p:spPr>
          <a:xfrm>
            <a:off x="1037606" y="388265"/>
            <a:ext cx="250145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Genova03</a:t>
            </a:r>
            <a:endParaRPr lang="es-E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A42C0F8-CA0D-70C3-1E2C-E1589313DB7B}"/>
              </a:ext>
            </a:extLst>
          </p:cNvPr>
          <p:cNvSpPr txBox="1"/>
          <p:nvPr/>
        </p:nvSpPr>
        <p:spPr>
          <a:xfrm>
            <a:off x="4343401" y="311321"/>
            <a:ext cx="7341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This graph represents the channel with best reactivity of the Genova03 subject taking the signal recording in the </a:t>
            </a:r>
            <a:r>
              <a:rPr lang="en-US" b="1" dirty="0">
                <a:solidFill>
                  <a:srgbClr val="FF0000"/>
                </a:solidFill>
              </a:rPr>
              <a:t>resting state for eyes open </a:t>
            </a:r>
            <a:r>
              <a:rPr lang="en-US" dirty="0"/>
              <a:t>and the signal recording in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resting state for eyes closed.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88C5AD7-6A35-6A44-89FA-656B80B3F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128" y="1600936"/>
            <a:ext cx="8714249" cy="43891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FD8E4B-6538-05EB-C5E2-9A36521F6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475" y="1118975"/>
            <a:ext cx="2676525" cy="267652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122259E-E627-7459-252D-27FE844CB33E}"/>
              </a:ext>
            </a:extLst>
          </p:cNvPr>
          <p:cNvSpPr/>
          <p:nvPr/>
        </p:nvSpPr>
        <p:spPr>
          <a:xfrm>
            <a:off x="10330173" y="3270793"/>
            <a:ext cx="292964" cy="167085"/>
          </a:xfrm>
          <a:prstGeom prst="ellipse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20182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71453-B26A-67ED-0BBD-1350C434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78D8-198D-48C4-9AB5-63AB2601CFF9}" type="slidenum">
              <a:rPr lang="es-CO" smtClean="0"/>
              <a:t>18</a:t>
            </a:fld>
            <a:endParaRPr lang="es-CO"/>
          </a:p>
        </p:txBody>
      </p:sp>
      <p:sp>
        <p:nvSpPr>
          <p:cNvPr id="12" name="Rectángulo 1">
            <a:extLst>
              <a:ext uri="{FF2B5EF4-FFF2-40B4-BE49-F238E27FC236}">
                <a16:creationId xmlns:a16="http://schemas.microsoft.com/office/drawing/2014/main" id="{A7F30627-ED77-A84B-8929-C0C8A2424C2A}"/>
              </a:ext>
            </a:extLst>
          </p:cNvPr>
          <p:cNvSpPr/>
          <p:nvPr/>
        </p:nvSpPr>
        <p:spPr>
          <a:xfrm>
            <a:off x="1037605" y="388265"/>
            <a:ext cx="250145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Genova05</a:t>
            </a:r>
            <a:endParaRPr lang="es-E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A42C0F8-CA0D-70C3-1E2C-E1589313DB7B}"/>
              </a:ext>
            </a:extLst>
          </p:cNvPr>
          <p:cNvSpPr txBox="1"/>
          <p:nvPr/>
        </p:nvSpPr>
        <p:spPr>
          <a:xfrm>
            <a:off x="4343401" y="311321"/>
            <a:ext cx="7341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This graph represents the channel with best reactivity of the Genova05 subject taking the signal recording in the </a:t>
            </a:r>
            <a:r>
              <a:rPr lang="en-US" b="1" dirty="0">
                <a:solidFill>
                  <a:srgbClr val="FF0000"/>
                </a:solidFill>
              </a:rPr>
              <a:t>resting state for eyes open </a:t>
            </a:r>
            <a:r>
              <a:rPr lang="en-US" dirty="0"/>
              <a:t>and the signal recording in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resting state for eyes closed.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B45F4DF-D716-BEF8-EEBC-8A7C6087A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957" y="1560783"/>
            <a:ext cx="8549657" cy="43891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0CCCE0-6AB4-C92F-19AB-B837CE803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475" y="1154345"/>
            <a:ext cx="2676525" cy="267652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FE6FB1B-58A5-6EC5-DF1D-F086A86D44B2}"/>
              </a:ext>
            </a:extLst>
          </p:cNvPr>
          <p:cNvSpPr/>
          <p:nvPr/>
        </p:nvSpPr>
        <p:spPr>
          <a:xfrm>
            <a:off x="10172700" y="2871706"/>
            <a:ext cx="292964" cy="167085"/>
          </a:xfrm>
          <a:prstGeom prst="ellipse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928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71453-B26A-67ED-0BBD-1350C434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78D8-198D-48C4-9AB5-63AB2601CFF9}" type="slidenum">
              <a:rPr lang="es-CO" smtClean="0"/>
              <a:t>19</a:t>
            </a:fld>
            <a:endParaRPr lang="es-CO"/>
          </a:p>
        </p:txBody>
      </p:sp>
      <p:sp>
        <p:nvSpPr>
          <p:cNvPr id="12" name="Rectángulo 1">
            <a:extLst>
              <a:ext uri="{FF2B5EF4-FFF2-40B4-BE49-F238E27FC236}">
                <a16:creationId xmlns:a16="http://schemas.microsoft.com/office/drawing/2014/main" id="{A7F30627-ED77-A84B-8929-C0C8A2424C2A}"/>
              </a:ext>
            </a:extLst>
          </p:cNvPr>
          <p:cNvSpPr/>
          <p:nvPr/>
        </p:nvSpPr>
        <p:spPr>
          <a:xfrm>
            <a:off x="1133047" y="388265"/>
            <a:ext cx="231056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Leipzig01</a:t>
            </a:r>
            <a:endParaRPr lang="es-E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A42C0F8-CA0D-70C3-1E2C-E1589313DB7B}"/>
              </a:ext>
            </a:extLst>
          </p:cNvPr>
          <p:cNvSpPr txBox="1"/>
          <p:nvPr/>
        </p:nvSpPr>
        <p:spPr>
          <a:xfrm>
            <a:off x="4343401" y="311321"/>
            <a:ext cx="7341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This graph represents the channel with best reactivity of the Leipzig01 subject taking the signal recording in the </a:t>
            </a:r>
            <a:r>
              <a:rPr lang="en-US" b="1" dirty="0">
                <a:solidFill>
                  <a:srgbClr val="FF0000"/>
                </a:solidFill>
              </a:rPr>
              <a:t>resting state for eyes open </a:t>
            </a:r>
            <a:r>
              <a:rPr lang="en-US" dirty="0"/>
              <a:t>and the signal recording in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resting state for eyes closed.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C486EE4A-7392-A875-F4A6-C6E5A10A3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044" y="1600936"/>
            <a:ext cx="8311912" cy="4389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FE4B79-5E73-BD16-DCBD-05F96DA00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475" y="1234651"/>
            <a:ext cx="2676525" cy="26765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8280175-03FE-877B-FDD3-A8C3C7B2C336}"/>
              </a:ext>
            </a:extLst>
          </p:cNvPr>
          <p:cNvSpPr/>
          <p:nvPr/>
        </p:nvSpPr>
        <p:spPr>
          <a:xfrm>
            <a:off x="10186640" y="2935684"/>
            <a:ext cx="292964" cy="167085"/>
          </a:xfrm>
          <a:prstGeom prst="ellipse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930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71453-B26A-67ED-0BBD-1350C434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78D8-198D-48C4-9AB5-63AB2601CFF9}" type="slidenum">
              <a:rPr lang="es-CO" smtClean="0"/>
              <a:t>2</a:t>
            </a:fld>
            <a:endParaRPr lang="es-CO"/>
          </a:p>
        </p:txBody>
      </p:sp>
      <p:sp>
        <p:nvSpPr>
          <p:cNvPr id="12" name="Rectángulo 1">
            <a:extLst>
              <a:ext uri="{FF2B5EF4-FFF2-40B4-BE49-F238E27FC236}">
                <a16:creationId xmlns:a16="http://schemas.microsoft.com/office/drawing/2014/main" id="{A7F30627-ED77-A84B-8929-C0C8A2424C2A}"/>
              </a:ext>
            </a:extLst>
          </p:cNvPr>
          <p:cNvSpPr/>
          <p:nvPr/>
        </p:nvSpPr>
        <p:spPr>
          <a:xfrm>
            <a:off x="126528" y="388266"/>
            <a:ext cx="18437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Nold03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A42C0F8-CA0D-70C3-1E2C-E1589313DB7B}"/>
              </a:ext>
            </a:extLst>
          </p:cNvPr>
          <p:cNvSpPr txBox="1"/>
          <p:nvPr/>
        </p:nvSpPr>
        <p:spPr>
          <a:xfrm>
            <a:off x="2173320" y="297074"/>
            <a:ext cx="6833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This graph represents the channel with best reactivity of the Nold03 subject taking the signal recording in the </a:t>
            </a:r>
            <a:r>
              <a:rPr lang="en-US" b="1" dirty="0">
                <a:solidFill>
                  <a:srgbClr val="FF0000"/>
                </a:solidFill>
              </a:rPr>
              <a:t>resting state for eyes open </a:t>
            </a:r>
            <a:r>
              <a:rPr lang="en-US" dirty="0"/>
              <a:t>and the signal recording in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resting state for eyes closed.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6893653E-8811-D692-DFB0-3B297CA9F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422" y="2258907"/>
            <a:ext cx="5308535" cy="30589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E6A12A-F088-9F64-406D-64D724FB8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475" y="426128"/>
            <a:ext cx="2676525" cy="2676525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89641049-AAA1-4C95-652B-790EB3007051}"/>
              </a:ext>
            </a:extLst>
          </p:cNvPr>
          <p:cNvSpPr/>
          <p:nvPr/>
        </p:nvSpPr>
        <p:spPr>
          <a:xfrm>
            <a:off x="11093493" y="2568032"/>
            <a:ext cx="292964" cy="167085"/>
          </a:xfrm>
          <a:prstGeom prst="ellipse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2357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71453-B26A-67ED-0BBD-1350C434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78D8-198D-48C4-9AB5-63AB2601CFF9}" type="slidenum">
              <a:rPr lang="es-CO" smtClean="0"/>
              <a:t>20</a:t>
            </a:fld>
            <a:endParaRPr lang="es-CO"/>
          </a:p>
        </p:txBody>
      </p:sp>
      <p:sp>
        <p:nvSpPr>
          <p:cNvPr id="12" name="Rectángulo 1">
            <a:extLst>
              <a:ext uri="{FF2B5EF4-FFF2-40B4-BE49-F238E27FC236}">
                <a16:creationId xmlns:a16="http://schemas.microsoft.com/office/drawing/2014/main" id="{A7F30627-ED77-A84B-8929-C0C8A2424C2A}"/>
              </a:ext>
            </a:extLst>
          </p:cNvPr>
          <p:cNvSpPr/>
          <p:nvPr/>
        </p:nvSpPr>
        <p:spPr>
          <a:xfrm>
            <a:off x="854286" y="388265"/>
            <a:ext cx="28680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Marseille01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A42C0F8-CA0D-70C3-1E2C-E1589313DB7B}"/>
              </a:ext>
            </a:extLst>
          </p:cNvPr>
          <p:cNvSpPr txBox="1"/>
          <p:nvPr/>
        </p:nvSpPr>
        <p:spPr>
          <a:xfrm>
            <a:off x="4343401" y="311321"/>
            <a:ext cx="7341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This graph represents the channel with best reactivity of the Marseille01 subject taking the signal recording in the </a:t>
            </a:r>
            <a:r>
              <a:rPr lang="en-US" b="1" dirty="0">
                <a:solidFill>
                  <a:srgbClr val="FF0000"/>
                </a:solidFill>
              </a:rPr>
              <a:t>resting state for eyes open </a:t>
            </a:r>
            <a:r>
              <a:rPr lang="en-US" dirty="0"/>
              <a:t>and the signal recording in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resting state for eyes closed.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55397D-60B6-646D-266C-F9E7B9B1A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475" y="1118975"/>
            <a:ext cx="2676525" cy="26765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6D32632-56DE-F1F0-CD35-8C5B25F051A7}"/>
              </a:ext>
            </a:extLst>
          </p:cNvPr>
          <p:cNvSpPr/>
          <p:nvPr/>
        </p:nvSpPr>
        <p:spPr>
          <a:xfrm>
            <a:off x="11093494" y="3261915"/>
            <a:ext cx="292964" cy="167085"/>
          </a:xfrm>
          <a:prstGeom prst="ellipse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84AE898-5975-95E0-B6AB-5A265EC0EA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6" t="6266" r="8366" b="2453"/>
          <a:stretch/>
        </p:blipFill>
        <p:spPr>
          <a:xfrm>
            <a:off x="2135923" y="1611533"/>
            <a:ext cx="7099562" cy="436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13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71453-B26A-67ED-0BBD-1350C434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78D8-198D-48C4-9AB5-63AB2601CFF9}" type="slidenum">
              <a:rPr lang="es-CO" smtClean="0"/>
              <a:t>21</a:t>
            </a:fld>
            <a:endParaRPr lang="es-CO"/>
          </a:p>
        </p:txBody>
      </p:sp>
      <p:sp>
        <p:nvSpPr>
          <p:cNvPr id="12" name="Rectángulo 1">
            <a:extLst>
              <a:ext uri="{FF2B5EF4-FFF2-40B4-BE49-F238E27FC236}">
                <a16:creationId xmlns:a16="http://schemas.microsoft.com/office/drawing/2014/main" id="{A7F30627-ED77-A84B-8929-C0C8A2424C2A}"/>
              </a:ext>
            </a:extLst>
          </p:cNvPr>
          <p:cNvSpPr/>
          <p:nvPr/>
        </p:nvSpPr>
        <p:spPr>
          <a:xfrm>
            <a:off x="854286" y="388265"/>
            <a:ext cx="28680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Marseille11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A42C0F8-CA0D-70C3-1E2C-E1589313DB7B}"/>
              </a:ext>
            </a:extLst>
          </p:cNvPr>
          <p:cNvSpPr txBox="1"/>
          <p:nvPr/>
        </p:nvSpPr>
        <p:spPr>
          <a:xfrm>
            <a:off x="4343401" y="311321"/>
            <a:ext cx="7341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This graph represents the channel with best reactivity of the Marseille11 subject taking the signal recording in the </a:t>
            </a:r>
            <a:r>
              <a:rPr lang="en-US" b="1" dirty="0">
                <a:solidFill>
                  <a:srgbClr val="FF0000"/>
                </a:solidFill>
              </a:rPr>
              <a:t>resting state for eyes open </a:t>
            </a:r>
            <a:r>
              <a:rPr lang="en-US" dirty="0"/>
              <a:t>and the signal recording in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resting state for eyes closed.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55397D-60B6-646D-266C-F9E7B9B1A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475" y="1118975"/>
            <a:ext cx="2676525" cy="26765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6D32632-56DE-F1F0-CD35-8C5B25F051A7}"/>
              </a:ext>
            </a:extLst>
          </p:cNvPr>
          <p:cNvSpPr/>
          <p:nvPr/>
        </p:nvSpPr>
        <p:spPr>
          <a:xfrm>
            <a:off x="11093494" y="3261915"/>
            <a:ext cx="292964" cy="167085"/>
          </a:xfrm>
          <a:prstGeom prst="ellipse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3CB8212-720E-E172-548D-C9D69723ED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0" t="7827" r="7653" b="5099"/>
          <a:stretch/>
        </p:blipFill>
        <p:spPr>
          <a:xfrm>
            <a:off x="1855632" y="1965360"/>
            <a:ext cx="7659843" cy="402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02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1160D3C-C3CB-7519-E6F6-DA4F5F775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475" y="426128"/>
            <a:ext cx="2676525" cy="26765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71453-B26A-67ED-0BBD-1350C434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78D8-198D-48C4-9AB5-63AB2601CFF9}" type="slidenum">
              <a:rPr lang="es-CO" smtClean="0"/>
              <a:t>3</a:t>
            </a:fld>
            <a:endParaRPr lang="es-CO"/>
          </a:p>
        </p:txBody>
      </p:sp>
      <p:sp>
        <p:nvSpPr>
          <p:cNvPr id="12" name="Rectángulo 1">
            <a:extLst>
              <a:ext uri="{FF2B5EF4-FFF2-40B4-BE49-F238E27FC236}">
                <a16:creationId xmlns:a16="http://schemas.microsoft.com/office/drawing/2014/main" id="{A7F30627-ED77-A84B-8929-C0C8A2424C2A}"/>
              </a:ext>
            </a:extLst>
          </p:cNvPr>
          <p:cNvSpPr/>
          <p:nvPr/>
        </p:nvSpPr>
        <p:spPr>
          <a:xfrm>
            <a:off x="126528" y="388266"/>
            <a:ext cx="18437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Nold04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A42C0F8-CA0D-70C3-1E2C-E1589313DB7B}"/>
              </a:ext>
            </a:extLst>
          </p:cNvPr>
          <p:cNvSpPr txBox="1"/>
          <p:nvPr/>
        </p:nvSpPr>
        <p:spPr>
          <a:xfrm>
            <a:off x="2173320" y="297074"/>
            <a:ext cx="6833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This graph represents the channel with best reactivity of the Nold04 subject taking the signal recording in the </a:t>
            </a:r>
            <a:r>
              <a:rPr lang="en-US" b="1" dirty="0">
                <a:solidFill>
                  <a:srgbClr val="FF0000"/>
                </a:solidFill>
              </a:rPr>
              <a:t>resting state for eyes open </a:t>
            </a:r>
            <a:r>
              <a:rPr lang="en-US" dirty="0"/>
              <a:t>and the signal recording in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resting state for eyes closed.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75F7645-C5C1-460E-3BBC-59737FAE9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43" y="1985208"/>
            <a:ext cx="6127462" cy="351816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C802793-FF6A-DF0D-EB35-E782678B5D1E}"/>
              </a:ext>
            </a:extLst>
          </p:cNvPr>
          <p:cNvSpPr/>
          <p:nvPr/>
        </p:nvSpPr>
        <p:spPr>
          <a:xfrm>
            <a:off x="11093493" y="2568032"/>
            <a:ext cx="292964" cy="167085"/>
          </a:xfrm>
          <a:prstGeom prst="ellipse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816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71453-B26A-67ED-0BBD-1350C434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78D8-198D-48C4-9AB5-63AB2601CFF9}" type="slidenum">
              <a:rPr lang="es-CO" smtClean="0"/>
              <a:t>4</a:t>
            </a:fld>
            <a:endParaRPr lang="es-CO"/>
          </a:p>
        </p:txBody>
      </p:sp>
      <p:sp>
        <p:nvSpPr>
          <p:cNvPr id="12" name="Rectángulo 1">
            <a:extLst>
              <a:ext uri="{FF2B5EF4-FFF2-40B4-BE49-F238E27FC236}">
                <a16:creationId xmlns:a16="http://schemas.microsoft.com/office/drawing/2014/main" id="{A7F30627-ED77-A84B-8929-C0C8A2424C2A}"/>
              </a:ext>
            </a:extLst>
          </p:cNvPr>
          <p:cNvSpPr/>
          <p:nvPr/>
        </p:nvSpPr>
        <p:spPr>
          <a:xfrm>
            <a:off x="126528" y="388266"/>
            <a:ext cx="18437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Nold06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A42C0F8-CA0D-70C3-1E2C-E1589313DB7B}"/>
              </a:ext>
            </a:extLst>
          </p:cNvPr>
          <p:cNvSpPr txBox="1"/>
          <p:nvPr/>
        </p:nvSpPr>
        <p:spPr>
          <a:xfrm>
            <a:off x="2173320" y="297074"/>
            <a:ext cx="6833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This graph represents the channel with best reactivity of the Nold06 subject taking the signal recording in the </a:t>
            </a:r>
            <a:r>
              <a:rPr lang="en-US" b="1" dirty="0">
                <a:solidFill>
                  <a:srgbClr val="FF0000"/>
                </a:solidFill>
              </a:rPr>
              <a:t>resting state for eyes open </a:t>
            </a:r>
            <a:r>
              <a:rPr lang="en-US" dirty="0"/>
              <a:t>and the signal recording in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resting state for eyes closed.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1EC41DC-68BC-A418-211A-2E6A3FEA1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68" y="1593812"/>
            <a:ext cx="7470663" cy="4389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DF1C59-36A4-6816-4D5E-9DD5E4F07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475" y="426128"/>
            <a:ext cx="2676525" cy="26765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BA9BABA-FCE8-E059-A1DD-632C024949B4}"/>
              </a:ext>
            </a:extLst>
          </p:cNvPr>
          <p:cNvSpPr/>
          <p:nvPr/>
        </p:nvSpPr>
        <p:spPr>
          <a:xfrm>
            <a:off x="10690926" y="2127158"/>
            <a:ext cx="292964" cy="167085"/>
          </a:xfrm>
          <a:prstGeom prst="ellipse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500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71453-B26A-67ED-0BBD-1350C434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78D8-198D-48C4-9AB5-63AB2601CFF9}" type="slidenum">
              <a:rPr lang="es-CO" smtClean="0"/>
              <a:t>5</a:t>
            </a:fld>
            <a:endParaRPr lang="es-CO"/>
          </a:p>
        </p:txBody>
      </p:sp>
      <p:sp>
        <p:nvSpPr>
          <p:cNvPr id="12" name="Rectángulo 1">
            <a:extLst>
              <a:ext uri="{FF2B5EF4-FFF2-40B4-BE49-F238E27FC236}">
                <a16:creationId xmlns:a16="http://schemas.microsoft.com/office/drawing/2014/main" id="{A7F30627-ED77-A84B-8929-C0C8A2424C2A}"/>
              </a:ext>
            </a:extLst>
          </p:cNvPr>
          <p:cNvSpPr/>
          <p:nvPr/>
        </p:nvSpPr>
        <p:spPr>
          <a:xfrm>
            <a:off x="126528" y="388266"/>
            <a:ext cx="18437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Nold08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A42C0F8-CA0D-70C3-1E2C-E1589313DB7B}"/>
              </a:ext>
            </a:extLst>
          </p:cNvPr>
          <p:cNvSpPr txBox="1"/>
          <p:nvPr/>
        </p:nvSpPr>
        <p:spPr>
          <a:xfrm>
            <a:off x="2173320" y="297074"/>
            <a:ext cx="6833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This graph represents the channel with best reactivity of the Nold08 subject taking the signal recording in the </a:t>
            </a:r>
            <a:r>
              <a:rPr lang="en-US" b="1" dirty="0">
                <a:solidFill>
                  <a:srgbClr val="FF0000"/>
                </a:solidFill>
              </a:rPr>
              <a:t>resting state for eyes open </a:t>
            </a:r>
            <a:r>
              <a:rPr lang="en-US" dirty="0"/>
              <a:t>and the signal recording in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resting state for eyes closed.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B084CD2F-D0BD-0839-F143-C63E6A1F7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092" y="1593812"/>
            <a:ext cx="7543815" cy="4389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A273B6-11DD-C1D0-2B5C-5CA027E39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475" y="426128"/>
            <a:ext cx="2676525" cy="267652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A687B90-F371-F8DF-469F-2D8093BD26AF}"/>
              </a:ext>
            </a:extLst>
          </p:cNvPr>
          <p:cNvSpPr/>
          <p:nvPr/>
        </p:nvSpPr>
        <p:spPr>
          <a:xfrm>
            <a:off x="10689499" y="2125733"/>
            <a:ext cx="292964" cy="167085"/>
          </a:xfrm>
          <a:prstGeom prst="ellipse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3439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71453-B26A-67ED-0BBD-1350C434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78D8-198D-48C4-9AB5-63AB2601CFF9}" type="slidenum">
              <a:rPr lang="es-CO" smtClean="0"/>
              <a:t>6</a:t>
            </a:fld>
            <a:endParaRPr lang="es-CO"/>
          </a:p>
        </p:txBody>
      </p:sp>
      <p:sp>
        <p:nvSpPr>
          <p:cNvPr id="12" name="Rectángulo 1">
            <a:extLst>
              <a:ext uri="{FF2B5EF4-FFF2-40B4-BE49-F238E27FC236}">
                <a16:creationId xmlns:a16="http://schemas.microsoft.com/office/drawing/2014/main" id="{A7F30627-ED77-A84B-8929-C0C8A2424C2A}"/>
              </a:ext>
            </a:extLst>
          </p:cNvPr>
          <p:cNvSpPr/>
          <p:nvPr/>
        </p:nvSpPr>
        <p:spPr>
          <a:xfrm>
            <a:off x="126528" y="388266"/>
            <a:ext cx="18437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Nold09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A42C0F8-CA0D-70C3-1E2C-E1589313DB7B}"/>
              </a:ext>
            </a:extLst>
          </p:cNvPr>
          <p:cNvSpPr txBox="1"/>
          <p:nvPr/>
        </p:nvSpPr>
        <p:spPr>
          <a:xfrm>
            <a:off x="2173320" y="297074"/>
            <a:ext cx="6833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This graph represents the channel with best reactivity of the Nold09 subject taking the signal recording in the </a:t>
            </a:r>
            <a:r>
              <a:rPr lang="en-US" b="1" dirty="0">
                <a:solidFill>
                  <a:srgbClr val="FF0000"/>
                </a:solidFill>
              </a:rPr>
              <a:t>resting state for eyes open </a:t>
            </a:r>
            <a:r>
              <a:rPr lang="en-US" dirty="0"/>
              <a:t>and the signal recording in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resting state for eyes closed.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A273B6-11DD-C1D0-2B5C-5CA027E39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475" y="426128"/>
            <a:ext cx="2676525" cy="267652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A687B90-F371-F8DF-469F-2D8093BD26AF}"/>
              </a:ext>
            </a:extLst>
          </p:cNvPr>
          <p:cNvSpPr/>
          <p:nvPr/>
        </p:nvSpPr>
        <p:spPr>
          <a:xfrm>
            <a:off x="11060836" y="2569616"/>
            <a:ext cx="292964" cy="167085"/>
          </a:xfrm>
          <a:prstGeom prst="ellipse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7F3B2DD-45B3-1BF7-3C97-891D514D8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569" y="1705102"/>
            <a:ext cx="6927906" cy="410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92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71453-B26A-67ED-0BBD-1350C434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78D8-198D-48C4-9AB5-63AB2601CFF9}" type="slidenum">
              <a:rPr lang="es-CO" smtClean="0"/>
              <a:t>7</a:t>
            </a:fld>
            <a:endParaRPr lang="es-CO"/>
          </a:p>
        </p:txBody>
      </p:sp>
      <p:sp>
        <p:nvSpPr>
          <p:cNvPr id="12" name="Rectángulo 1">
            <a:extLst>
              <a:ext uri="{FF2B5EF4-FFF2-40B4-BE49-F238E27FC236}">
                <a16:creationId xmlns:a16="http://schemas.microsoft.com/office/drawing/2014/main" id="{A7F30627-ED77-A84B-8929-C0C8A2424C2A}"/>
              </a:ext>
            </a:extLst>
          </p:cNvPr>
          <p:cNvSpPr/>
          <p:nvPr/>
        </p:nvSpPr>
        <p:spPr>
          <a:xfrm>
            <a:off x="126528" y="388266"/>
            <a:ext cx="18437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Nold10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A42C0F8-CA0D-70C3-1E2C-E1589313DB7B}"/>
              </a:ext>
            </a:extLst>
          </p:cNvPr>
          <p:cNvSpPr txBox="1"/>
          <p:nvPr/>
        </p:nvSpPr>
        <p:spPr>
          <a:xfrm>
            <a:off x="2173320" y="297074"/>
            <a:ext cx="6833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This graph represents the channel with best reactivity of the Nold10 subject taking the signal recording in the </a:t>
            </a:r>
            <a:r>
              <a:rPr lang="en-US" b="1" dirty="0">
                <a:solidFill>
                  <a:srgbClr val="FF0000"/>
                </a:solidFill>
              </a:rPr>
              <a:t>resting state for eyes open </a:t>
            </a:r>
            <a:r>
              <a:rPr lang="en-US" dirty="0"/>
              <a:t>and the signal recording in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resting state for eyes closed.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A273B6-11DD-C1D0-2B5C-5CA027E39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475" y="426128"/>
            <a:ext cx="2676525" cy="267652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A687B90-F371-F8DF-469F-2D8093BD26AF}"/>
              </a:ext>
            </a:extLst>
          </p:cNvPr>
          <p:cNvSpPr/>
          <p:nvPr/>
        </p:nvSpPr>
        <p:spPr>
          <a:xfrm>
            <a:off x="10680621" y="2125732"/>
            <a:ext cx="292964" cy="167085"/>
          </a:xfrm>
          <a:prstGeom prst="ellipse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C8EE0E92-D6E4-B12D-4DCA-222A75D55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738" y="1220404"/>
            <a:ext cx="5310524" cy="551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84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A9D21CE-D2BD-9C8A-6879-0F4F26650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940" y="1864749"/>
            <a:ext cx="7690119" cy="438912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71453-B26A-67ED-0BBD-1350C434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78D8-198D-48C4-9AB5-63AB2601CFF9}" type="slidenum">
              <a:rPr lang="es-CO" smtClean="0"/>
              <a:t>8</a:t>
            </a:fld>
            <a:endParaRPr lang="es-CO"/>
          </a:p>
        </p:txBody>
      </p:sp>
      <p:sp>
        <p:nvSpPr>
          <p:cNvPr id="12" name="Rectángulo 1">
            <a:extLst>
              <a:ext uri="{FF2B5EF4-FFF2-40B4-BE49-F238E27FC236}">
                <a16:creationId xmlns:a16="http://schemas.microsoft.com/office/drawing/2014/main" id="{A7F30627-ED77-A84B-8929-C0C8A2424C2A}"/>
              </a:ext>
            </a:extLst>
          </p:cNvPr>
          <p:cNvSpPr/>
          <p:nvPr/>
        </p:nvSpPr>
        <p:spPr>
          <a:xfrm>
            <a:off x="126528" y="388266"/>
            <a:ext cx="18437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Nold11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A42C0F8-CA0D-70C3-1E2C-E1589313DB7B}"/>
              </a:ext>
            </a:extLst>
          </p:cNvPr>
          <p:cNvSpPr txBox="1"/>
          <p:nvPr/>
        </p:nvSpPr>
        <p:spPr>
          <a:xfrm>
            <a:off x="2173320" y="297074"/>
            <a:ext cx="6833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This graph represents the channel with best reactivity of the Nold11 subject taking the signal recording in the </a:t>
            </a:r>
            <a:r>
              <a:rPr lang="en-US" b="1" dirty="0">
                <a:solidFill>
                  <a:srgbClr val="FF0000"/>
                </a:solidFill>
              </a:rPr>
              <a:t>resting state for eyes open </a:t>
            </a:r>
            <a:r>
              <a:rPr lang="en-US" dirty="0"/>
              <a:t>and the signal recording in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resting state for eyes closed.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A273B6-11DD-C1D0-2B5C-5CA027E39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475" y="426128"/>
            <a:ext cx="2676525" cy="267652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A687B90-F371-F8DF-469F-2D8093BD26AF}"/>
              </a:ext>
            </a:extLst>
          </p:cNvPr>
          <p:cNvSpPr/>
          <p:nvPr/>
        </p:nvSpPr>
        <p:spPr>
          <a:xfrm>
            <a:off x="11060836" y="2578493"/>
            <a:ext cx="292964" cy="167085"/>
          </a:xfrm>
          <a:prstGeom prst="ellipse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1775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63AD6061-E78D-994C-673A-6E76D69C5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059" y="1764390"/>
            <a:ext cx="7717551" cy="438912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71453-B26A-67ED-0BBD-1350C434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78D8-198D-48C4-9AB5-63AB2601CFF9}" type="slidenum">
              <a:rPr lang="es-CO" smtClean="0"/>
              <a:t>9</a:t>
            </a:fld>
            <a:endParaRPr lang="es-CO"/>
          </a:p>
        </p:txBody>
      </p:sp>
      <p:sp>
        <p:nvSpPr>
          <p:cNvPr id="12" name="Rectángulo 1">
            <a:extLst>
              <a:ext uri="{FF2B5EF4-FFF2-40B4-BE49-F238E27FC236}">
                <a16:creationId xmlns:a16="http://schemas.microsoft.com/office/drawing/2014/main" id="{A7F30627-ED77-A84B-8929-C0C8A2424C2A}"/>
              </a:ext>
            </a:extLst>
          </p:cNvPr>
          <p:cNvSpPr/>
          <p:nvPr/>
        </p:nvSpPr>
        <p:spPr>
          <a:xfrm>
            <a:off x="126528" y="388266"/>
            <a:ext cx="18437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Nold12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A42C0F8-CA0D-70C3-1E2C-E1589313DB7B}"/>
              </a:ext>
            </a:extLst>
          </p:cNvPr>
          <p:cNvSpPr txBox="1"/>
          <p:nvPr/>
        </p:nvSpPr>
        <p:spPr>
          <a:xfrm>
            <a:off x="2173320" y="297074"/>
            <a:ext cx="6833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This graph represents the channel with best reactivity of the Nold12 subject taking the signal recording in the </a:t>
            </a:r>
            <a:r>
              <a:rPr lang="en-US" b="1" dirty="0">
                <a:solidFill>
                  <a:srgbClr val="FF0000"/>
                </a:solidFill>
              </a:rPr>
              <a:t>resting state for eyes open </a:t>
            </a:r>
            <a:r>
              <a:rPr lang="en-US" dirty="0"/>
              <a:t>and the signal recording in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resting state for eyes closed.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A273B6-11DD-C1D0-2B5C-5CA027E39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475" y="426128"/>
            <a:ext cx="2676525" cy="267652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A687B90-F371-F8DF-469F-2D8093BD26AF}"/>
              </a:ext>
            </a:extLst>
          </p:cNvPr>
          <p:cNvSpPr/>
          <p:nvPr/>
        </p:nvSpPr>
        <p:spPr>
          <a:xfrm>
            <a:off x="10330200" y="2569615"/>
            <a:ext cx="292964" cy="167085"/>
          </a:xfrm>
          <a:prstGeom prst="ellipse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24669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5994</TotalTime>
  <Words>777</Words>
  <Application>Microsoft Office PowerPoint</Application>
  <PresentationFormat>Widescreen</PresentationFormat>
  <Paragraphs>63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Verónica Henao Isaza</dc:creator>
  <cp:lastModifiedBy>Federico Tucci</cp:lastModifiedBy>
  <cp:revision>95</cp:revision>
  <dcterms:created xsi:type="dcterms:W3CDTF">2022-07-27T13:59:27Z</dcterms:created>
  <dcterms:modified xsi:type="dcterms:W3CDTF">2022-10-17T13:24:43Z</dcterms:modified>
</cp:coreProperties>
</file>