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106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 Run of 2048 app:</a:t>
            </a:r>
          </a:p>
          <a:p>
            <a:pPr>
              <a:defRPr/>
            </a:pPr>
            <a:r>
              <a:rPr lang="en-US" dirty="0" smtClean="0"/>
              <a:t>Method</a:t>
            </a:r>
            <a:r>
              <a:rPr lang="en-US" baseline="0" dirty="0" smtClean="0"/>
              <a:t> Calls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andro...MainActivity.onStart</c:v>
                </c:pt>
                <c:pt idx="1">
                  <c:v>andro...MainActivity.onResume</c:v>
                </c:pt>
                <c:pt idx="2">
                  <c:v>andro...MainActivity.onTouch</c:v>
                </c:pt>
                <c:pt idx="3">
                  <c:v>andro...MainActivity.onPause</c:v>
                </c:pt>
                <c:pt idx="4">
                  <c:v>andro...MainActivity.onCreate</c:v>
                </c:pt>
                <c:pt idx="5">
                  <c:v>andro...MainActivity.onBackPressed</c:v>
                </c:pt>
                <c:pt idx="6">
                  <c:v>andro...i.onPreExecute</c:v>
                </c:pt>
                <c:pt idx="7">
                  <c:v>andro...b.run</c:v>
                </c:pt>
                <c:pt idx="8">
                  <c:v>andro...r.onTouch</c:v>
                </c:pt>
                <c:pt idx="9">
                  <c:v>b.a.a.f.run</c:v>
                </c:pt>
                <c:pt idx="10">
                  <c:v>b.a.a.g.run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4.0</c:v>
                </c:pt>
                <c:pt idx="1">
                  <c:v>6.0</c:v>
                </c:pt>
                <c:pt idx="2">
                  <c:v>24.0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6.0</c:v>
                </c:pt>
                <c:pt idx="8">
                  <c:v>154.0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8559160"/>
        <c:axId val="2098537864"/>
      </c:barChart>
      <c:catAx>
        <c:axId val="2098559160"/>
        <c:scaling>
          <c:orientation val="minMax"/>
        </c:scaling>
        <c:delete val="0"/>
        <c:axPos val="l"/>
        <c:majorTickMark val="out"/>
        <c:minorTickMark val="none"/>
        <c:tickLblPos val="nextTo"/>
        <c:crossAx val="2098537864"/>
        <c:crosses val="autoZero"/>
        <c:auto val="1"/>
        <c:lblAlgn val="ctr"/>
        <c:lblOffset val="100"/>
        <c:noMultiLvlLbl val="0"/>
      </c:catAx>
      <c:valAx>
        <c:axId val="2098537864"/>
        <c:scaling>
          <c:orientation val="minMax"/>
          <c:max val="3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98559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508733"/>
              </p:ext>
            </p:extLst>
          </p:nvPr>
        </p:nvGraphicFramePr>
        <p:xfrm>
          <a:off x="1" y="228649"/>
          <a:ext cx="8972130" cy="636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68659" y="21053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Herzog</dc:creator>
  <cp:lastModifiedBy>Veronica Herzog</cp:lastModifiedBy>
  <cp:revision>2</cp:revision>
  <dcterms:created xsi:type="dcterms:W3CDTF">2016-11-15T16:46:50Z</dcterms:created>
  <dcterms:modified xsi:type="dcterms:W3CDTF">2016-11-15T16:59:43Z</dcterms:modified>
</cp:coreProperties>
</file>