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 autoAdjust="0"/>
    <p:restoredTop sz="94667" autoAdjust="0"/>
  </p:normalViewPr>
  <p:slideViewPr>
    <p:cSldViewPr snapToGrid="0" snapToObjects="1">
      <p:cViewPr>
        <p:scale>
          <a:sx n="150" d="100"/>
          <a:sy n="150" d="100"/>
        </p:scale>
        <p:origin x="-2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Method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andro...MainActivity.onStart</c:v>
                </c:pt>
                <c:pt idx="1">
                  <c:v>andro...MainActivity.onResume</c:v>
                </c:pt>
                <c:pt idx="2">
                  <c:v>andro...MainActivity.onTouch</c:v>
                </c:pt>
                <c:pt idx="3">
                  <c:v>andro...MainActivity.onPause</c:v>
                </c:pt>
                <c:pt idx="4">
                  <c:v>andro...MainActivity.onCreate</c:v>
                </c:pt>
                <c:pt idx="5">
                  <c:v>andro...MainActivity.onBackPressed</c:v>
                </c:pt>
                <c:pt idx="6">
                  <c:v>andro...i.onPreExecute</c:v>
                </c:pt>
                <c:pt idx="7">
                  <c:v>andro...b.run</c:v>
                </c:pt>
                <c:pt idx="8">
                  <c:v>andro...r.onTouch</c:v>
                </c:pt>
                <c:pt idx="9">
                  <c:v>b.a.a.f.run</c:v>
                </c:pt>
                <c:pt idx="10">
                  <c:v>b.a.a.g.run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4.0</c:v>
                </c:pt>
                <c:pt idx="1">
                  <c:v>6.0</c:v>
                </c:pt>
                <c:pt idx="2">
                  <c:v>24.0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6.0</c:v>
                </c:pt>
                <c:pt idx="8">
                  <c:v>154.0</c:v>
                </c:pt>
                <c:pt idx="9">
                  <c:v>2.0</c:v>
                </c:pt>
                <c:pt idx="1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652280"/>
        <c:axId val="2111481368"/>
      </c:barChart>
      <c:catAx>
        <c:axId val="2139652280"/>
        <c:scaling>
          <c:orientation val="minMax"/>
        </c:scaling>
        <c:delete val="0"/>
        <c:axPos val="l"/>
        <c:majorTickMark val="out"/>
        <c:minorTickMark val="none"/>
        <c:tickLblPos val="nextTo"/>
        <c:crossAx val="2111481368"/>
        <c:crosses val="autoZero"/>
        <c:auto val="1"/>
        <c:lblAlgn val="ctr"/>
        <c:lblOffset val="100"/>
        <c:noMultiLvlLbl val="0"/>
      </c:catAx>
      <c:valAx>
        <c:axId val="2111481368"/>
        <c:scaling>
          <c:orientation val="minMax"/>
          <c:max val="3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39652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API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java.net.URL.openConnection</c:v>
                </c:pt>
                <c:pt idx="3">
                  <c:v>java.lang.Thread.start</c:v>
                </c:pt>
                <c:pt idx="4">
                  <c:v>java.net.URL.openStream</c:v>
                </c:pt>
                <c:pt idx="5">
                  <c:v>java.net.HttpURLConnection.connect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16.0</c:v>
                </c:pt>
                <c:pt idx="3">
                  <c:v>2.0</c:v>
                </c:pt>
                <c:pt idx="4">
                  <c:v>4.0</c:v>
                </c:pt>
                <c:pt idx="5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662792"/>
        <c:axId val="2112524760"/>
      </c:barChart>
      <c:catAx>
        <c:axId val="2112662792"/>
        <c:scaling>
          <c:orientation val="minMax"/>
        </c:scaling>
        <c:delete val="0"/>
        <c:axPos val="l"/>
        <c:majorTickMark val="out"/>
        <c:minorTickMark val="none"/>
        <c:tickLblPos val="nextTo"/>
        <c:crossAx val="2112524760"/>
        <c:crosses val="autoZero"/>
        <c:auto val="1"/>
        <c:lblAlgn val="ctr"/>
        <c:lblOffset val="100"/>
        <c:noMultiLvlLbl val="0"/>
      </c:catAx>
      <c:valAx>
        <c:axId val="2112524760"/>
        <c:scaling>
          <c:orientation val="minMax"/>
          <c:max val="2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12662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 Run 2048 App:</a:t>
            </a:r>
          </a:p>
          <a:p>
            <a:pPr>
              <a:defRPr/>
            </a:pPr>
            <a:r>
              <a:rPr lang="en-US" dirty="0" smtClean="0"/>
              <a:t>Methods</a:t>
            </a:r>
            <a:r>
              <a:rPr lang="en-US" baseline="0" dirty="0" smtClean="0"/>
              <a:t> &amp; APIs Called (out of Total)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36149278215223"/>
          <c:y val="0.129992709244678"/>
          <c:w val="0.638576771653543"/>
          <c:h val="0.7903344998541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Sheet1!$A$2:$A$34</c:f>
              <c:strCache>
                <c:ptCount val="33"/>
                <c:pt idx="0">
                  <c:v>java.netURL.openConnection</c:v>
                </c:pt>
                <c:pt idx="1">
                  <c:v>java.net.URL.openStream</c:v>
                </c:pt>
                <c:pt idx="2">
                  <c:v>java.net.HttpURLConnection.connect</c:v>
                </c:pt>
                <c:pt idx="3">
                  <c:v>java.lang.Thread.start</c:v>
                </c:pt>
                <c:pt idx="4">
                  <c:v>b.a.a.g.run</c:v>
                </c:pt>
                <c:pt idx="5">
                  <c:v>b.a.a.f.run</c:v>
                </c:pt>
                <c:pt idx="6">
                  <c:v>android.net.ConnectivityManager.getActiveNetworkInfo</c:v>
                </c:pt>
                <c:pt idx="7">
                  <c:v>android.content.Intent.setData</c:v>
                </c:pt>
                <c:pt idx="8">
                  <c:v>android.content.Context.bindService</c:v>
                </c:pt>
                <c:pt idx="9">
                  <c:v>andro...z.onClick</c:v>
                </c:pt>
                <c:pt idx="10">
                  <c:v>andro...y.onClick</c:v>
                </c:pt>
                <c:pt idx="11">
                  <c:v>andro...x.onClick</c:v>
                </c:pt>
                <c:pt idx="12">
                  <c:v>andro...w.onClick</c:v>
                </c:pt>
                <c:pt idx="13">
                  <c:v>andro...v.onClick</c:v>
                </c:pt>
                <c:pt idx="14">
                  <c:v>andro...u.onClick</c:v>
                </c:pt>
                <c:pt idx="15">
                  <c:v>andro...s.onClick</c:v>
                </c:pt>
                <c:pt idx="16">
                  <c:v>andro...r.onTouch</c:v>
                </c:pt>
                <c:pt idx="17">
                  <c:v>andro...MainActivity.onTouch</c:v>
                </c:pt>
                <c:pt idx="18">
                  <c:v>andro...MainActivity.onStart</c:v>
                </c:pt>
                <c:pt idx="19">
                  <c:v>andro...MainActivity.onResume</c:v>
                </c:pt>
                <c:pt idx="20">
                  <c:v>andro...MainActivity.onPause</c:v>
                </c:pt>
                <c:pt idx="21">
                  <c:v>andro...MainActivity.onDestroy</c:v>
                </c:pt>
                <c:pt idx="22">
                  <c:v>andro...MainActivity.onCreate</c:v>
                </c:pt>
                <c:pt idx="23">
                  <c:v>andro...MainActivity.onBackPressed</c:v>
                </c:pt>
                <c:pt idx="24">
                  <c:v>andro...i.onPreExecute</c:v>
                </c:pt>
                <c:pt idx="25">
                  <c:v>andro...h.onClick</c:v>
                </c:pt>
                <c:pt idx="26">
                  <c:v>andro...g.onClick</c:v>
                </c:pt>
                <c:pt idx="27">
                  <c:v>andro...f.onClick</c:v>
                </c:pt>
                <c:pt idx="28">
                  <c:v>andro...e.onClick</c:v>
                </c:pt>
                <c:pt idx="29">
                  <c:v>andro...d.onClick</c:v>
                </c:pt>
                <c:pt idx="30">
                  <c:v>andro...c.onClick</c:v>
                </c:pt>
                <c:pt idx="31">
                  <c:v>andro...b.run</c:v>
                </c:pt>
                <c:pt idx="32">
                  <c:v>andro...ab.run</c:v>
                </c:pt>
              </c:strCache>
            </c:str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16.0</c:v>
                </c:pt>
                <c:pt idx="1">
                  <c:v>4.0</c:v>
                </c:pt>
                <c:pt idx="2">
                  <c:v>12.0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4.0</c:v>
                </c:pt>
                <c:pt idx="8">
                  <c:v>2.0</c:v>
                </c:pt>
                <c:pt idx="16">
                  <c:v>154.0</c:v>
                </c:pt>
                <c:pt idx="17">
                  <c:v>24.0</c:v>
                </c:pt>
                <c:pt idx="18">
                  <c:v>4.0</c:v>
                </c:pt>
                <c:pt idx="19">
                  <c:v>6.0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3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794520"/>
        <c:axId val="2142798264"/>
      </c:barChart>
      <c:catAx>
        <c:axId val="214279452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2142798264"/>
        <c:crosses val="autoZero"/>
        <c:auto val="1"/>
        <c:lblAlgn val="ctr"/>
        <c:lblOffset val="100"/>
        <c:noMultiLvlLbl val="0"/>
      </c:catAx>
      <c:valAx>
        <c:axId val="2142798264"/>
        <c:scaling>
          <c:orientation val="minMax"/>
          <c:max val="25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42794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1 Run Solitaire App:</a:t>
            </a:r>
            <a:endParaRPr lang="en-US" dirty="0" smtClean="0">
              <a:effectLst/>
            </a:endParaRPr>
          </a:p>
          <a:p>
            <a:pPr>
              <a:defRPr/>
            </a:pPr>
            <a:r>
              <a:rPr lang="en-US" sz="1800" b="1" i="0" baseline="0" dirty="0" smtClean="0">
                <a:effectLst/>
              </a:rPr>
              <a:t>Methods &amp; APIs Called (out of Total)</a:t>
            </a:r>
            <a:r>
              <a:rPr lang="en-US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306215441819772"/>
          <c:y val="0.0148185594289137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Sheet1!$A$2:$A$250</c:f>
              <c:strCache>
                <c:ptCount val="249"/>
                <c:pt idx="0">
                  <c:v>org.apache.http.impl.client.DefaultHttpClient.&lt;init&gt;</c:v>
                </c:pt>
                <c:pt idx="1">
                  <c:v>java.net.URLConnection.getInputStream</c:v>
                </c:pt>
                <c:pt idx="2">
                  <c:v>java.net.URL.openStream</c:v>
                </c:pt>
                <c:pt idx="3">
                  <c:v>java.net.URL.openConnection</c:v>
                </c:pt>
                <c:pt idx="4">
                  <c:v>java.net.HttpURLConnection.connect</c:v>
                </c:pt>
                <c:pt idx="5">
                  <c:v>java.lang.Thread.start</c:v>
                </c:pt>
                <c:pt idx="6">
                  <c:v>com.vungle.publisher.VungleService.onStartCommand</c:v>
                </c:pt>
                <c:pt idx="7">
                  <c:v>com.vungle.publisher.VungleService.onStart</c:v>
                </c:pt>
                <c:pt idx="8">
                  <c:v>com.vungle.publisher.VungleService.onCreate</c:v>
                </c:pt>
                <c:pt idx="9">
                  <c:v>com.vungle.publisher.VunglePubBase$AsyncInitEventListener$1.run</c:v>
                </c:pt>
                <c:pt idx="10">
                  <c:v>com.vungle.publisher.VunglePubBase.onResume</c:v>
                </c:pt>
                <c:pt idx="11">
                  <c:v>com.vungle.publisher.VunglePubBase.onPause</c:v>
                </c:pt>
                <c:pt idx="12">
                  <c:v>com.vungle.publisher.VunglePub.onResume</c:v>
                </c:pt>
                <c:pt idx="13">
                  <c:v>com.vungle.publisher.VunglePub.onPause</c:v>
                </c:pt>
                <c:pt idx="14">
                  <c:v>com.vungle.publisher.env.AdvertisingDeviceIdStrategy$FetchAdvertisingPreferencesRunnable.run</c:v>
                </c:pt>
                <c:pt idx="15">
                  <c:v>com.vungle.publisher.db.DatabaseHelper$1.run</c:v>
                </c:pt>
                <c:pt idx="16">
                  <c:v>com.vungle.publisher.bx.run</c:v>
                </c:pt>
                <c:pt idx="17">
                  <c:v>com.vungle.publisher.bt$c.run</c:v>
                </c:pt>
                <c:pt idx="18">
                  <c:v>com.vungle.publisher.bt$a.run</c:v>
                </c:pt>
                <c:pt idx="19">
                  <c:v>com.vungle.publisher.async.ScheduledPriorityExecutor$a$a.run</c:v>
                </c:pt>
                <c:pt idx="20">
                  <c:v>com.ts.loopj.android.http.AsyncHttpResponseHandler.onStart</c:v>
                </c:pt>
                <c:pt idx="21">
                  <c:v>com.ts.loopj.android.http.AsyncHttpRequest.run</c:v>
                </c:pt>
                <c:pt idx="22">
                  <c:v>com.tapsense.android.publisher.TapSenseAdsUtils$AdvertisingIdTask.onPreExecute</c:v>
                </c:pt>
                <c:pt idx="23">
                  <c:v>com.tapsense.android.publisher.TapSenseAdsUtils$AdvertisingIdTask.doInBackground</c:v>
                </c:pt>
                <c:pt idx="24">
                  <c:v>com.tapsense.android.publisher.TapSenseAds.start</c:v>
                </c:pt>
                <c:pt idx="25">
                  <c:v>com.mopub.common.util.Reflection$MethodBuilder.execute</c:v>
                </c:pt>
                <c:pt idx="26">
                  <c:v>com.mopub.common.GpsHelper$1.run</c:v>
                </c:pt>
                <c:pt idx="27">
                  <c:v>com.mobilityware.solitaire.WinDeal.run</c:v>
                </c:pt>
                <c:pt idx="28">
                  <c:v>com.mobilityware.solitaire.Toolbar$8.onClick</c:v>
                </c:pt>
                <c:pt idx="29">
                  <c:v>com.mobilityware.solitaire.Toolbar$3.onClick</c:v>
                </c:pt>
                <c:pt idx="30">
                  <c:v>com.mobilityware.solitaire.Toolbar$12.onClick</c:v>
                </c:pt>
                <c:pt idx="31">
                  <c:v>com.mobilityware.solitaire.Toolbar$1.run</c:v>
                </c:pt>
                <c:pt idx="32">
                  <c:v>com.mobilityware.solitaire.SolutionPlayer$1.run</c:v>
                </c:pt>
                <c:pt idx="33">
                  <c:v>com.mobilityware.solitaire.SolutionPlayer.start</c:v>
                </c:pt>
                <c:pt idx="34">
                  <c:v>com.mobilityware.solitaire.SolitaireApplication.onCreate</c:v>
                </c:pt>
                <c:pt idx="35">
                  <c:v>com.mobilityware.solitaire.Solitaire$1.run</c:v>
                </c:pt>
                <c:pt idx="36">
                  <c:v>com.mobilityware.solitaire.Solitaire.onStart</c:v>
                </c:pt>
                <c:pt idx="37">
                  <c:v>com.mobilityware.solitaire.Solitaire.onResume</c:v>
                </c:pt>
                <c:pt idx="38">
                  <c:v>com.mobilityware.solitaire.Solitaire.onPause</c:v>
                </c:pt>
                <c:pt idx="39">
                  <c:v>com.mobilityware.solitaire.Solitaire.onDestroy</c:v>
                </c:pt>
                <c:pt idx="40">
                  <c:v>com.mobilityware.solitaire.Solitaire.onCreate</c:v>
                </c:pt>
                <c:pt idx="41">
                  <c:v>com.mobilityware.solitaire.Preferences$24.onClick</c:v>
                </c:pt>
                <c:pt idx="42">
                  <c:v>com.mobilityware.solitaire.Preferences.onResume</c:v>
                </c:pt>
                <c:pt idx="43">
                  <c:v>com.mobilityware.solitaire.Preferences.onPause</c:v>
                </c:pt>
                <c:pt idx="44">
                  <c:v>com.mobilityware.solitaire.Preferences.onDestroy</c:v>
                </c:pt>
                <c:pt idx="45">
                  <c:v>com.mobilityware.solitaire.Preferences.onCreate</c:v>
                </c:pt>
                <c:pt idx="46">
                  <c:v>com.mobilityware.solitaire.PlayServices.onStart</c:v>
                </c:pt>
                <c:pt idx="47">
                  <c:v>com.mobilityware.solitaire.PlayServices.onCreate</c:v>
                </c:pt>
                <c:pt idx="48">
                  <c:v>com.mobilityware.solitaire.MWView$4.run</c:v>
                </c:pt>
                <c:pt idx="49">
                  <c:v>com.mobilityware.solitaire.MWView$24.run</c:v>
                </c:pt>
                <c:pt idx="50">
                  <c:v>com.mobilityware.solitaire.MWView$23.run</c:v>
                </c:pt>
                <c:pt idx="51">
                  <c:v>com.mobilityware.solitaire.MWView$22.run</c:v>
                </c:pt>
                <c:pt idx="52">
                  <c:v>com.mobilityware.solitaire.MWView$18.onClick</c:v>
                </c:pt>
                <c:pt idx="53">
                  <c:v>com.mobilityware.solitaire.MWView$15.onClick</c:v>
                </c:pt>
                <c:pt idx="54">
                  <c:v>com.mobilityware.solitaire.MWView$13.onClick</c:v>
                </c:pt>
                <c:pt idx="55">
                  <c:v>com.mobilityware.solitaire.MWView$10.onClick</c:v>
                </c:pt>
                <c:pt idx="56">
                  <c:v>com.mobilityware.solitaire.MWView$1.run</c:v>
                </c:pt>
                <c:pt idx="57">
                  <c:v>com.mobilityware.solitaire.MWView.onTouchEvent</c:v>
                </c:pt>
                <c:pt idx="58">
                  <c:v>com.mobilityware.solitaire.MWProgressBar$1.run</c:v>
                </c:pt>
                <c:pt idx="59">
                  <c:v>com.mobilityware.solitaire.AnimationManager$1.run</c:v>
                </c:pt>
                <c:pt idx="60">
                  <c:v>com.mobilityware.advertising.AdParams.onResume</c:v>
                </c:pt>
                <c:pt idx="61">
                  <c:v>com.mobilityware.advertising.AdControl$6.run</c:v>
                </c:pt>
                <c:pt idx="62">
                  <c:v>com.mobilityware.advertising.AdControl$5.run</c:v>
                </c:pt>
                <c:pt idx="63">
                  <c:v>com.mobilityware.advertising.AdControl$4.run</c:v>
                </c:pt>
                <c:pt idx="64">
                  <c:v>com.mobilityware.advertising.AdControl$1.run</c:v>
                </c:pt>
                <c:pt idx="65">
                  <c:v>com.mobilityware.advertising.AdControl.onStart</c:v>
                </c:pt>
                <c:pt idx="66">
                  <c:v>com.greystripe.sdk.core.AdWebView$1.run</c:v>
                </c:pt>
                <c:pt idx="67">
                  <c:v>com.greystripe.sdk.core.AdModel$RetrieveGooglePlayServiceTask.onPreExecute</c:v>
                </c:pt>
                <c:pt idx="68">
                  <c:v>com.greystripe.sdk.core.AdModel$RetrieveGooglePlayServiceTask.onPostExecute</c:v>
                </c:pt>
                <c:pt idx="69">
                  <c:v>com.greystripe.sdk.core.AdModel$RetrieveGooglePlayServiceTask.doInBackground</c:v>
                </c:pt>
                <c:pt idx="70">
                  <c:v>com.greystripe.sdk.core.AdModel$3.run</c:v>
                </c:pt>
                <c:pt idx="71">
                  <c:v>com.greystripe.sdk.core.AdModel$2.run</c:v>
                </c:pt>
                <c:pt idx="72">
                  <c:v>com.greystripe.sdk.core.AdModel$1.run</c:v>
                </c:pt>
                <c:pt idx="73">
                  <c:v>com.flurry.sdk.fc.run</c:v>
                </c:pt>
                <c:pt idx="74">
                  <c:v>com.flurry.sdk.es.onReceive</c:v>
                </c:pt>
                <c:pt idx="75">
                  <c:v>com.facebook.ads.internal.AdRequest$1.onPreExecute</c:v>
                </c:pt>
                <c:pt idx="76">
                  <c:v>com.facebook.ads.internal.AdRequest$1.onPostExecute</c:v>
                </c:pt>
                <c:pt idx="77">
                  <c:v>com.facebook.ads.internal.AdRequest$1.doInBackground</c:v>
                </c:pt>
                <c:pt idx="78">
                  <c:v>com.facebook.ads.internal.AdRequest.executeConnectionAndWait</c:v>
                </c:pt>
                <c:pt idx="79">
                  <c:v>com.facebook.ads.internal.AdRequest.executeAsync</c:v>
                </c:pt>
                <c:pt idx="80">
                  <c:v>com.chartboost.sdk.Libraries.c$1.run</c:v>
                </c:pt>
                <c:pt idx="81">
                  <c:v>com.chartboost.sdk.impl.a$a$1.onClick</c:v>
                </c:pt>
                <c:pt idx="82">
                  <c:v>com.chartboost.sdk.ChartboostNativeActivity.onStart</c:v>
                </c:pt>
                <c:pt idx="83">
                  <c:v>com.chartboost.sdk.ChartboostNativeActivity.onDestroy</c:v>
                </c:pt>
                <c:pt idx="84">
                  <c:v>com.chartboost.sdk.ChartboostNativeActivity.onCreate</c:v>
                </c:pt>
                <c:pt idx="85">
                  <c:v>com.chartboost.sdk.ChartboostNativeActivity.onBackPressed</c:v>
                </c:pt>
                <c:pt idx="86">
                  <c:v>com.chartboost.sdk.ChartboostActivity.onStart</c:v>
                </c:pt>
                <c:pt idx="87">
                  <c:v>com.chartboost.sdk.ChartboostActivity.onResume</c:v>
                </c:pt>
                <c:pt idx="88">
                  <c:v>com.chartboost.sdk.ChartboostActivity.onPause</c:v>
                </c:pt>
                <c:pt idx="89">
                  <c:v>com.chartboost.sdk.ChartboostActivity.onDestroy</c:v>
                </c:pt>
                <c:pt idx="90">
                  <c:v>com.chartboost.sdk.ChartboostActivity.onCreate</c:v>
                </c:pt>
                <c:pt idx="91">
                  <c:v>com.chartboost.sdk.ChartboostActivity.onBackPressed</c:v>
                </c:pt>
                <c:pt idx="92">
                  <c:v>com.chartboost.sdk.Chartboost$CBAgeGateConfirmation.execute</c:v>
                </c:pt>
                <c:pt idx="93">
                  <c:v>com.chartboost.sdk.Chartboost$a.run</c:v>
                </c:pt>
                <c:pt idx="94">
                  <c:v>com.chartboost.sdk.Chartboost$3.run</c:v>
                </c:pt>
                <c:pt idx="95">
                  <c:v>com.chartboost.sdk.Chartboost$2.run</c:v>
                </c:pt>
                <c:pt idx="96">
                  <c:v>com.chartboost.sdk.Chartboost.onStart</c:v>
                </c:pt>
                <c:pt idx="97">
                  <c:v>com.chartboost.sdk.Chartboost.onDestroy</c:v>
                </c:pt>
                <c:pt idx="98">
                  <c:v>com.chartboost.sdk.Chartboost.onCreate</c:v>
                </c:pt>
                <c:pt idx="99">
                  <c:v>com.chartboost.sdk.Chartboost.onBackPressed</c:v>
                </c:pt>
                <c:pt idx="100">
                  <c:v>com.chartboost.sdk.CBImpressionActivity.onStart</c:v>
                </c:pt>
                <c:pt idx="101">
                  <c:v>com.chartboost.sdk.CBImpressionActivity.onResume</c:v>
                </c:pt>
                <c:pt idx="102">
                  <c:v>com.chartboost.sdk.CBImpressionActivity.onPause</c:v>
                </c:pt>
                <c:pt idx="103">
                  <c:v>com.chartboost.sdk.CBImpressionActivity.onDestroy</c:v>
                </c:pt>
                <c:pt idx="104">
                  <c:v>com.chartboost.sdk.CBImpressionActivity.onCreate</c:v>
                </c:pt>
                <c:pt idx="105">
                  <c:v>com.chartboost.sdk.CBImpressionActivity.onBackPressed</c:v>
                </c:pt>
                <c:pt idx="106">
                  <c:v>com.chartboost.sdk.c$b$1.onTouch</c:v>
                </c:pt>
                <c:pt idx="107">
                  <c:v>com.chartboost.sdk.b$2$1$1.run</c:v>
                </c:pt>
                <c:pt idx="108">
                  <c:v>com.chartboost.sdk.b$2.run</c:v>
                </c:pt>
                <c:pt idx="109">
                  <c:v>com.chartboost.sdk.a$4$1.run</c:v>
                </c:pt>
                <c:pt idx="110">
                  <c:v>com.chartboost.sdk.a$4.execute</c:v>
                </c:pt>
                <c:pt idx="111">
                  <c:v>com.chartboost.sdk.a$3.run</c:v>
                </c:pt>
                <c:pt idx="112">
                  <c:v>com.chartboost.sdk.a$2.run</c:v>
                </c:pt>
                <c:pt idx="113">
                  <c:v>com.chartboost.sdk.a$1.run</c:v>
                </c:pt>
                <c:pt idx="114">
                  <c:v>com.brightroll.androidsdk.AsyncHttpRequest.start</c:v>
                </c:pt>
                <c:pt idx="115">
                  <c:v>com.brightroll.androidsdk.AsyncHttpRequest.onPreExecute</c:v>
                </c:pt>
                <c:pt idx="116">
                  <c:v>com.brightroll.androidsdk.AsyncHttpRequest.onPostExecute</c:v>
                </c:pt>
                <c:pt idx="117">
                  <c:v>com.brightroll.androidsdk.AsyncHttpRequest.doInBackground</c:v>
                </c:pt>
                <c:pt idx="118">
                  <c:v>com.brightroll.androidsdk.AdIdTask.onPreExecute</c:v>
                </c:pt>
                <c:pt idx="119">
                  <c:v>com.brightroll.androidsdk.AdIdTask.onPostExecute</c:v>
                </c:pt>
                <c:pt idx="120">
                  <c:v>com.brightroll.androidsdk.AdIdTask.doInBackground</c:v>
                </c:pt>
                <c:pt idx="121">
                  <c:v>com.brightroll.androidsdk.AdActivity$6.run</c:v>
                </c:pt>
                <c:pt idx="122">
                  <c:v>com.brightroll.androidsdk.AdActivity$5.run</c:v>
                </c:pt>
                <c:pt idx="123">
                  <c:v>com.brightroll.androidsdk.AdActivity$4$1.run</c:v>
                </c:pt>
                <c:pt idx="124">
                  <c:v>com.brightroll.androidsdk.AdActivity$4.run</c:v>
                </c:pt>
                <c:pt idx="125">
                  <c:v>com.brightroll.androidsdk.AdActivity$3.run</c:v>
                </c:pt>
                <c:pt idx="126">
                  <c:v>com.brightroll.androidsdk.AdActivity$1.onReceive</c:v>
                </c:pt>
                <c:pt idx="127">
                  <c:v>com.brightroll.androidsdk.AdActivity.onStart</c:v>
                </c:pt>
                <c:pt idx="128">
                  <c:v>com.brightroll.androidsdk.AdActivity.onResume</c:v>
                </c:pt>
                <c:pt idx="129">
                  <c:v>com.brightroll.androidsdk.AdActivity.onPause</c:v>
                </c:pt>
                <c:pt idx="130">
                  <c:v>com.brightroll.androidsdk.AdActivity.onDestroy</c:v>
                </c:pt>
                <c:pt idx="131">
                  <c:v>com.brightroll.androidsdk.AdActivity.onCreate</c:v>
                </c:pt>
                <c:pt idx="132">
                  <c:v>com.brightroll.androidsdk.AdActivity.onBackPressed</c:v>
                </c:pt>
                <c:pt idx="133">
                  <c:v>com.bluekai.sdk.SettingsActivity$2.onClick</c:v>
                </c:pt>
                <c:pt idx="134">
                  <c:v>com.bluekai.sdk.SettingsActivity$1.onClick</c:v>
                </c:pt>
                <c:pt idx="135">
                  <c:v>com.bluekai.sdk.SettingsActivity.onStart</c:v>
                </c:pt>
                <c:pt idx="136">
                  <c:v>com.bluekai.sdk.SettingsActivity.onResume</c:v>
                </c:pt>
                <c:pt idx="137">
                  <c:v>com.bluekai.sdk.SettingsActivity.onPause</c:v>
                </c:pt>
                <c:pt idx="138">
                  <c:v>com.bluekai.sdk.SettingsActivity.onDestroy</c:v>
                </c:pt>
                <c:pt idx="139">
                  <c:v>com.bluekai.sdk.SettingsActivity.onCreate</c:v>
                </c:pt>
                <c:pt idx="140">
                  <c:v>com.bluekai.sdk.e$1.onReceivedError</c:v>
                </c:pt>
                <c:pt idx="141">
                  <c:v>com.bluekai.sdk.d$2.onClick</c:v>
                </c:pt>
                <c:pt idx="142">
                  <c:v>com.bluekai.sdk.d$1.onReceivedError</c:v>
                </c:pt>
                <c:pt idx="143">
                  <c:v>com.bluekai.sdk.d.onCreateDialog</c:v>
                </c:pt>
                <c:pt idx="144">
                  <c:v>com.bluekai.sdk.c.onCreate</c:v>
                </c:pt>
                <c:pt idx="145">
                  <c:v>com.bluekai.sdk.a$a$1.run</c:v>
                </c:pt>
                <c:pt idx="146">
                  <c:v>com.bluekai.sdk.a$a.run</c:v>
                </c:pt>
                <c:pt idx="147">
                  <c:v>com.applovin.impl.sdk.y.run</c:v>
                </c:pt>
                <c:pt idx="148">
                  <c:v>com.applovin.impl.sdk.x.run</c:v>
                </c:pt>
                <c:pt idx="149">
                  <c:v>com.applovin.impl.sdk.by.run</c:v>
                </c:pt>
                <c:pt idx="150">
                  <c:v>com.applovin.impl.sdk.bt.run</c:v>
                </c:pt>
                <c:pt idx="151">
                  <c:v>com.applovin.impl.sdk.br.run</c:v>
                </c:pt>
                <c:pt idx="152">
                  <c:v>com.applovin.impl.sdk.bq.run</c:v>
                </c:pt>
                <c:pt idx="153">
                  <c:v>com.applovin.impl.sdk.bp.run</c:v>
                </c:pt>
                <c:pt idx="154">
                  <c:v>com.applovin.impl.sdk.bk.run</c:v>
                </c:pt>
                <c:pt idx="155">
                  <c:v>com.applovin.impl.sdk.bi.run</c:v>
                </c:pt>
                <c:pt idx="156">
                  <c:v>com.applovin.impl.sdk.bg.run</c:v>
                </c:pt>
                <c:pt idx="157">
                  <c:v>com.applovin.impl.sdk.aq.onClick</c:v>
                </c:pt>
                <c:pt idx="158">
                  <c:v>com.applovin.impl.sdk.ap.run</c:v>
                </c:pt>
                <c:pt idx="159">
                  <c:v>com.applovin.impl.sdk.ao.run</c:v>
                </c:pt>
                <c:pt idx="160">
                  <c:v>com.applovin.impl.sdk.an.onClick</c:v>
                </c:pt>
                <c:pt idx="161">
                  <c:v>com.applovin.impl.sdk.am.run</c:v>
                </c:pt>
                <c:pt idx="162">
                  <c:v>com.applovin.impl.sdk.ak.run</c:v>
                </c:pt>
                <c:pt idx="163">
                  <c:v>com.applovin.impl.sdk.ai.run</c:v>
                </c:pt>
                <c:pt idx="164">
                  <c:v>com.applovin.impl.sdk.ah.run</c:v>
                </c:pt>
                <c:pt idx="165">
                  <c:v>com.applovin.impl.sdk.ag.run</c:v>
                </c:pt>
                <c:pt idx="166">
                  <c:v>com.applovin.impl.sdk.af.run</c:v>
                </c:pt>
                <c:pt idx="167">
                  <c:v>com.applovin.impl.sdk.ae.run</c:v>
                </c:pt>
                <c:pt idx="168">
                  <c:v>com.applovin.impl.sdk.ad.run</c:v>
                </c:pt>
                <c:pt idx="169">
                  <c:v>com.applovin.impl.sdk.ac.run</c:v>
                </c:pt>
                <c:pt idx="170">
                  <c:v>com.applovin.impl.sdk.ab.run</c:v>
                </c:pt>
                <c:pt idx="171">
                  <c:v>com.applovin.impl.sdk.aa.run</c:v>
                </c:pt>
                <c:pt idx="172">
                  <c:v>com.applovin.impl.adview.z.run</c:v>
                </c:pt>
                <c:pt idx="173">
                  <c:v>com.applovin.impl.adview.v.onCreate</c:v>
                </c:pt>
                <c:pt idx="174">
                  <c:v>com.applovin.impl.adview.q.onLongClick</c:v>
                </c:pt>
                <c:pt idx="175">
                  <c:v>com.applovin.impl.adview.p.onTouch</c:v>
                </c:pt>
                <c:pt idx="176">
                  <c:v>com.applovin.impl.adview.o.onFocusChanged</c:v>
                </c:pt>
                <c:pt idx="177">
                  <c:v>com.applovin.impl.adview.k.run</c:v>
                </c:pt>
                <c:pt idx="178">
                  <c:v>com.applovin.impl.adview.j.run</c:v>
                </c:pt>
                <c:pt idx="179">
                  <c:v>com.applovin.impl.adview.i.run</c:v>
                </c:pt>
                <c:pt idx="180">
                  <c:v>com.applovin.impl.adview.h.run</c:v>
                </c:pt>
                <c:pt idx="181">
                  <c:v>com.applovin.impl.adview.g.run</c:v>
                </c:pt>
                <c:pt idx="182">
                  <c:v>com.applovin.impl.adview.f.run</c:v>
                </c:pt>
                <c:pt idx="183">
                  <c:v>com.applovin.impl.adview.b.run</c:v>
                </c:pt>
                <c:pt idx="184">
                  <c:v>com.applovin.impl.adview.AppLovinVideoView.start</c:v>
                </c:pt>
                <c:pt idx="185">
                  <c:v>com.applovin.impl.adview.AppLovinVideoView.setVideoURI</c:v>
                </c:pt>
                <c:pt idx="186">
                  <c:v>com.applovin.impl.adview.ai.run</c:v>
                </c:pt>
                <c:pt idx="187">
                  <c:v>com.applovin.impl.adview.ah.run</c:v>
                </c:pt>
                <c:pt idx="188">
                  <c:v>com.applovin.impl.adview.ag.run</c:v>
                </c:pt>
                <c:pt idx="189">
                  <c:v>com.applovin.impl.adview.af.run</c:v>
                </c:pt>
                <c:pt idx="190">
                  <c:v>com.applovin.impl.adview.ac.run</c:v>
                </c:pt>
                <c:pt idx="191">
                  <c:v>com.applovin.impl.adview.ab.onClick</c:v>
                </c:pt>
                <c:pt idx="192">
                  <c:v>com.applovin.impl.adview.aa.onClick</c:v>
                </c:pt>
                <c:pt idx="193">
                  <c:v>com.applovin.impl.adview.a.run</c:v>
                </c:pt>
                <c:pt idx="194">
                  <c:v>com.applovin.adview.p.run</c:v>
                </c:pt>
                <c:pt idx="195">
                  <c:v>com.applovin.adview.o.run</c:v>
                </c:pt>
                <c:pt idx="196">
                  <c:v>com.applovin.adview.m.run</c:v>
                </c:pt>
                <c:pt idx="197">
                  <c:v>com.applovin.adview.l.run</c:v>
                </c:pt>
                <c:pt idx="198">
                  <c:v>com.applovin.adview.k.onClick</c:v>
                </c:pt>
                <c:pt idx="199">
                  <c:v>com.applovin.adview.j.onClick</c:v>
                </c:pt>
                <c:pt idx="200">
                  <c:v>com.applovin.adview.i.run</c:v>
                </c:pt>
                <c:pt idx="201">
                  <c:v>com.applovin.adview.d.run</c:v>
                </c:pt>
                <c:pt idx="202">
                  <c:v>com.applovin.adview.AppLovinInterstitialActivity.onStart</c:v>
                </c:pt>
                <c:pt idx="203">
                  <c:v>com.applovin.adview.AppLovinInterstitialActivity.onResume</c:v>
                </c:pt>
                <c:pt idx="204">
                  <c:v>com.applovin.adview.AppLovinInterstitialActivity.onPause</c:v>
                </c:pt>
                <c:pt idx="205">
                  <c:v>com.applovin.adview.AppLovinInterstitialActivity.onDestroy</c:v>
                </c:pt>
                <c:pt idx="206">
                  <c:v>com.applovin.adview.AppLovinInterstitialActivity.onCreate</c:v>
                </c:pt>
                <c:pt idx="207">
                  <c:v>com.applovin.adview.AppLovinInterstitialActivity.onBackPressed</c:v>
                </c:pt>
                <c:pt idx="208">
                  <c:v>com.applovin.adview.AppLovinConfirmationActivity.onStart</c:v>
                </c:pt>
                <c:pt idx="209">
                  <c:v>com.applovin.adview.AppLovinConfirmationActivity.onResume</c:v>
                </c:pt>
                <c:pt idx="210">
                  <c:v>com.applovin.adview.AppLovinConfirmationActivity.onPause</c:v>
                </c:pt>
                <c:pt idx="211">
                  <c:v>com.applovin.adview.AppLovinConfirmationActivity.onDestroy</c:v>
                </c:pt>
                <c:pt idx="212">
                  <c:v>com.applovin.adview.AppLovinConfirmationActivity.onCreate</c:v>
                </c:pt>
                <c:pt idx="213">
                  <c:v>com.applovin.adview.a.onClick</c:v>
                </c:pt>
                <c:pt idx="214">
                  <c:v>android.widget.VideoView.stopPlayback</c:v>
                </c:pt>
                <c:pt idx="215">
                  <c:v>android.widget.VideoView.start</c:v>
                </c:pt>
                <c:pt idx="216">
                  <c:v>android.widget.VideoView.setVideoURI</c:v>
                </c:pt>
                <c:pt idx="217">
                  <c:v>android.widget.VideoView.setVideoPath</c:v>
                </c:pt>
                <c:pt idx="218">
                  <c:v>android.widget.VideoView.pause</c:v>
                </c:pt>
                <c:pt idx="219">
                  <c:v>android.widget.CheckBox.isChecked</c:v>
                </c:pt>
                <c:pt idx="220">
                  <c:v>android.webkit.WebView.&lt;init&gt;</c:v>
                </c:pt>
                <c:pt idx="221">
                  <c:v>android.view.ViewPropertyAnimator.start</c:v>
                </c:pt>
                <c:pt idx="222">
                  <c:v>android.telephony.TelephonyManager.getLine1Number</c:v>
                </c:pt>
                <c:pt idx="223">
                  <c:v>android.telephony.TelephonyManager.getDeviceId</c:v>
                </c:pt>
                <c:pt idx="224">
                  <c:v>android.preference.CheckBoxPreference.isChecked</c:v>
                </c:pt>
                <c:pt idx="225">
                  <c:v>android.os.Vibrator.vibrate</c:v>
                </c:pt>
                <c:pt idx="226">
                  <c:v>android.os.HandlerThread.start</c:v>
                </c:pt>
                <c:pt idx="227">
                  <c:v>android.net.wifi.WifiManager.getConnectionInfo</c:v>
                </c:pt>
                <c:pt idx="228">
                  <c:v>android.net.ConnectivityManager.getActiveNetworkInfo</c:v>
                </c:pt>
                <c:pt idx="229">
                  <c:v>android.media.MediaScannerConnection.scanFile</c:v>
                </c:pt>
                <c:pt idx="230">
                  <c:v>android.media.MediaPlayer.stop</c:v>
                </c:pt>
                <c:pt idx="231">
                  <c:v>android.media.MediaPlayer.start</c:v>
                </c:pt>
                <c:pt idx="232">
                  <c:v>android.media.MediaPlayer.release</c:v>
                </c:pt>
                <c:pt idx="233">
                  <c:v>android.location.LocationManager.requestLocationUpdates</c:v>
                </c:pt>
                <c:pt idx="234">
                  <c:v>android.location.LocationManager.isProviderEnabled</c:v>
                </c:pt>
                <c:pt idx="235">
                  <c:v>android.location.LocationManager.getLastKnownLocation</c:v>
                </c:pt>
                <c:pt idx="236">
                  <c:v>android.location.LocationManager.getBestProvider</c:v>
                </c:pt>
                <c:pt idx="237">
                  <c:v>android.hardware.Camera.open</c:v>
                </c:pt>
                <c:pt idx="238">
                  <c:v>android.content.Intent.setDataAndType</c:v>
                </c:pt>
                <c:pt idx="239">
                  <c:v>android.content.Intent.setData</c:v>
                </c:pt>
                <c:pt idx="240">
                  <c:v>android.content.Intent.&lt;init&gt;</c:v>
                </c:pt>
                <c:pt idx="241">
                  <c:v>android.content.Context.startService</c:v>
                </c:pt>
                <c:pt idx="242">
                  <c:v>android.content.Context.sendBroadcast</c:v>
                </c:pt>
                <c:pt idx="243">
                  <c:v>android.content.ContentResolver.registerContentObserver</c:v>
                </c:pt>
                <c:pt idx="244">
                  <c:v>android.content.ContentResolver.query</c:v>
                </c:pt>
                <c:pt idx="245">
                  <c:v>android.content.ContentResolver.openInputStream</c:v>
                </c:pt>
                <c:pt idx="246">
                  <c:v>android.bluetooth.BluetoothAdapter.getAddress</c:v>
                </c:pt>
                <c:pt idx="247">
                  <c:v>android.animation.ObjectAnimator.start</c:v>
                </c:pt>
                <c:pt idx="248">
                  <c:v>android.animation.AnimatorSet.start</c:v>
                </c:pt>
              </c:strCache>
            </c:strRef>
          </c:cat>
          <c:val>
            <c:numRef>
              <c:f>Sheet1!$B$2:$B$250</c:f>
              <c:numCache>
                <c:formatCode>General</c:formatCode>
                <c:ptCount val="249"/>
                <c:pt idx="0">
                  <c:v>4.0</c:v>
                </c:pt>
                <c:pt idx="1">
                  <c:v>2.0</c:v>
                </c:pt>
                <c:pt idx="2">
                  <c:v>6.0</c:v>
                </c:pt>
                <c:pt idx="3">
                  <c:v>12.0</c:v>
                </c:pt>
                <c:pt idx="4">
                  <c:v>2.0</c:v>
                </c:pt>
                <c:pt idx="5">
                  <c:v>10.0</c:v>
                </c:pt>
                <c:pt idx="6">
                  <c:v>16.0</c:v>
                </c:pt>
                <c:pt idx="7">
                  <c:v>8.0</c:v>
                </c:pt>
                <c:pt idx="8">
                  <c:v>2.0</c:v>
                </c:pt>
                <c:pt idx="9">
                  <c:v>2.0</c:v>
                </c:pt>
                <c:pt idx="10">
                  <c:v>4.0</c:v>
                </c:pt>
                <c:pt idx="11">
                  <c:v>6.0</c:v>
                </c:pt>
                <c:pt idx="12">
                  <c:v>4.0</c:v>
                </c:pt>
                <c:pt idx="13">
                  <c:v>6.0</c:v>
                </c:pt>
                <c:pt idx="14">
                  <c:v>8.0</c:v>
                </c:pt>
                <c:pt idx="15">
                  <c:v>2.0</c:v>
                </c:pt>
                <c:pt idx="16">
                  <c:v>6.0</c:v>
                </c:pt>
                <c:pt idx="17">
                  <c:v>2.0</c:v>
                </c:pt>
                <c:pt idx="18">
                  <c:v>8.0</c:v>
                </c:pt>
                <c:pt idx="19">
                  <c:v>12.0</c:v>
                </c:pt>
                <c:pt idx="20">
                  <c:v>2.0</c:v>
                </c:pt>
                <c:pt idx="21">
                  <c:v>2.0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25">
                  <c:v>6.0</c:v>
                </c:pt>
                <c:pt idx="26">
                  <c:v>2.0</c:v>
                </c:pt>
                <c:pt idx="27">
                  <c:v>6.0</c:v>
                </c:pt>
                <c:pt idx="28">
                  <c:v>2.0</c:v>
                </c:pt>
                <c:pt idx="29">
                  <c:v>2.0</c:v>
                </c:pt>
                <c:pt idx="30">
                  <c:v>4.0</c:v>
                </c:pt>
                <c:pt idx="31">
                  <c:v>28.0</c:v>
                </c:pt>
                <c:pt idx="32">
                  <c:v>12.0</c:v>
                </c:pt>
                <c:pt idx="33">
                  <c:v>2.0</c:v>
                </c:pt>
                <c:pt idx="34">
                  <c:v>2.0</c:v>
                </c:pt>
                <c:pt idx="35">
                  <c:v>126.0</c:v>
                </c:pt>
                <c:pt idx="36">
                  <c:v>6.0</c:v>
                </c:pt>
                <c:pt idx="37">
                  <c:v>6.0</c:v>
                </c:pt>
                <c:pt idx="38">
                  <c:v>6.0</c:v>
                </c:pt>
                <c:pt idx="39">
                  <c:v>2.0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2.0</c:v>
                </c:pt>
                <c:pt idx="44">
                  <c:v>2.0</c:v>
                </c:pt>
                <c:pt idx="45">
                  <c:v>2.0</c:v>
                </c:pt>
                <c:pt idx="46">
                  <c:v>2.0</c:v>
                </c:pt>
                <c:pt idx="47">
                  <c:v>2.0</c:v>
                </c:pt>
                <c:pt idx="48">
                  <c:v>48.0</c:v>
                </c:pt>
                <c:pt idx="49">
                  <c:v>4.0</c:v>
                </c:pt>
                <c:pt idx="50">
                  <c:v>4.0</c:v>
                </c:pt>
                <c:pt idx="51">
                  <c:v>4.0</c:v>
                </c:pt>
                <c:pt idx="52">
                  <c:v>4.0</c:v>
                </c:pt>
                <c:pt idx="53">
                  <c:v>2.0</c:v>
                </c:pt>
                <c:pt idx="54">
                  <c:v>8.0</c:v>
                </c:pt>
                <c:pt idx="55">
                  <c:v>2.0</c:v>
                </c:pt>
                <c:pt idx="56">
                  <c:v>70.0</c:v>
                </c:pt>
                <c:pt idx="57">
                  <c:v>70.0</c:v>
                </c:pt>
                <c:pt idx="58">
                  <c:v>28.0</c:v>
                </c:pt>
                <c:pt idx="59">
                  <c:v>332.0</c:v>
                </c:pt>
                <c:pt idx="60">
                  <c:v>2.0</c:v>
                </c:pt>
                <c:pt idx="61">
                  <c:v>2.0</c:v>
                </c:pt>
                <c:pt idx="62">
                  <c:v>2.0</c:v>
                </c:pt>
                <c:pt idx="63">
                  <c:v>2.0</c:v>
                </c:pt>
                <c:pt idx="64">
                  <c:v>2.0</c:v>
                </c:pt>
                <c:pt idx="65">
                  <c:v>4.0</c:v>
                </c:pt>
                <c:pt idx="66">
                  <c:v>4.0</c:v>
                </c:pt>
                <c:pt idx="67">
                  <c:v>2.0</c:v>
                </c:pt>
                <c:pt idx="68">
                  <c:v>2.0</c:v>
                </c:pt>
                <c:pt idx="69">
                  <c:v>2.0</c:v>
                </c:pt>
                <c:pt idx="70">
                  <c:v>2.0</c:v>
                </c:pt>
                <c:pt idx="71">
                  <c:v>2.0</c:v>
                </c:pt>
                <c:pt idx="72">
                  <c:v>2.0</c:v>
                </c:pt>
                <c:pt idx="73">
                  <c:v>34.0</c:v>
                </c:pt>
                <c:pt idx="74">
                  <c:v>2.0</c:v>
                </c:pt>
                <c:pt idx="75">
                  <c:v>2.0</c:v>
                </c:pt>
                <c:pt idx="76">
                  <c:v>2.0</c:v>
                </c:pt>
                <c:pt idx="77">
                  <c:v>2.0</c:v>
                </c:pt>
                <c:pt idx="78">
                  <c:v>2.0</c:v>
                </c:pt>
                <c:pt idx="79">
                  <c:v>2.0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6.0</c:v>
                </c:pt>
                <c:pt idx="221">
                  <c:v>0.0</c:v>
                </c:pt>
                <c:pt idx="222">
                  <c:v>0.0</c:v>
                </c:pt>
                <c:pt idx="223">
                  <c:v>10.0</c:v>
                </c:pt>
                <c:pt idx="224">
                  <c:v>2.0</c:v>
                </c:pt>
                <c:pt idx="225">
                  <c:v>0.0</c:v>
                </c:pt>
                <c:pt idx="226">
                  <c:v>6.0</c:v>
                </c:pt>
                <c:pt idx="227">
                  <c:v>2.0</c:v>
                </c:pt>
                <c:pt idx="228">
                  <c:v>26.0</c:v>
                </c:pt>
                <c:pt idx="229">
                  <c:v>0.0</c:v>
                </c:pt>
                <c:pt idx="230">
                  <c:v>0.0</c:v>
                </c:pt>
                <c:pt idx="231">
                  <c:v>36.0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2.0</c:v>
                </c:pt>
                <c:pt idx="236">
                  <c:v>4.0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6.0</c:v>
                </c:pt>
                <c:pt idx="241">
                  <c:v>16.0</c:v>
                </c:pt>
                <c:pt idx="242">
                  <c:v>0.0</c:v>
                </c:pt>
                <c:pt idx="243">
                  <c:v>0.0</c:v>
                </c:pt>
                <c:pt idx="244">
                  <c:v>2.0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302.0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1966264"/>
        <c:axId val="2141969256"/>
      </c:barChart>
      <c:catAx>
        <c:axId val="214196626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41969256"/>
        <c:crosses val="autoZero"/>
        <c:auto val="1"/>
        <c:lblAlgn val="ctr"/>
        <c:lblOffset val="100"/>
        <c:noMultiLvlLbl val="0"/>
      </c:catAx>
      <c:valAx>
        <c:axId val="2141969256"/>
        <c:scaling>
          <c:orientation val="minMax"/>
          <c:max val="75.0"/>
          <c:min val="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41966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Called During Run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199037620297"/>
          <c:y val="0.115436256041184"/>
          <c:w val="0.764614391951006"/>
          <c:h val="0.809707188244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2048</c:v>
                </c:pt>
                <c:pt idx="1">
                  <c:v>Solitaire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33.0</c:v>
                </c:pt>
                <c:pt idx="1">
                  <c:v>837.0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</c:v>
                </c:pt>
              </c:strCache>
            </c:strRef>
          </c:tx>
          <c:spPr>
            <a:solidFill>
              <a:srgbClr val="FC1826">
                <a:alpha val="90000"/>
              </a:srgb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2048</c:v>
                </c:pt>
                <c:pt idx="1">
                  <c:v>Solitaire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17.0</c:v>
                </c:pt>
                <c:pt idx="1">
                  <c:v>93.0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40622824"/>
        <c:axId val="2142923288"/>
      </c:barChart>
      <c:catAx>
        <c:axId val="214062282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2923288"/>
        <c:crosses val="autoZero"/>
        <c:auto val="1"/>
        <c:lblAlgn val="ctr"/>
        <c:lblOffset val="100"/>
        <c:noMultiLvlLbl val="0"/>
      </c:catAx>
      <c:valAx>
        <c:axId val="2142923288"/>
        <c:scaling>
          <c:orientation val="minMax"/>
          <c:max val="85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#</a:t>
                </a:r>
                <a:r>
                  <a:rPr lang="en-US" baseline="0" dirty="0" smtClean="0"/>
                  <a:t> Method/APIs per App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0622824"/>
        <c:crosses val="autoZero"/>
        <c:crossBetween val="between"/>
        <c:majorUnit val="100.0"/>
        <c:minorUnit val="20.0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Percentage of</a:t>
            </a:r>
            <a:r>
              <a:rPr lang="en-US" baseline="0" dirty="0" smtClean="0"/>
              <a:t> Total Called During Run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2048</c:v>
                </c:pt>
                <c:pt idx="1">
                  <c:v>Solitaire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0.515151515151515</c:v>
                </c:pt>
                <c:pt idx="1">
                  <c:v>0.111111111111111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45702248"/>
        <c:axId val="-2145506200"/>
      </c:barChart>
      <c:catAx>
        <c:axId val="-21457022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506200"/>
        <c:crosses val="autoZero"/>
        <c:auto val="1"/>
        <c:lblAlgn val="ctr"/>
        <c:lblOffset val="100"/>
        <c:noMultiLvlLbl val="0"/>
      </c:catAx>
      <c:valAx>
        <c:axId val="-2145506200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Total Logged Methods/APIs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5702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9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957309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36483" y="19854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0142725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66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4195943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32873" y="343880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154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8970" y="377870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332</a:t>
            </a:r>
            <a:endParaRPr lang="en-US" sz="1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83732491"/>
              </p:ext>
            </p:extLst>
          </p:nvPr>
        </p:nvGraphicFramePr>
        <p:xfrm>
          <a:off x="0" y="1733"/>
          <a:ext cx="9144000" cy="6856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26640" y="4921708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332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6640" y="5446626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126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26640" y="857706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302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94004616"/>
              </p:ext>
            </p:extLst>
          </p:nvPr>
        </p:nvGraphicFramePr>
        <p:xfrm>
          <a:off x="0" y="-1"/>
          <a:ext cx="9144000" cy="679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417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01089541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37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74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Herzog</dc:creator>
  <cp:lastModifiedBy>Veronica Herzog</cp:lastModifiedBy>
  <cp:revision>18</cp:revision>
  <dcterms:created xsi:type="dcterms:W3CDTF">2016-11-15T16:46:50Z</dcterms:created>
  <dcterms:modified xsi:type="dcterms:W3CDTF">2016-11-16T03:09:29Z</dcterms:modified>
</cp:coreProperties>
</file>