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106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2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 Run of 2048 app:</a:t>
            </a:r>
          </a:p>
          <a:p>
            <a:pPr>
              <a:defRPr/>
            </a:pPr>
            <a:r>
              <a:rPr lang="en-US"/>
              <a:t>Method Calls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andro...MainActivity.onStart</c:v>
                </c:pt>
                <c:pt idx="1">
                  <c:v>andro...MainActivity.onResume</c:v>
                </c:pt>
                <c:pt idx="2">
                  <c:v>andro...MainActivity.onTouch</c:v>
                </c:pt>
                <c:pt idx="3">
                  <c:v>andro...MainActivity.onPause</c:v>
                </c:pt>
                <c:pt idx="4">
                  <c:v>andro...MainActivity.onCreate</c:v>
                </c:pt>
                <c:pt idx="5">
                  <c:v>andro...MainActivity.onBackPressed</c:v>
                </c:pt>
                <c:pt idx="6">
                  <c:v>andro...i.onPreExecute</c:v>
                </c:pt>
                <c:pt idx="7">
                  <c:v>andro...b.run</c:v>
                </c:pt>
                <c:pt idx="8">
                  <c:v>andro...r.onTouch</c:v>
                </c:pt>
                <c:pt idx="9">
                  <c:v>b.a.a.f.run</c:v>
                </c:pt>
                <c:pt idx="10">
                  <c:v>b.a.a.g.run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4.0</c:v>
                </c:pt>
                <c:pt idx="1">
                  <c:v>6.0</c:v>
                </c:pt>
                <c:pt idx="2">
                  <c:v>24.0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6.0</c:v>
                </c:pt>
                <c:pt idx="8">
                  <c:v>154.0</c:v>
                </c:pt>
                <c:pt idx="9">
                  <c:v>2.0</c:v>
                </c:pt>
                <c:pt idx="1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8559160"/>
        <c:axId val="2098537864"/>
      </c:barChart>
      <c:catAx>
        <c:axId val="2098559160"/>
        <c:scaling>
          <c:orientation val="minMax"/>
        </c:scaling>
        <c:delete val="0"/>
        <c:axPos val="l"/>
        <c:majorTickMark val="out"/>
        <c:minorTickMark val="none"/>
        <c:tickLblPos val="nextTo"/>
        <c:crossAx val="2098537864"/>
        <c:crosses val="autoZero"/>
        <c:auto val="1"/>
        <c:lblAlgn val="ctr"/>
        <c:lblOffset val="100"/>
        <c:noMultiLvlLbl val="0"/>
      </c:catAx>
      <c:valAx>
        <c:axId val="2098537864"/>
        <c:scaling>
          <c:orientation val="minMax"/>
          <c:max val="3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98559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 Run of 2048 app:</a:t>
            </a:r>
          </a:p>
          <a:p>
            <a:pPr>
              <a:defRPr/>
            </a:pPr>
            <a:r>
              <a:rPr lang="en-US"/>
              <a:t>API Calls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android.content.Context.bindService</c:v>
                </c:pt>
                <c:pt idx="1">
                  <c:v>android.net.ConnectivityManager.getActiveNetworkInfo</c:v>
                </c:pt>
                <c:pt idx="2">
                  <c:v>java.net.URL.openConnection</c:v>
                </c:pt>
                <c:pt idx="3">
                  <c:v>java.lang.Thread.start</c:v>
                </c:pt>
                <c:pt idx="4">
                  <c:v>java.net.URL.openStream</c:v>
                </c:pt>
                <c:pt idx="5">
                  <c:v>java.net.HttpURLConnection.connect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16.0</c:v>
                </c:pt>
                <c:pt idx="3">
                  <c:v>2.0</c:v>
                </c:pt>
                <c:pt idx="4">
                  <c:v>4.0</c:v>
                </c:pt>
                <c:pt idx="5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5475896"/>
        <c:axId val="2125480856"/>
      </c:barChart>
      <c:catAx>
        <c:axId val="2125475896"/>
        <c:scaling>
          <c:orientation val="minMax"/>
        </c:scaling>
        <c:delete val="0"/>
        <c:axPos val="l"/>
        <c:majorTickMark val="out"/>
        <c:minorTickMark val="none"/>
        <c:tickLblPos val="nextTo"/>
        <c:crossAx val="2125480856"/>
        <c:crosses val="autoZero"/>
        <c:auto val="1"/>
        <c:lblAlgn val="ctr"/>
        <c:lblOffset val="100"/>
        <c:noMultiLvlLbl val="0"/>
      </c:catAx>
      <c:valAx>
        <c:axId val="2125480856"/>
        <c:scaling>
          <c:orientation val="minMax"/>
          <c:max val="2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25475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 Run 2048 App:</a:t>
            </a:r>
          </a:p>
          <a:p>
            <a:pPr>
              <a:defRPr/>
            </a:pPr>
            <a:r>
              <a:rPr lang="en-US" dirty="0" smtClean="0"/>
              <a:t>Methods/APIs</a:t>
            </a:r>
            <a:r>
              <a:rPr lang="en-US" baseline="0" dirty="0" smtClean="0"/>
              <a:t> called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Total Logged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36149278215223"/>
          <c:y val="0.129992709244678"/>
          <c:w val="0.638576771653543"/>
          <c:h val="0.7903344998541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Sheet1!$A$2:$A$38</c:f>
              <c:strCache>
                <c:ptCount val="37"/>
                <c:pt idx="0">
                  <c:v>andro...MainActivity;-&gt;onStart</c:v>
                </c:pt>
                <c:pt idx="1">
                  <c:v>andro...MainActivity;-&gt;onBackPressed</c:v>
                </c:pt>
                <c:pt idx="2">
                  <c:v>andro...MainActivity;-&gt;onCreate</c:v>
                </c:pt>
                <c:pt idx="3">
                  <c:v>andro...MainActivity;-&gt;onDestroy</c:v>
                </c:pt>
                <c:pt idx="4">
                  <c:v>andro...MainActivity;-&gt;onPause</c:v>
                </c:pt>
                <c:pt idx="5">
                  <c:v>andro...MainActivity;-&gt;onResume</c:v>
                </c:pt>
                <c:pt idx="6">
                  <c:v>andro...MainActivity;-&gt;onTouch</c:v>
                </c:pt>
                <c:pt idx="7">
                  <c:v>java/net/URL;-&gt;openConnection</c:v>
                </c:pt>
                <c:pt idx="8">
                  <c:v>java/net/HttpURLConnection;-&gt;connect</c:v>
                </c:pt>
                <c:pt idx="9">
                  <c:v>android/content/Intent;-&gt;setData</c:v>
                </c:pt>
                <c:pt idx="10">
                  <c:v>android/net/ConnectivityManager;-&gt;getActiveNetworkInfo</c:v>
                </c:pt>
                <c:pt idx="11">
                  <c:v>java/net/URL;-&gt;openStream</c:v>
                </c:pt>
                <c:pt idx="12">
                  <c:v>/net/URL;-&gt;openStream</c:v>
                </c:pt>
                <c:pt idx="13">
                  <c:v>andro...ab;-&gt;run</c:v>
                </c:pt>
                <c:pt idx="14">
                  <c:v>andro...b;-&gt;run</c:v>
                </c:pt>
                <c:pt idx="15">
                  <c:v>andro...c;-&gt;onClick</c:v>
                </c:pt>
                <c:pt idx="16">
                  <c:v>andro...d;-&gt;onClick</c:v>
                </c:pt>
                <c:pt idx="17">
                  <c:v>andro...e;-&gt;onClick</c:v>
                </c:pt>
                <c:pt idx="18">
                  <c:v>andro...f;-&gt;onClick</c:v>
                </c:pt>
                <c:pt idx="19">
                  <c:v>andro...g;-&gt;onClick</c:v>
                </c:pt>
                <c:pt idx="20">
                  <c:v>andro...h;-&gt;onClick</c:v>
                </c:pt>
                <c:pt idx="21">
                  <c:v>andro...i;-&gt;onPreExecute</c:v>
                </c:pt>
                <c:pt idx="22">
                  <c:v>andro...r;-&gt;onTouch</c:v>
                </c:pt>
                <c:pt idx="23">
                  <c:v>andro...s;-&gt;onClick</c:v>
                </c:pt>
                <c:pt idx="24">
                  <c:v>andro...u;-&gt;onClick</c:v>
                </c:pt>
                <c:pt idx="25">
                  <c:v>andro...v;-&gt;onClick</c:v>
                </c:pt>
                <c:pt idx="26">
                  <c:v>android/content/Intent;-&gt;setData</c:v>
                </c:pt>
                <c:pt idx="27">
                  <c:v>andro...w;-&gt;onClick</c:v>
                </c:pt>
                <c:pt idx="28">
                  <c:v>andro...x;-&gt;onClick</c:v>
                </c:pt>
                <c:pt idx="29">
                  <c:v>andro...y;-&gt;onClick</c:v>
                </c:pt>
                <c:pt idx="30">
                  <c:v>android/content/Intent;-&gt;setData</c:v>
                </c:pt>
                <c:pt idx="31">
                  <c:v>andro...z;-&gt;onClick</c:v>
                </c:pt>
                <c:pt idx="32">
                  <c:v>android/content/Intent;-&gt;setData</c:v>
                </c:pt>
                <c:pt idx="33">
                  <c:v>android/content/Context;-&gt;bindService</c:v>
                </c:pt>
                <c:pt idx="34">
                  <c:v>java/lang/Thread;-&gt;start</c:v>
                </c:pt>
                <c:pt idx="35">
                  <c:v>b/a/a/f;-&gt;run</c:v>
                </c:pt>
                <c:pt idx="36">
                  <c:v>b/a/a/g;-&gt;run</c:v>
                </c:pt>
              </c:strCache>
            </c:str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4.0</c:v>
                </c:pt>
                <c:pt idx="1">
                  <c:v>2.0</c:v>
                </c:pt>
                <c:pt idx="2">
                  <c:v>2.0</c:v>
                </c:pt>
                <c:pt idx="5">
                  <c:v>6.0</c:v>
                </c:pt>
                <c:pt idx="6">
                  <c:v>24.0</c:v>
                </c:pt>
                <c:pt idx="7">
                  <c:v>16.0</c:v>
                </c:pt>
                <c:pt idx="8">
                  <c:v>12.0</c:v>
                </c:pt>
                <c:pt idx="10">
                  <c:v>4.0</c:v>
                </c:pt>
                <c:pt idx="12">
                  <c:v>4.0</c:v>
                </c:pt>
                <c:pt idx="14">
                  <c:v>6.0</c:v>
                </c:pt>
                <c:pt idx="21">
                  <c:v>2.0</c:v>
                </c:pt>
                <c:pt idx="22">
                  <c:v>154.0</c:v>
                </c:pt>
                <c:pt idx="33">
                  <c:v>2.0</c:v>
                </c:pt>
                <c:pt idx="34">
                  <c:v>2.0</c:v>
                </c:pt>
                <c:pt idx="35">
                  <c:v>2.0</c:v>
                </c:pt>
                <c:pt idx="36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958712"/>
        <c:axId val="2125736536"/>
      </c:barChart>
      <c:catAx>
        <c:axId val="212895871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25736536"/>
        <c:crosses val="autoZero"/>
        <c:auto val="1"/>
        <c:lblAlgn val="ctr"/>
        <c:lblOffset val="100"/>
        <c:noMultiLvlLbl val="0"/>
      </c:catAx>
      <c:valAx>
        <c:axId val="2125736536"/>
        <c:scaling>
          <c:orientation val="minMax"/>
          <c:max val="25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289587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9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957309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36483" y="19854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0142725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966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1984283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12687" y="2689003"/>
            <a:ext cx="496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154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Herzog</dc:creator>
  <cp:lastModifiedBy>Veronica Herzog</cp:lastModifiedBy>
  <cp:revision>6</cp:revision>
  <dcterms:created xsi:type="dcterms:W3CDTF">2016-11-15T16:46:50Z</dcterms:created>
  <dcterms:modified xsi:type="dcterms:W3CDTF">2016-11-15T17:57:40Z</dcterms:modified>
</cp:coreProperties>
</file>