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656" autoAdjust="0"/>
    <p:restoredTop sz="94667" autoAdjust="0"/>
  </p:normalViewPr>
  <p:slideViewPr>
    <p:cSldViewPr snapToGrid="0" snapToObjects="1">
      <p:cViewPr varScale="1">
        <p:scale>
          <a:sx n="113" d="100"/>
          <a:sy n="113" d="100"/>
        </p:scale>
        <p:origin x="-238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Method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andro...MainActivity.onStart</c:v>
                </c:pt>
                <c:pt idx="1">
                  <c:v>andro...MainActivity.onResume</c:v>
                </c:pt>
                <c:pt idx="2">
                  <c:v>andro...MainActivity.onTouch</c:v>
                </c:pt>
                <c:pt idx="3">
                  <c:v>andro...MainActivity.onPause</c:v>
                </c:pt>
                <c:pt idx="4">
                  <c:v>andro...MainActivity.onCreate</c:v>
                </c:pt>
                <c:pt idx="5">
                  <c:v>andro...MainActivity.onBackPressed</c:v>
                </c:pt>
                <c:pt idx="6">
                  <c:v>andro...i.onPreExecute</c:v>
                </c:pt>
                <c:pt idx="7">
                  <c:v>andro...b.run</c:v>
                </c:pt>
                <c:pt idx="8">
                  <c:v>andro...r.onTouch</c:v>
                </c:pt>
                <c:pt idx="9">
                  <c:v>b.a.a.f.run</c:v>
                </c:pt>
                <c:pt idx="10">
                  <c:v>b.a.a.g.run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4.0</c:v>
                </c:pt>
                <c:pt idx="1">
                  <c:v>6.0</c:v>
                </c:pt>
                <c:pt idx="2">
                  <c:v>24.0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6.0</c:v>
                </c:pt>
                <c:pt idx="8">
                  <c:v>154.0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5904888"/>
        <c:axId val="2102140248"/>
      </c:barChart>
      <c:catAx>
        <c:axId val="2135904888"/>
        <c:scaling>
          <c:orientation val="minMax"/>
        </c:scaling>
        <c:delete val="0"/>
        <c:axPos val="l"/>
        <c:majorTickMark val="out"/>
        <c:minorTickMark val="none"/>
        <c:tickLblPos val="nextTo"/>
        <c:crossAx val="2102140248"/>
        <c:crosses val="autoZero"/>
        <c:auto val="1"/>
        <c:lblAlgn val="ctr"/>
        <c:lblOffset val="100"/>
        <c:noMultiLvlLbl val="0"/>
      </c:catAx>
      <c:valAx>
        <c:axId val="2102140248"/>
        <c:scaling>
          <c:orientation val="minMax"/>
          <c:max val="3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35904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API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java.net.URL.openConnection</c:v>
                </c:pt>
                <c:pt idx="3">
                  <c:v>java.lang.Thread.start</c:v>
                </c:pt>
                <c:pt idx="4">
                  <c:v>java.net.URL.openStream</c:v>
                </c:pt>
                <c:pt idx="5">
                  <c:v>java.net.HttpURLConnection.connect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16.0</c:v>
                </c:pt>
                <c:pt idx="3">
                  <c:v>2.0</c:v>
                </c:pt>
                <c:pt idx="4">
                  <c:v>4.0</c:v>
                </c:pt>
                <c:pt idx="5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6691576"/>
        <c:axId val="-2136688568"/>
      </c:barChart>
      <c:catAx>
        <c:axId val="-213669157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36688568"/>
        <c:crosses val="autoZero"/>
        <c:auto val="1"/>
        <c:lblAlgn val="ctr"/>
        <c:lblOffset val="100"/>
        <c:noMultiLvlLbl val="0"/>
      </c:catAx>
      <c:valAx>
        <c:axId val="-2136688568"/>
        <c:scaling>
          <c:orientation val="minMax"/>
          <c:max val="2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36691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 Run 2048 App:</a:t>
            </a:r>
          </a:p>
          <a:p>
            <a:pPr>
              <a:defRPr/>
            </a:pPr>
            <a:r>
              <a:rPr lang="en-US" dirty="0" smtClean="0"/>
              <a:t>Methods</a:t>
            </a:r>
            <a:r>
              <a:rPr lang="en-US" baseline="0" dirty="0" smtClean="0"/>
              <a:t> &amp; APIs Called (out of Total)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36149278215223"/>
          <c:y val="0.129992709244678"/>
          <c:w val="0.638576771653543"/>
          <c:h val="0.7903344998541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Sheet1!$A$2:$A$34</c:f>
              <c:strCache>
                <c:ptCount val="33"/>
                <c:pt idx="0">
                  <c:v>java.netURL.openConnection</c:v>
                </c:pt>
                <c:pt idx="1">
                  <c:v>java.net.URL.openStream</c:v>
                </c:pt>
                <c:pt idx="2">
                  <c:v>java.net.HttpURLConnection.connect</c:v>
                </c:pt>
                <c:pt idx="3">
                  <c:v>java.lang.Thread.start</c:v>
                </c:pt>
                <c:pt idx="4">
                  <c:v>b.a.a.g.run</c:v>
                </c:pt>
                <c:pt idx="5">
                  <c:v>b.a.a.f.run</c:v>
                </c:pt>
                <c:pt idx="6">
                  <c:v>android.net.ConnectivityManager.getActiveNetworkInfo</c:v>
                </c:pt>
                <c:pt idx="7">
                  <c:v>android.content.Intent.setData</c:v>
                </c:pt>
                <c:pt idx="8">
                  <c:v>android.content.Context.bindService</c:v>
                </c:pt>
                <c:pt idx="9">
                  <c:v>andro...z.onClick</c:v>
                </c:pt>
                <c:pt idx="10">
                  <c:v>andro...y.onClick</c:v>
                </c:pt>
                <c:pt idx="11">
                  <c:v>andro...x.onClick</c:v>
                </c:pt>
                <c:pt idx="12">
                  <c:v>andro...w.onClick</c:v>
                </c:pt>
                <c:pt idx="13">
                  <c:v>andro...v.onClick</c:v>
                </c:pt>
                <c:pt idx="14">
                  <c:v>andro...u.onClick</c:v>
                </c:pt>
                <c:pt idx="15">
                  <c:v>andro...s.onClick</c:v>
                </c:pt>
                <c:pt idx="16">
                  <c:v>andro...r.onTouch</c:v>
                </c:pt>
                <c:pt idx="17">
                  <c:v>andro...MainActivity.onTouch</c:v>
                </c:pt>
                <c:pt idx="18">
                  <c:v>andro...MainActivity.onStart</c:v>
                </c:pt>
                <c:pt idx="19">
                  <c:v>andro...MainActivity.onResume</c:v>
                </c:pt>
                <c:pt idx="20">
                  <c:v>andro...MainActivity.onPause</c:v>
                </c:pt>
                <c:pt idx="21">
                  <c:v>andro...MainActivity.onDestroy</c:v>
                </c:pt>
                <c:pt idx="22">
                  <c:v>andro...MainActivity.onCreate</c:v>
                </c:pt>
                <c:pt idx="23">
                  <c:v>andro...MainActivity.onBackPressed</c:v>
                </c:pt>
                <c:pt idx="24">
                  <c:v>andro...i.onPreExecute</c:v>
                </c:pt>
                <c:pt idx="25">
                  <c:v>andro...h.onClick</c:v>
                </c:pt>
                <c:pt idx="26">
                  <c:v>andro...g.onClick</c:v>
                </c:pt>
                <c:pt idx="27">
                  <c:v>andro...f.onClick</c:v>
                </c:pt>
                <c:pt idx="28">
                  <c:v>andro...e.onClick</c:v>
                </c:pt>
                <c:pt idx="29">
                  <c:v>andro...d.onClick</c:v>
                </c:pt>
                <c:pt idx="30">
                  <c:v>andro...c.onClick</c:v>
                </c:pt>
                <c:pt idx="31">
                  <c:v>andro...b.run</c:v>
                </c:pt>
                <c:pt idx="32">
                  <c:v>andro...ab.run</c:v>
                </c:pt>
              </c:strCache>
            </c:str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16.0</c:v>
                </c:pt>
                <c:pt idx="1">
                  <c:v>4.0</c:v>
                </c:pt>
                <c:pt idx="2">
                  <c:v>12.0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4.0</c:v>
                </c:pt>
                <c:pt idx="8">
                  <c:v>2.0</c:v>
                </c:pt>
                <c:pt idx="16">
                  <c:v>154.0</c:v>
                </c:pt>
                <c:pt idx="17">
                  <c:v>24.0</c:v>
                </c:pt>
                <c:pt idx="18">
                  <c:v>4.0</c:v>
                </c:pt>
                <c:pt idx="19">
                  <c:v>6.0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3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6665752"/>
        <c:axId val="-2136662776"/>
      </c:barChart>
      <c:catAx>
        <c:axId val="-213666575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2136662776"/>
        <c:crosses val="autoZero"/>
        <c:auto val="1"/>
        <c:lblAlgn val="ctr"/>
        <c:lblOffset val="100"/>
        <c:noMultiLvlLbl val="0"/>
      </c:catAx>
      <c:valAx>
        <c:axId val="-2136662776"/>
        <c:scaling>
          <c:orientation val="minMax"/>
          <c:max val="25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36665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Sheet1!$A$2:$A$838</c:f>
              <c:strCache>
                <c:ptCount val="837"/>
                <c:pt idx="0">
                  <c:v>android.animation.AnimatorSet.start</c:v>
                </c:pt>
                <c:pt idx="1">
                  <c:v>android.animation.ObjectAnimator.start</c:v>
                </c:pt>
                <c:pt idx="2">
                  <c:v>android.bluetooth.BluetoothAdapter.getAddress</c:v>
                </c:pt>
                <c:pt idx="3">
                  <c:v>android.content.ContentResolver.openInputStream</c:v>
                </c:pt>
                <c:pt idx="4">
                  <c:v>android.content.ContentResolver.query</c:v>
                </c:pt>
                <c:pt idx="5">
                  <c:v>android.content.ContentResolver.registerContentObserver</c:v>
                </c:pt>
                <c:pt idx="6">
                  <c:v>android.content.Context.sendBroadcast</c:v>
                </c:pt>
                <c:pt idx="7">
                  <c:v>android.content.Context.startService</c:v>
                </c:pt>
                <c:pt idx="8">
                  <c:v>android.content.Intent.&lt;init&gt;</c:v>
                </c:pt>
                <c:pt idx="9">
                  <c:v>android.content.Intent.setData</c:v>
                </c:pt>
                <c:pt idx="10">
                  <c:v>android.content.Intent.setDataAndType</c:v>
                </c:pt>
                <c:pt idx="11">
                  <c:v>android.hardware.Camera.open</c:v>
                </c:pt>
                <c:pt idx="12">
                  <c:v>android.location.LocationManager.getBestProvider</c:v>
                </c:pt>
                <c:pt idx="13">
                  <c:v>android.location.LocationManager.getLastKnownLocation</c:v>
                </c:pt>
                <c:pt idx="14">
                  <c:v>android.location.LocationManager.isProviderEnabled</c:v>
                </c:pt>
                <c:pt idx="15">
                  <c:v>android.location.LocationManager.requestLocationUpdates</c:v>
                </c:pt>
                <c:pt idx="16">
                  <c:v>android.media.MediaPlayer.release</c:v>
                </c:pt>
                <c:pt idx="17">
                  <c:v>android.media.MediaPlayer.start</c:v>
                </c:pt>
                <c:pt idx="18">
                  <c:v>android.media.MediaPlayer.stop</c:v>
                </c:pt>
                <c:pt idx="19">
                  <c:v>android.media.MediaScannerConnection.scanFile</c:v>
                </c:pt>
                <c:pt idx="20">
                  <c:v>android.net.ConnectivityManager.getActiveNetworkInfo</c:v>
                </c:pt>
                <c:pt idx="21">
                  <c:v>android.net.wifi.WifiManager.getConnectionInfo</c:v>
                </c:pt>
                <c:pt idx="22">
                  <c:v>android.os.HandlerThread.start</c:v>
                </c:pt>
                <c:pt idx="23">
                  <c:v>android.os.Vibrator.vibrate</c:v>
                </c:pt>
                <c:pt idx="24">
                  <c:v>android.preference.CheckBoxPreference.isChecked</c:v>
                </c:pt>
                <c:pt idx="25">
                  <c:v>android.telephony.TelephonyManager.getDeviceId</c:v>
                </c:pt>
                <c:pt idx="26">
                  <c:v>android.telephony.TelephonyManager.getLine1Number</c:v>
                </c:pt>
                <c:pt idx="27">
                  <c:v>android.view.ViewPropertyAnimator.start</c:v>
                </c:pt>
                <c:pt idx="28">
                  <c:v>android.webkit.WebView.&lt;init&gt;</c:v>
                </c:pt>
                <c:pt idx="29">
                  <c:v>android.widget.CheckBox.isChecked</c:v>
                </c:pt>
                <c:pt idx="30">
                  <c:v>android.widget.VideoView.pause</c:v>
                </c:pt>
                <c:pt idx="31">
                  <c:v>android.widget.VideoView.setVideoPath</c:v>
                </c:pt>
                <c:pt idx="32">
                  <c:v>android.widget.VideoView.setVideoURI</c:v>
                </c:pt>
                <c:pt idx="33">
                  <c:v>android.widget.VideoView.start</c:v>
                </c:pt>
                <c:pt idx="34">
                  <c:v>android.widget.VideoView.stopPlayback</c:v>
                </c:pt>
                <c:pt idx="35">
                  <c:v>com.applovin.adview.AppLovinConfirmationActivity.onCreate</c:v>
                </c:pt>
                <c:pt idx="36">
                  <c:v>com.applovin.adview.AppLovinConfirmationActivity.onDestroy</c:v>
                </c:pt>
                <c:pt idx="37">
                  <c:v>com.applovin.adview.AppLovinConfirmationActivity.onPause</c:v>
                </c:pt>
                <c:pt idx="38">
                  <c:v>com.applovin.adview.AppLovinConfirmationActivity.onResume</c:v>
                </c:pt>
                <c:pt idx="39">
                  <c:v>com.applovin.adview.AppLovinConfirmationActivity.onStart</c:v>
                </c:pt>
                <c:pt idx="40">
                  <c:v>com.applovin.adview.AppLovinInterstitialActivity.onBackPressed</c:v>
                </c:pt>
                <c:pt idx="41">
                  <c:v>com.applovin.adview.AppLovinInterstitialActivity.onCreate</c:v>
                </c:pt>
                <c:pt idx="42">
                  <c:v>com.applovin.adview.AppLovinInterstitialActivity.onDestroy</c:v>
                </c:pt>
                <c:pt idx="43">
                  <c:v>com.applovin.adview.AppLovinInterstitialActivity.onPause</c:v>
                </c:pt>
                <c:pt idx="44">
                  <c:v>com.applovin.adview.AppLovinInterstitialActivity.onResume</c:v>
                </c:pt>
                <c:pt idx="45">
                  <c:v>com.applovin.adview.AppLovinInterstitialActivity.onStart</c:v>
                </c:pt>
                <c:pt idx="46">
                  <c:v>com.applovin.adview.a.onClick</c:v>
                </c:pt>
                <c:pt idx="47">
                  <c:v>com.applovin.adview.d.run</c:v>
                </c:pt>
                <c:pt idx="48">
                  <c:v>com.applovin.adview.i.run</c:v>
                </c:pt>
                <c:pt idx="49">
                  <c:v>com.applovin.adview.j.onClick</c:v>
                </c:pt>
                <c:pt idx="50">
                  <c:v>com.applovin.adview.k.onClick</c:v>
                </c:pt>
                <c:pt idx="51">
                  <c:v>com.applovin.adview.l.run</c:v>
                </c:pt>
                <c:pt idx="52">
                  <c:v>com.applovin.adview.m.run</c:v>
                </c:pt>
                <c:pt idx="53">
                  <c:v>com.applovin.adview.o.run</c:v>
                </c:pt>
                <c:pt idx="54">
                  <c:v>com.applovin.adview.p.run</c:v>
                </c:pt>
                <c:pt idx="55">
                  <c:v>com.applovin.impl.adview.AppLovinVideoView.setVideoURI</c:v>
                </c:pt>
                <c:pt idx="56">
                  <c:v>com.applovin.impl.adview.AppLovinVideoView.start</c:v>
                </c:pt>
                <c:pt idx="57">
                  <c:v>com.applovin.impl.adview.a.run</c:v>
                </c:pt>
                <c:pt idx="58">
                  <c:v>com.applovin.impl.adview.aa.onClick</c:v>
                </c:pt>
                <c:pt idx="59">
                  <c:v>com.applovin.impl.adview.ab.onClick</c:v>
                </c:pt>
                <c:pt idx="60">
                  <c:v>com.applovin.impl.adview.ac.run</c:v>
                </c:pt>
                <c:pt idx="61">
                  <c:v>com.applovin.impl.adview.af.run</c:v>
                </c:pt>
                <c:pt idx="62">
                  <c:v>com.applovin.impl.adview.ag.run</c:v>
                </c:pt>
                <c:pt idx="63">
                  <c:v>com.applovin.impl.adview.ah.run</c:v>
                </c:pt>
                <c:pt idx="64">
                  <c:v>com.applovin.impl.adview.ai.run</c:v>
                </c:pt>
                <c:pt idx="65">
                  <c:v>com.applovin.impl.adview.b.run</c:v>
                </c:pt>
                <c:pt idx="66">
                  <c:v>com.applovin.impl.adview.f.run</c:v>
                </c:pt>
                <c:pt idx="67">
                  <c:v>com.applovin.impl.adview.g.run</c:v>
                </c:pt>
                <c:pt idx="68">
                  <c:v>com.applovin.impl.adview.h.run</c:v>
                </c:pt>
                <c:pt idx="69">
                  <c:v>com.applovin.impl.adview.i.run</c:v>
                </c:pt>
                <c:pt idx="70">
                  <c:v>com.applovin.impl.adview.j.run</c:v>
                </c:pt>
                <c:pt idx="71">
                  <c:v>com.applovin.impl.adview.k.run</c:v>
                </c:pt>
                <c:pt idx="72">
                  <c:v>com.applovin.impl.adview.o.onFocusChanged</c:v>
                </c:pt>
                <c:pt idx="73">
                  <c:v>com.applovin.impl.adview.p.onTouch</c:v>
                </c:pt>
                <c:pt idx="74">
                  <c:v>com.applovin.impl.adview.q.onLongClick</c:v>
                </c:pt>
                <c:pt idx="75">
                  <c:v>com.applovin.impl.adview.v.onCreate</c:v>
                </c:pt>
                <c:pt idx="76">
                  <c:v>com.applovin.impl.adview.z.run</c:v>
                </c:pt>
                <c:pt idx="77">
                  <c:v>com.applovin.impl.sdk.aa.run</c:v>
                </c:pt>
                <c:pt idx="78">
                  <c:v>com.applovin.impl.sdk.ab.run</c:v>
                </c:pt>
                <c:pt idx="79">
                  <c:v>com.applovin.impl.sdk.ac.run</c:v>
                </c:pt>
                <c:pt idx="80">
                  <c:v>com.applovin.impl.sdk.ad.run</c:v>
                </c:pt>
                <c:pt idx="81">
                  <c:v>com.applovin.impl.sdk.ae.run</c:v>
                </c:pt>
                <c:pt idx="82">
                  <c:v>com.applovin.impl.sdk.af.run</c:v>
                </c:pt>
                <c:pt idx="83">
                  <c:v>com.applovin.impl.sdk.ag.run</c:v>
                </c:pt>
                <c:pt idx="84">
                  <c:v>com.applovin.impl.sdk.ah.run</c:v>
                </c:pt>
                <c:pt idx="85">
                  <c:v>com.applovin.impl.sdk.ai.run</c:v>
                </c:pt>
                <c:pt idx="86">
                  <c:v>com.applovin.impl.sdk.ak.run</c:v>
                </c:pt>
                <c:pt idx="87">
                  <c:v>com.applovin.impl.sdk.am.run</c:v>
                </c:pt>
                <c:pt idx="88">
                  <c:v>com.applovin.impl.sdk.an.onClick</c:v>
                </c:pt>
                <c:pt idx="89">
                  <c:v>com.applovin.impl.sdk.ao.run</c:v>
                </c:pt>
                <c:pt idx="90">
                  <c:v>com.applovin.impl.sdk.ap.run</c:v>
                </c:pt>
                <c:pt idx="91">
                  <c:v>com.applovin.impl.sdk.aq.onClick</c:v>
                </c:pt>
                <c:pt idx="92">
                  <c:v>com.applovin.impl.sdk.bg.run</c:v>
                </c:pt>
                <c:pt idx="93">
                  <c:v>com.applovin.impl.sdk.bi.run</c:v>
                </c:pt>
                <c:pt idx="94">
                  <c:v>com.applovin.impl.sdk.bk.run</c:v>
                </c:pt>
                <c:pt idx="95">
                  <c:v>com.applovin.impl.sdk.bp.run</c:v>
                </c:pt>
                <c:pt idx="96">
                  <c:v>com.applovin.impl.sdk.bq.run</c:v>
                </c:pt>
                <c:pt idx="97">
                  <c:v>com.applovin.impl.sdk.br.run</c:v>
                </c:pt>
                <c:pt idx="98">
                  <c:v>com.applovin.impl.sdk.bt.run</c:v>
                </c:pt>
                <c:pt idx="99">
                  <c:v>com.applovin.impl.sdk.by.run</c:v>
                </c:pt>
                <c:pt idx="100">
                  <c:v>com.applovin.impl.sdk.x.run</c:v>
                </c:pt>
                <c:pt idx="101">
                  <c:v>com.applovin.impl.sdk.y.run</c:v>
                </c:pt>
                <c:pt idx="102">
                  <c:v>com.bluekai.sdk.SettingsActivity$1.onClick</c:v>
                </c:pt>
                <c:pt idx="103">
                  <c:v>com.bluekai.sdk.SettingsActivity$2.onClick</c:v>
                </c:pt>
                <c:pt idx="104">
                  <c:v>com.bluekai.sdk.SettingsActivity.onCreate</c:v>
                </c:pt>
                <c:pt idx="105">
                  <c:v>com.bluekai.sdk.SettingsActivity.onDestroy</c:v>
                </c:pt>
                <c:pt idx="106">
                  <c:v>com.bluekai.sdk.SettingsActivity.onPause</c:v>
                </c:pt>
                <c:pt idx="107">
                  <c:v>com.bluekai.sdk.SettingsActivity.onResume</c:v>
                </c:pt>
                <c:pt idx="108">
                  <c:v>com.bluekai.sdk.SettingsActivity.onStart</c:v>
                </c:pt>
                <c:pt idx="109">
                  <c:v>com.bluekai.sdk.a$a$1.run</c:v>
                </c:pt>
                <c:pt idx="110">
                  <c:v>com.bluekai.sdk.a$a.run</c:v>
                </c:pt>
                <c:pt idx="111">
                  <c:v>com.bluekai.sdk.c.onCreate</c:v>
                </c:pt>
                <c:pt idx="112">
                  <c:v>com.bluekai.sdk.d$1.onReceivedError</c:v>
                </c:pt>
                <c:pt idx="113">
                  <c:v>com.bluekai.sdk.d$2.onClick</c:v>
                </c:pt>
                <c:pt idx="114">
                  <c:v>com.bluekai.sdk.d.onCreateDialog</c:v>
                </c:pt>
                <c:pt idx="115">
                  <c:v>com.bluekai.sdk.e$1.onReceivedError</c:v>
                </c:pt>
                <c:pt idx="116">
                  <c:v>com.brightroll.androidsdk.AdActivity$1.onReceive</c:v>
                </c:pt>
                <c:pt idx="117">
                  <c:v>com.brightroll.androidsdk.AdActivity$3.run</c:v>
                </c:pt>
                <c:pt idx="118">
                  <c:v>com.brightroll.androidsdk.AdActivity$4$1.run</c:v>
                </c:pt>
                <c:pt idx="119">
                  <c:v>com.brightroll.androidsdk.AdActivity$4.run</c:v>
                </c:pt>
                <c:pt idx="120">
                  <c:v>com.brightroll.androidsdk.AdActivity$5.run</c:v>
                </c:pt>
                <c:pt idx="121">
                  <c:v>com.brightroll.androidsdk.AdActivity$6.run</c:v>
                </c:pt>
                <c:pt idx="122">
                  <c:v>com.brightroll.androidsdk.AdActivity.onBackPressed</c:v>
                </c:pt>
                <c:pt idx="123">
                  <c:v>com.brightroll.androidsdk.AdActivity.onCreate</c:v>
                </c:pt>
                <c:pt idx="124">
                  <c:v>com.brightroll.androidsdk.AdActivity.onDestroy</c:v>
                </c:pt>
                <c:pt idx="125">
                  <c:v>com.brightroll.androidsdk.AdActivity.onPause</c:v>
                </c:pt>
                <c:pt idx="126">
                  <c:v>com.brightroll.androidsdk.AdActivity.onResume</c:v>
                </c:pt>
                <c:pt idx="127">
                  <c:v>com.brightroll.androidsdk.AdActivity.onStart</c:v>
                </c:pt>
                <c:pt idx="128">
                  <c:v>com.brightroll.androidsdk.AdIdTask.doInBackground</c:v>
                </c:pt>
                <c:pt idx="129">
                  <c:v>com.brightroll.androidsdk.AdIdTask.onPostExecute</c:v>
                </c:pt>
                <c:pt idx="130">
                  <c:v>com.brightroll.androidsdk.AdIdTask.onPreExecute</c:v>
                </c:pt>
                <c:pt idx="131">
                  <c:v>com.brightroll.androidsdk.AsyncHttpRequest.doInBackground</c:v>
                </c:pt>
                <c:pt idx="132">
                  <c:v>com.brightroll.androidsdk.AsyncHttpRequest.onPostExecute</c:v>
                </c:pt>
                <c:pt idx="133">
                  <c:v>com.brightroll.androidsdk.AsyncHttpRequest.onPreExecute</c:v>
                </c:pt>
                <c:pt idx="134">
                  <c:v>com.brightroll.androidsdk.AsyncHttpRequest.start</c:v>
                </c:pt>
                <c:pt idx="135">
                  <c:v>com.chartboost.sdk.CBImpressionActivity.onBackPressed</c:v>
                </c:pt>
                <c:pt idx="136">
                  <c:v>com.chartboost.sdk.CBImpressionActivity.onCreate</c:v>
                </c:pt>
                <c:pt idx="137">
                  <c:v>com.chartboost.sdk.CBImpressionActivity.onDestroy</c:v>
                </c:pt>
                <c:pt idx="138">
                  <c:v>com.chartboost.sdk.CBImpressionActivity.onPause</c:v>
                </c:pt>
                <c:pt idx="139">
                  <c:v>com.chartboost.sdk.CBImpressionActivity.onResume</c:v>
                </c:pt>
                <c:pt idx="140">
                  <c:v>com.chartboost.sdk.CBImpressionActivity.onStart</c:v>
                </c:pt>
                <c:pt idx="141">
                  <c:v>com.chartboost.sdk.Chartboost$2.run</c:v>
                </c:pt>
                <c:pt idx="142">
                  <c:v>com.chartboost.sdk.Chartboost$3.run</c:v>
                </c:pt>
                <c:pt idx="143">
                  <c:v>com.chartboost.sdk.Chartboost$CBAgeGateConfirmation.execute</c:v>
                </c:pt>
                <c:pt idx="144">
                  <c:v>com.chartboost.sdk.Chartboost$a.run</c:v>
                </c:pt>
                <c:pt idx="145">
                  <c:v>com.chartboost.sdk.Chartboost.onBackPressed</c:v>
                </c:pt>
                <c:pt idx="146">
                  <c:v>com.chartboost.sdk.Chartboost.onCreate</c:v>
                </c:pt>
                <c:pt idx="147">
                  <c:v>com.chartboost.sdk.Chartboost.onDestroy</c:v>
                </c:pt>
                <c:pt idx="148">
                  <c:v>com.chartboost.sdk.Chartboost.onStart</c:v>
                </c:pt>
                <c:pt idx="149">
                  <c:v>com.chartboost.sdk.ChartboostActivity.onBackPressed</c:v>
                </c:pt>
                <c:pt idx="150">
                  <c:v>com.chartboost.sdk.ChartboostActivity.onCreate</c:v>
                </c:pt>
                <c:pt idx="151">
                  <c:v>com.chartboost.sdk.ChartboostActivity.onDestroy</c:v>
                </c:pt>
                <c:pt idx="152">
                  <c:v>com.chartboost.sdk.ChartboostActivity.onPause</c:v>
                </c:pt>
                <c:pt idx="153">
                  <c:v>com.chartboost.sdk.ChartboostActivity.onResume</c:v>
                </c:pt>
                <c:pt idx="154">
                  <c:v>com.chartboost.sdk.ChartboostActivity.onStart</c:v>
                </c:pt>
                <c:pt idx="155">
                  <c:v>com.chartboost.sdk.ChartboostNativeActivity.onBackPressed</c:v>
                </c:pt>
                <c:pt idx="156">
                  <c:v>com.chartboost.sdk.ChartboostNativeActivity.onCreate</c:v>
                </c:pt>
                <c:pt idx="157">
                  <c:v>com.chartboost.sdk.ChartboostNativeActivity.onDestroy</c:v>
                </c:pt>
                <c:pt idx="158">
                  <c:v>com.chartboost.sdk.ChartboostNativeActivity.onStart</c:v>
                </c:pt>
                <c:pt idx="159">
                  <c:v>com.chartboost.sdk.Libraries.c$1.run</c:v>
                </c:pt>
                <c:pt idx="160">
                  <c:v>com.chartboost.sdk.a$1.run</c:v>
                </c:pt>
                <c:pt idx="161">
                  <c:v>com.chartboost.sdk.a$2.run</c:v>
                </c:pt>
                <c:pt idx="162">
                  <c:v>com.chartboost.sdk.a$3.run</c:v>
                </c:pt>
                <c:pt idx="163">
                  <c:v>com.chartboost.sdk.a$4$1.run</c:v>
                </c:pt>
                <c:pt idx="164">
                  <c:v>com.chartboost.sdk.a$4.execute</c:v>
                </c:pt>
                <c:pt idx="165">
                  <c:v>com.chartboost.sdk.b$2$1$1.run</c:v>
                </c:pt>
                <c:pt idx="166">
                  <c:v>com.chartboost.sdk.b$2.run</c:v>
                </c:pt>
                <c:pt idx="167">
                  <c:v>com.chartboost.sdk.c$b$1.onTouch</c:v>
                </c:pt>
                <c:pt idx="168">
                  <c:v>com.chartboost.sdk.impl.a$a$1.onClick</c:v>
                </c:pt>
                <c:pt idx="169">
                  <c:v>com.chartboost.sdk.impl.a$a$2.onClick</c:v>
                </c:pt>
                <c:pt idx="170">
                  <c:v>com.chartboost.sdk.impl.g$a$1.onClick</c:v>
                </c:pt>
                <c:pt idx="171">
                  <c:v>com.chartboost.sdk.impl.g$a$2.run</c:v>
                </c:pt>
                <c:pt idx="172">
                  <c:v>com.chartboost.sdk.impl.g$a$a$1.onClick</c:v>
                </c:pt>
                <c:pt idx="173">
                  <c:v>com.chartboost.sdk.impl.i$d$1.run</c:v>
                </c:pt>
                <c:pt idx="174">
                  <c:v>com.chartboost.sdk.impl.m$1$1.run</c:v>
                </c:pt>
                <c:pt idx="175">
                  <c:v>com.chartboost.sdk.impl.m$1.run</c:v>
                </c:pt>
                <c:pt idx="176">
                  <c:v>com.chartboost.sdk.impl.n$a$1.run</c:v>
                </c:pt>
                <c:pt idx="177">
                  <c:v>com.chartboost.sdk.impl.n$a.run</c:v>
                </c:pt>
                <c:pt idx="178">
                  <c:v>com.chartboost.sdk.impl.o$2.run</c:v>
                </c:pt>
                <c:pt idx="179">
                  <c:v>com.chartboost.sdk.impl.r$1.onTouch</c:v>
                </c:pt>
                <c:pt idx="180">
                  <c:v>com.chartboost.sdk.impl.t$2.onTouch</c:v>
                </c:pt>
                <c:pt idx="181">
                  <c:v>com.chartboost.sdk.impl.t.onTouchEvent</c:v>
                </c:pt>
                <c:pt idx="182">
                  <c:v>com.chartboost.sdk.impl.v$1.run</c:v>
                </c:pt>
                <c:pt idx="183">
                  <c:v>com.chartboost.sdk.impl.w$b.onKeyDown</c:v>
                </c:pt>
                <c:pt idx="184">
                  <c:v>com.chartboost.sdk.impl.w$c.onReceivedError</c:v>
                </c:pt>
                <c:pt idx="185">
                  <c:v>com.crashlytics.android.Crashlytics.start</c:v>
                </c:pt>
                <c:pt idx="186">
                  <c:v>com.crashlytics.android.E.run</c:v>
                </c:pt>
                <c:pt idx="187">
                  <c:v>com.crashlytics.android.G.run</c:v>
                </c:pt>
                <c:pt idx="188">
                  <c:v>com.crashlytics.android.L.onReceive</c:v>
                </c:pt>
                <c:pt idx="189">
                  <c:v>com.crashlytics.android.M.onReceive</c:v>
                </c:pt>
                <c:pt idx="190">
                  <c:v>com.crashlytics.android.P.run</c:v>
                </c:pt>
                <c:pt idx="191">
                  <c:v>com.crashlytics.android.internal.C.run</c:v>
                </c:pt>
                <c:pt idx="192">
                  <c:v>com.crashlytics.android.internal.P.run</c:v>
                </c:pt>
                <c:pt idx="193">
                  <c:v>com.crashlytics.android.internal.Q.run</c:v>
                </c:pt>
                <c:pt idx="194">
                  <c:v>com.crashlytics.android.internal.R.run</c:v>
                </c:pt>
                <c:pt idx="195">
                  <c:v>com.crashlytics.android.internal.S.run</c:v>
                </c:pt>
                <c:pt idx="196">
                  <c:v>com.crashlytics.android.internal.T.run</c:v>
                </c:pt>
                <c:pt idx="197">
                  <c:v>com.crashlytics.android.internal.Y.run</c:v>
                </c:pt>
                <c:pt idx="198">
                  <c:v>com.crashlytics.android.internal.aB.a</c:v>
                </c:pt>
                <c:pt idx="199">
                  <c:v>com.crashlytics.android.internal.aa.run</c:v>
                </c:pt>
                <c:pt idx="200">
                  <c:v>com.crashlytics.android.j.onPreExecute</c:v>
                </c:pt>
                <c:pt idx="201">
                  <c:v>com.crashlytics.android.p.run</c:v>
                </c:pt>
                <c:pt idx="202">
                  <c:v>com.crashlytics.android.q.onClick</c:v>
                </c:pt>
                <c:pt idx="203">
                  <c:v>com.crashlytics.android.r.onClick</c:v>
                </c:pt>
                <c:pt idx="204">
                  <c:v>com.crashlytics.android.s.onClick</c:v>
                </c:pt>
                <c:pt idx="205">
                  <c:v>com.electrotank.electroserver5.client.connection.EsEngine$1.run</c:v>
                </c:pt>
                <c:pt idx="206">
                  <c:v>com.electrotank.electroserver5.client.connection.EsEngine$2.run</c:v>
                </c:pt>
                <c:pt idx="207">
                  <c:v>com.electrotank.electroserver5.client.connection.SocketConnection.run</c:v>
                </c:pt>
                <c:pt idx="208">
                  <c:v>com.electrotank.electroserver5.client.connection.UdpConnection.run</c:v>
                </c:pt>
                <c:pt idx="209">
                  <c:v>com.facebook.ads.AdView$ScreenStateReceiver.onReceive</c:v>
                </c:pt>
                <c:pt idx="210">
                  <c:v>com.facebook.ads.InterstitialAd$AdInterstitialBroadcastReceiver.onReceive</c:v>
                </c:pt>
                <c:pt idx="211">
                  <c:v>com.facebook.ads.InterstitialAdActivity.onCreate</c:v>
                </c:pt>
                <c:pt idx="212">
                  <c:v>com.facebook.ads.InterstitialAdActivity.onDestroy</c:v>
                </c:pt>
                <c:pt idx="213">
                  <c:v>com.facebook.ads.InterstitialAdActivity.onPause</c:v>
                </c:pt>
                <c:pt idx="214">
                  <c:v>com.facebook.ads.InterstitialAdActivity.onResume</c:v>
                </c:pt>
                <c:pt idx="215">
                  <c:v>com.facebook.ads.InterstitialAdActivity.onStart</c:v>
                </c:pt>
                <c:pt idx="216">
                  <c:v>com.facebook.ads.NativeAd$EventHandler.onClick</c:v>
                </c:pt>
                <c:pt idx="217">
                  <c:v>com.facebook.ads.NativeAd$EventHandler.onTouch</c:v>
                </c:pt>
                <c:pt idx="218">
                  <c:v>com.facebook.ads.VideoAdActivity$10.onTouch</c:v>
                </c:pt>
                <c:pt idx="219">
                  <c:v>com.facebook.ads.VideoAdActivity$11.run</c:v>
                </c:pt>
                <c:pt idx="220">
                  <c:v>com.facebook.ads.VideoAdActivity$2.onTouch</c:v>
                </c:pt>
                <c:pt idx="221">
                  <c:v>com.facebook.ads.VideoAdActivity$3.onClick</c:v>
                </c:pt>
                <c:pt idx="222">
                  <c:v>com.facebook.ads.VideoAdActivity$4.onClick</c:v>
                </c:pt>
                <c:pt idx="223">
                  <c:v>com.facebook.ads.VideoAdActivity$5.onClick</c:v>
                </c:pt>
                <c:pt idx="224">
                  <c:v>com.facebook.ads.VideoAdActivity$6.onClick</c:v>
                </c:pt>
                <c:pt idx="225">
                  <c:v>com.facebook.ads.VideoAdActivity$7.onTouch</c:v>
                </c:pt>
                <c:pt idx="226">
                  <c:v>com.facebook.ads.VideoAdActivity.onCreate</c:v>
                </c:pt>
                <c:pt idx="227">
                  <c:v>com.facebook.ads.VideoAdActivity.onDestroy</c:v>
                </c:pt>
                <c:pt idx="228">
                  <c:v>com.facebook.ads.VideoAdActivity.onPause</c:v>
                </c:pt>
                <c:pt idx="229">
                  <c:v>com.facebook.ads.VideoAdActivity.onResume</c:v>
                </c:pt>
                <c:pt idx="230">
                  <c:v>com.facebook.ads.VideoAdActivity.onStart</c:v>
                </c:pt>
                <c:pt idx="231">
                  <c:v>com.facebook.ads.internal.AdHandler$1.run</c:v>
                </c:pt>
                <c:pt idx="232">
                  <c:v>com.facebook.ads.internal.AdRequest$1.doInBackground</c:v>
                </c:pt>
                <c:pt idx="233">
                  <c:v>com.facebook.ads.internal.AdRequest$1.onPostExecute</c:v>
                </c:pt>
                <c:pt idx="234">
                  <c:v>com.facebook.ads.internal.AdRequest$1.onPreExecute</c:v>
                </c:pt>
                <c:pt idx="235">
                  <c:v>com.facebook.ads.internal.AdRequest.executeAsync</c:v>
                </c:pt>
                <c:pt idx="236">
                  <c:v>com.facebook.ads.internal.AdRequest.executeConnectionAndWait</c:v>
                </c:pt>
                <c:pt idx="237">
                  <c:v>com.facebook.ads.internal.AdRequestController$1.run</c:v>
                </c:pt>
                <c:pt idx="238">
                  <c:v>com.facebook.ads.internal.AdRequestController$ScreenStateReceiver.onReceive</c:v>
                </c:pt>
                <c:pt idx="239">
                  <c:v>com.facebook.ads.internal.DownloadImageTask.doInBackground</c:v>
                </c:pt>
                <c:pt idx="240">
                  <c:v>com.facebook.ads.internal.DownloadImageTask.onPostExecute</c:v>
                </c:pt>
                <c:pt idx="241">
                  <c:v>com.facebook.ads.internal.DownloadImageTask.onPreExecute</c:v>
                </c:pt>
                <c:pt idx="242">
                  <c:v>com.facebook.ads.internal.OpenUrlTask.doInBackground</c:v>
                </c:pt>
                <c:pt idx="243">
                  <c:v>com.facebook.ads.internal.OpenUrlTask.onPreExecute</c:v>
                </c:pt>
                <c:pt idx="244">
                  <c:v>com.facebook.ads.internal.action.AdAction.execute</c:v>
                </c:pt>
                <c:pt idx="245">
                  <c:v>com.facebook.ads.internal.action.AppAdAction.execute</c:v>
                </c:pt>
                <c:pt idx="246">
                  <c:v>com.facebook.ads.internal.action.AppAdAction.logAdClick</c:v>
                </c:pt>
                <c:pt idx="247">
                  <c:v>com.facebook.ads.internal.action.LinkAdAction.execute</c:v>
                </c:pt>
                <c:pt idx="248">
                  <c:v>com.facebook.ads.internal.action.LinkAdAction.logAdClick</c:v>
                </c:pt>
                <c:pt idx="249">
                  <c:v>com.facebook.ads.internal.action.VideoAppAdAction.execute</c:v>
                </c:pt>
                <c:pt idx="250">
                  <c:v>com.facebook.ads.internal.action.VideoAppAdAction.logAdClick</c:v>
                </c:pt>
                <c:pt idx="251">
                  <c:v>com.flurry.sdk.da$1$1.run</c:v>
                </c:pt>
                <c:pt idx="252">
                  <c:v>com.flurry.sdk.dj$a.run</c:v>
                </c:pt>
                <c:pt idx="253">
                  <c:v>com.flurry.sdk.ek$2.run</c:v>
                </c:pt>
                <c:pt idx="254">
                  <c:v>com.flurry.sdk.es.onReceive</c:v>
                </c:pt>
                <c:pt idx="255">
                  <c:v>com.flurry.sdk.fc.run</c:v>
                </c:pt>
                <c:pt idx="256">
                  <c:v>com.greystripe.sdk.GSFullscreenActivity$1.run</c:v>
                </c:pt>
                <c:pt idx="257">
                  <c:v>com.greystripe.sdk.GSFullscreenActivity$2.run</c:v>
                </c:pt>
                <c:pt idx="258">
                  <c:v>com.greystripe.sdk.GSFullscreenActivity.onBackPressed</c:v>
                </c:pt>
                <c:pt idx="259">
                  <c:v>com.greystripe.sdk.GSFullscreenActivity.onCreate</c:v>
                </c:pt>
                <c:pt idx="260">
                  <c:v>com.greystripe.sdk.GSFullscreenActivity.onDestroy</c:v>
                </c:pt>
                <c:pt idx="261">
                  <c:v>com.greystripe.sdk.GSFullscreenActivity.onPause</c:v>
                </c:pt>
                <c:pt idx="262">
                  <c:v>com.greystripe.sdk.GSFullscreenActivity.onResume</c:v>
                </c:pt>
                <c:pt idx="263">
                  <c:v>com.greystripe.sdk.GSFullscreenActivity.onStart</c:v>
                </c:pt>
                <c:pt idx="264">
                  <c:v>com.greystripe.sdk.GSFullscreenAd.onClickthroughFailure</c:v>
                </c:pt>
                <c:pt idx="265">
                  <c:v>com.greystripe.sdk.GSFullscreenAd.onStartThrottlingFetches</c:v>
                </c:pt>
                <c:pt idx="266">
                  <c:v>com.greystripe.sdk.core.AdModel$1.run</c:v>
                </c:pt>
                <c:pt idx="267">
                  <c:v>com.greystripe.sdk.core.AdModel$10.run</c:v>
                </c:pt>
                <c:pt idx="268">
                  <c:v>com.greystripe.sdk.core.AdModel$2.run</c:v>
                </c:pt>
                <c:pt idx="269">
                  <c:v>com.greystripe.sdk.core.AdModel$3.run</c:v>
                </c:pt>
                <c:pt idx="270">
                  <c:v>com.greystripe.sdk.core.AdModel$4.run</c:v>
                </c:pt>
                <c:pt idx="271">
                  <c:v>com.greystripe.sdk.core.AdModel$5.run</c:v>
                </c:pt>
                <c:pt idx="272">
                  <c:v>com.greystripe.sdk.core.AdModel$6.run</c:v>
                </c:pt>
                <c:pt idx="273">
                  <c:v>com.greystripe.sdk.core.AdModel$7.run</c:v>
                </c:pt>
                <c:pt idx="274">
                  <c:v>com.greystripe.sdk.core.AdModel$8.run</c:v>
                </c:pt>
                <c:pt idx="275">
                  <c:v>com.greystripe.sdk.core.AdModel$9.run</c:v>
                </c:pt>
                <c:pt idx="276">
                  <c:v>com.greystripe.sdk.core.AdModel$AdStateListener$1.run</c:v>
                </c:pt>
                <c:pt idx="277">
                  <c:v>com.greystripe.sdk.core.AdModel$AdStateListener$2.run</c:v>
                </c:pt>
                <c:pt idx="278">
                  <c:v>com.greystripe.sdk.core.AdModel$AdStateListener.onClickthrough</c:v>
                </c:pt>
                <c:pt idx="279">
                  <c:v>com.greystripe.sdk.core.AdModel$RetrieveGooglePlayServiceTask.doInBackground</c:v>
                </c:pt>
                <c:pt idx="280">
                  <c:v>com.greystripe.sdk.core.AdModel$RetrieveGooglePlayServiceTask.onPostExecute</c:v>
                </c:pt>
                <c:pt idx="281">
                  <c:v>com.greystripe.sdk.core.AdModel$RetrieveGooglePlayServiceTask.onPreExecute</c:v>
                </c:pt>
                <c:pt idx="282">
                  <c:v>com.greystripe.sdk.core.AdModel.onClickthroughFailure</c:v>
                </c:pt>
                <c:pt idx="283">
                  <c:v>com.greystripe.sdk.core.AdModel.onStartThrottlingFetches</c:v>
                </c:pt>
                <c:pt idx="284">
                  <c:v>com.greystripe.sdk.core.AdWebView$1.run</c:v>
                </c:pt>
                <c:pt idx="285">
                  <c:v>com.greystripe.sdk.core.AdWebView$2.run</c:v>
                </c:pt>
                <c:pt idx="286">
                  <c:v>com.greystripe.sdk.core.AdWebView$3$1.run</c:v>
                </c:pt>
                <c:pt idx="287">
                  <c:v>com.greystripe.sdk.core.AdWebView$3.run</c:v>
                </c:pt>
                <c:pt idx="288">
                  <c:v>com.greystripe.sdk.core.AdWebView$AdWebViewClient.onReceivedError</c:v>
                </c:pt>
                <c:pt idx="289">
                  <c:v>com.greystripe.sdk.core.BannerView$BannerAdListener$1.run</c:v>
                </c:pt>
                <c:pt idx="290">
                  <c:v>com.greystripe.sdk.core.LeaderboardAd.onClickthroughFailure</c:v>
                </c:pt>
                <c:pt idx="291">
                  <c:v>com.greystripe.sdk.core.LeaderboardAd.onStartThrottlingFetches</c:v>
                </c:pt>
                <c:pt idx="292">
                  <c:v>com.greystripe.sdk.core.MediumRectangleAd.onClickthroughFailure</c:v>
                </c:pt>
                <c:pt idx="293">
                  <c:v>com.greystripe.sdk.core.MediumRectangleAd.onStartThrottlingFetches</c:v>
                </c:pt>
                <c:pt idx="294">
                  <c:v>com.greystripe.sdk.core.MobileBannerAd.onClickthroughFailure</c:v>
                </c:pt>
                <c:pt idx="295">
                  <c:v>com.greystripe.sdk.core.MobileBannerAd.onStartThrottlingFetches</c:v>
                </c:pt>
                <c:pt idx="296">
                  <c:v>com.greystripe.sdk.core.jsinterface.MraidCommandInterface$1.run</c:v>
                </c:pt>
                <c:pt idx="297">
                  <c:v>com.greystripe.sdk.core.jsinterface.MraidCommandInterface$2$1.onClick</c:v>
                </c:pt>
                <c:pt idx="298">
                  <c:v>com.greystripe.sdk.core.jsinterface.MraidCommandInterface$2$2.onClick</c:v>
                </c:pt>
                <c:pt idx="299">
                  <c:v>com.greystripe.sdk.core.jsinterface.MraidCommandInterface$2.run</c:v>
                </c:pt>
                <c:pt idx="300">
                  <c:v>com.greystripe.sdk.core.jsinterface.MraidCommandInterface$3.run</c:v>
                </c:pt>
                <c:pt idx="301">
                  <c:v>com.greystripe.sdk.core.jsinterface.MraidCommandInterface$4.run</c:v>
                </c:pt>
                <c:pt idx="302">
                  <c:v>com.greystripe.sdk.core.jsinterface.MraidCommandInterface$5.run</c:v>
                </c:pt>
                <c:pt idx="303">
                  <c:v>com.greystripe.sdk.core.jsinterface.MraidCommandInterface$6.run</c:v>
                </c:pt>
                <c:pt idx="304">
                  <c:v>com.greystripe.sdk.core.jsinterface.MraidCommandInterface$7.run</c:v>
                </c:pt>
                <c:pt idx="305">
                  <c:v>com.greystripe.sdk.core.jsinterface.MraidCommandInterface$8.run</c:v>
                </c:pt>
                <c:pt idx="306">
                  <c:v>com.greystripe.sdk.core.video.AdVideoController.onPause</c:v>
                </c:pt>
                <c:pt idx="307">
                  <c:v>com.greystripe.sdk.core.video.AdVideoController.onTouchCancel</c:v>
                </c:pt>
                <c:pt idx="308">
                  <c:v>com.greystripe.sdk.core.video.AdVideoController.onTouchEnd</c:v>
                </c:pt>
                <c:pt idx="309">
                  <c:v>com.greystripe.sdk.core.video.AdVideoController.onTouchMove</c:v>
                </c:pt>
                <c:pt idx="310">
                  <c:v>com.greystripe.sdk.core.video.AdVideoController.onTouchStart</c:v>
                </c:pt>
                <c:pt idx="311">
                  <c:v>com.greystripe.sdk.core.video.AdVideoController.start</c:v>
                </c:pt>
                <c:pt idx="312">
                  <c:v>com.greystripe.sdk.core.video.AdVideoListener.onPause</c:v>
                </c:pt>
                <c:pt idx="313">
                  <c:v>com.greystripe.sdk.core.video.AdVideoListener.onTouchCancel</c:v>
                </c:pt>
                <c:pt idx="314">
                  <c:v>com.greystripe.sdk.core.video.AdVideoListener.onTouchEnd</c:v>
                </c:pt>
                <c:pt idx="315">
                  <c:v>com.greystripe.sdk.core.video.AdVideoListener.onTouchMove</c:v>
                </c:pt>
                <c:pt idx="316">
                  <c:v>com.greystripe.sdk.core.video.AdVideoListener.onTouchStart</c:v>
                </c:pt>
                <c:pt idx="317">
                  <c:v>com.greystripe.sdk.core.video.AdVideoView.onTouchEvent</c:v>
                </c:pt>
                <c:pt idx="318">
                  <c:v>com.greystripe.sdk.core.video.AdVideoView.setVideoURI</c:v>
                </c:pt>
                <c:pt idx="319">
                  <c:v>com.greystripe.sdk.core.video.AdVideoView.start</c:v>
                </c:pt>
                <c:pt idx="320">
                  <c:v>com.greystripe.sdk.core.video.BannerAdVideoController$1.run</c:v>
                </c:pt>
                <c:pt idx="321">
                  <c:v>com.greystripe.sdk.core.video.BannerAdVideoController$2.run</c:v>
                </c:pt>
                <c:pt idx="322">
                  <c:v>com.greystripe.sdk.core.video.FullscreenAdVideoController$1.onClick</c:v>
                </c:pt>
                <c:pt idx="323">
                  <c:v>com.greystripe.sdk.core.video.FullscreenAdVideoController$2.run</c:v>
                </c:pt>
                <c:pt idx="324">
                  <c:v>com.greystripe.sdk.core.video.FullscreenAdVideoController$3.run</c:v>
                </c:pt>
                <c:pt idx="325">
                  <c:v>com.greystripe.sdk.core.video.FullscreenAdVideoController$4.run</c:v>
                </c:pt>
                <c:pt idx="326">
                  <c:v>com.greystripe.sdk.utils.ImageDownloader$Task.run</c:v>
                </c:pt>
                <c:pt idx="327">
                  <c:v>com.greystripe.sdk.utils.ImageDownloader.execute</c:v>
                </c:pt>
                <c:pt idx="328">
                  <c:v>com.mobilityware.ElectroClient.MWEsServer$1.run</c:v>
                </c:pt>
                <c:pt idx="329">
                  <c:v>com.mobilityware.ElectroClient.MWEsServer$3.run</c:v>
                </c:pt>
                <c:pt idx="330">
                  <c:v>com.mobilityware.ElectroClient.MWEsServer$4.run</c:v>
                </c:pt>
                <c:pt idx="331">
                  <c:v>com.mobilityware.ElectroClient.MWEsServer$5.run</c:v>
                </c:pt>
                <c:pt idx="332">
                  <c:v>com.mobilityware.ElectroClient.MWEsServer$6.run</c:v>
                </c:pt>
                <c:pt idx="333">
                  <c:v>com.mobilityware.ElectroClient.MWEsServer$7.run</c:v>
                </c:pt>
                <c:pt idx="334">
                  <c:v>com.mobilityware.ElectroClient.MWEsServer$8.run</c:v>
                </c:pt>
                <c:pt idx="335">
                  <c:v>com.mobilityware.ElectroClient.MWEsServer$9.run</c:v>
                </c:pt>
                <c:pt idx="336">
                  <c:v>com.mobilityware.advertising.AdControl$1.run</c:v>
                </c:pt>
                <c:pt idx="337">
                  <c:v>com.mobilityware.advertising.AdControl$10$1.run</c:v>
                </c:pt>
                <c:pt idx="338">
                  <c:v>com.mobilityware.advertising.AdControl$11.run</c:v>
                </c:pt>
                <c:pt idx="339">
                  <c:v>com.mobilityware.advertising.AdControl$12.run</c:v>
                </c:pt>
                <c:pt idx="340">
                  <c:v>com.mobilityware.advertising.AdControl$3.run</c:v>
                </c:pt>
                <c:pt idx="341">
                  <c:v>com.mobilityware.advertising.AdControl$4.run</c:v>
                </c:pt>
                <c:pt idx="342">
                  <c:v>com.mobilityware.advertising.AdControl$5.run</c:v>
                </c:pt>
                <c:pt idx="343">
                  <c:v>com.mobilityware.advertising.AdControl$6.run</c:v>
                </c:pt>
                <c:pt idx="344">
                  <c:v>com.mobilityware.advertising.AdControl$7.run</c:v>
                </c:pt>
                <c:pt idx="345">
                  <c:v>com.mobilityware.advertising.AdControl$8.run</c:v>
                </c:pt>
                <c:pt idx="346">
                  <c:v>com.mobilityware.advertising.AdControl.onBackPressed</c:v>
                </c:pt>
                <c:pt idx="347">
                  <c:v>com.mobilityware.advertising.AdControl.onStart</c:v>
                </c:pt>
                <c:pt idx="348">
                  <c:v>com.mobilityware.advertising.AdParams.onResume</c:v>
                </c:pt>
                <c:pt idx="349">
                  <c:v>com.mobilityware.advertising.AdParams.start</c:v>
                </c:pt>
                <c:pt idx="350">
                  <c:v>com.mobilityware.solitaire.AliasConfig$1.run</c:v>
                </c:pt>
                <c:pt idx="351">
                  <c:v>com.mobilityware.solitaire.AliasConfig$2.run</c:v>
                </c:pt>
                <c:pt idx="352">
                  <c:v>com.mobilityware.solitaire.AliasConfig$3.onClick</c:v>
                </c:pt>
                <c:pt idx="353">
                  <c:v>com.mobilityware.solitaire.AliasConfig.onCreate</c:v>
                </c:pt>
                <c:pt idx="354">
                  <c:v>com.mobilityware.solitaire.AliasConfig.onDestroy</c:v>
                </c:pt>
                <c:pt idx="355">
                  <c:v>com.mobilityware.solitaire.AliasConfig.onPause</c:v>
                </c:pt>
                <c:pt idx="356">
                  <c:v>com.mobilityware.solitaire.AliasConfig.onResume</c:v>
                </c:pt>
                <c:pt idx="357">
                  <c:v>com.mobilityware.solitaire.AliasConfig.onStart</c:v>
                </c:pt>
                <c:pt idx="358">
                  <c:v>com.mobilityware.solitaire.AnimationManager$1.run</c:v>
                </c:pt>
                <c:pt idx="359">
                  <c:v>com.mobilityware.solitaire.AppRater$1.onClick</c:v>
                </c:pt>
                <c:pt idx="360">
                  <c:v>com.mobilityware.solitaire.AppRater$2.onClick</c:v>
                </c:pt>
                <c:pt idx="361">
                  <c:v>com.mobilityware.solitaire.AppRater$3.onClick</c:v>
                </c:pt>
                <c:pt idx="362">
                  <c:v>com.mobilityware.solitaire.Congratulations$1.run</c:v>
                </c:pt>
                <c:pt idx="363">
                  <c:v>com.mobilityware.solitaire.Congratulations$3.onCheckedChanged</c:v>
                </c:pt>
                <c:pt idx="364">
                  <c:v>com.mobilityware.solitaire.GameDB$DatabaseHelper.onCreate</c:v>
                </c:pt>
                <c:pt idx="365">
                  <c:v>com.mobilityware.solitaire.GooglePlay$1.onClick</c:v>
                </c:pt>
                <c:pt idx="366">
                  <c:v>com.mobilityware.solitaire.GooglePlay$2.onClick</c:v>
                </c:pt>
                <c:pt idx="367">
                  <c:v>com.mobilityware.solitaire.GooglePlay$3.onClick</c:v>
                </c:pt>
                <c:pt idx="368">
                  <c:v>com.mobilityware.solitaire.GooglePlay$4.onClick</c:v>
                </c:pt>
                <c:pt idx="369">
                  <c:v>com.mobilityware.solitaire.MWProgressBar$1.run</c:v>
                </c:pt>
                <c:pt idx="370">
                  <c:v>com.mobilityware.solitaire.MWView$1.run</c:v>
                </c:pt>
                <c:pt idx="371">
                  <c:v>com.mobilityware.solitaire.MWView$10.onClick</c:v>
                </c:pt>
                <c:pt idx="372">
                  <c:v>com.mobilityware.solitaire.MWView$11.onClick</c:v>
                </c:pt>
                <c:pt idx="373">
                  <c:v>com.mobilityware.solitaire.MWView$12.onClick</c:v>
                </c:pt>
                <c:pt idx="374">
                  <c:v>com.mobilityware.solitaire.MWView$13.onClick</c:v>
                </c:pt>
                <c:pt idx="375">
                  <c:v>com.mobilityware.solitaire.MWView$14.onClick</c:v>
                </c:pt>
                <c:pt idx="376">
                  <c:v>com.mobilityware.solitaire.MWView$15.onClick</c:v>
                </c:pt>
                <c:pt idx="377">
                  <c:v>com.mobilityware.solitaire.MWView$16.onClick</c:v>
                </c:pt>
                <c:pt idx="378">
                  <c:v>com.mobilityware.solitaire.MWView$17.onClick</c:v>
                </c:pt>
                <c:pt idx="379">
                  <c:v>com.mobilityware.solitaire.MWView$18$1.onClick</c:v>
                </c:pt>
                <c:pt idx="380">
                  <c:v>com.mobilityware.solitaire.MWView$18$2.onClick</c:v>
                </c:pt>
                <c:pt idx="381">
                  <c:v>com.mobilityware.solitaire.MWView$18.onClick</c:v>
                </c:pt>
                <c:pt idx="382">
                  <c:v>com.mobilityware.solitaire.MWView$19.onClick</c:v>
                </c:pt>
                <c:pt idx="383">
                  <c:v>com.mobilityware.solitaire.MWView$2.run</c:v>
                </c:pt>
                <c:pt idx="384">
                  <c:v>com.mobilityware.solitaire.MWView$20.onClick</c:v>
                </c:pt>
                <c:pt idx="385">
                  <c:v>com.mobilityware.solitaire.MWView$21.run</c:v>
                </c:pt>
                <c:pt idx="386">
                  <c:v>com.mobilityware.solitaire.MWView$22.run</c:v>
                </c:pt>
                <c:pt idx="387">
                  <c:v>com.mobilityware.solitaire.MWView$23.run</c:v>
                </c:pt>
                <c:pt idx="388">
                  <c:v>com.mobilityware.solitaire.MWView$24.run</c:v>
                </c:pt>
                <c:pt idx="389">
                  <c:v>com.mobilityware.solitaire.MWView$25.run</c:v>
                </c:pt>
                <c:pt idx="390">
                  <c:v>com.mobilityware.solitaire.MWView$26.run</c:v>
                </c:pt>
                <c:pt idx="391">
                  <c:v>com.mobilityware.solitaire.MWView$27$1.onClick</c:v>
                </c:pt>
                <c:pt idx="392">
                  <c:v>com.mobilityware.solitaire.MWView$27$2.onClick</c:v>
                </c:pt>
                <c:pt idx="393">
                  <c:v>com.mobilityware.solitaire.MWView$27.run</c:v>
                </c:pt>
                <c:pt idx="394">
                  <c:v>com.mobilityware.solitaire.MWView$28$1.onClick</c:v>
                </c:pt>
                <c:pt idx="395">
                  <c:v>com.mobilityware.solitaire.MWView$28.run</c:v>
                </c:pt>
                <c:pt idx="396">
                  <c:v>com.mobilityware.solitaire.MWView$29.onClick</c:v>
                </c:pt>
                <c:pt idx="397">
                  <c:v>com.mobilityware.solitaire.MWView$3$1.run</c:v>
                </c:pt>
                <c:pt idx="398">
                  <c:v>com.mobilityware.solitaire.MWView$3.run</c:v>
                </c:pt>
                <c:pt idx="399">
                  <c:v>com.mobilityware.solitaire.MWView$31.run</c:v>
                </c:pt>
                <c:pt idx="400">
                  <c:v>com.mobilityware.solitaire.MWView$32.run</c:v>
                </c:pt>
                <c:pt idx="401">
                  <c:v>com.mobilityware.solitaire.MWView$33.run</c:v>
                </c:pt>
                <c:pt idx="402">
                  <c:v>com.mobilityware.solitaire.MWView$34.run</c:v>
                </c:pt>
                <c:pt idx="403">
                  <c:v>com.mobilityware.solitaire.MWView$35.run</c:v>
                </c:pt>
                <c:pt idx="404">
                  <c:v>com.mobilityware.solitaire.MWView$36.run</c:v>
                </c:pt>
                <c:pt idx="405">
                  <c:v>com.mobilityware.solitaire.MWView$37.run</c:v>
                </c:pt>
                <c:pt idx="406">
                  <c:v>com.mobilityware.solitaire.MWView$38.run</c:v>
                </c:pt>
                <c:pt idx="407">
                  <c:v>com.mobilityware.solitaire.MWView$39$1.onClick</c:v>
                </c:pt>
                <c:pt idx="408">
                  <c:v>com.mobilityware.solitaire.MWView$39$2.onClick</c:v>
                </c:pt>
                <c:pt idx="409">
                  <c:v>com.mobilityware.solitaire.MWView$39.run</c:v>
                </c:pt>
                <c:pt idx="410">
                  <c:v>com.mobilityware.solitaire.MWView$4.run</c:v>
                </c:pt>
                <c:pt idx="411">
                  <c:v>com.mobilityware.solitaire.MWView$40.run</c:v>
                </c:pt>
                <c:pt idx="412">
                  <c:v>com.mobilityware.solitaire.MWView$41.run</c:v>
                </c:pt>
                <c:pt idx="413">
                  <c:v>com.mobilityware.solitaire.MWView$42.onClick</c:v>
                </c:pt>
                <c:pt idx="414">
                  <c:v>com.mobilityware.solitaire.MWView$43.onClick</c:v>
                </c:pt>
                <c:pt idx="415">
                  <c:v>com.mobilityware.solitaire.MWView$45.onClick</c:v>
                </c:pt>
                <c:pt idx="416">
                  <c:v>com.mobilityware.solitaire.MWView$5.run</c:v>
                </c:pt>
                <c:pt idx="417">
                  <c:v>com.mobilityware.solitaire.MWView$6.run</c:v>
                </c:pt>
                <c:pt idx="418">
                  <c:v>com.mobilityware.solitaire.MWView$7.run</c:v>
                </c:pt>
                <c:pt idx="419">
                  <c:v>com.mobilityware.solitaire.MWView$8.run</c:v>
                </c:pt>
                <c:pt idx="420">
                  <c:v>com.mobilityware.solitaire.MWView$9.run</c:v>
                </c:pt>
                <c:pt idx="421">
                  <c:v>com.mobilityware.solitaire.MWView.onTouchEvent</c:v>
                </c:pt>
                <c:pt idx="422">
                  <c:v>com.mobilityware.solitaire.MobilityWeb.onCreate</c:v>
                </c:pt>
                <c:pt idx="423">
                  <c:v>com.mobilityware.solitaire.MobilityWeb.onDestroy</c:v>
                </c:pt>
                <c:pt idx="424">
                  <c:v>com.mobilityware.solitaire.MobilityWeb.onPause</c:v>
                </c:pt>
                <c:pt idx="425">
                  <c:v>com.mobilityware.solitaire.MobilityWeb.onResume</c:v>
                </c:pt>
                <c:pt idx="426">
                  <c:v>com.mobilityware.solitaire.MobilityWeb.onStart</c:v>
                </c:pt>
                <c:pt idx="427">
                  <c:v>com.mobilityware.solitaire.PlayServices.onCreate</c:v>
                </c:pt>
                <c:pt idx="428">
                  <c:v>com.mobilityware.solitaire.PlayServices.onStart</c:v>
                </c:pt>
                <c:pt idx="429">
                  <c:v>com.mobilityware.solitaire.Preferences$24.onClick</c:v>
                </c:pt>
                <c:pt idx="430">
                  <c:v>com.mobilityware.solitaire.Preferences.onCreate</c:v>
                </c:pt>
                <c:pt idx="431">
                  <c:v>com.mobilityware.solitaire.Preferences.onDestroy</c:v>
                </c:pt>
                <c:pt idx="432">
                  <c:v>com.mobilityware.solitaire.Preferences.onPause</c:v>
                </c:pt>
                <c:pt idx="433">
                  <c:v>com.mobilityware.solitaire.Preferences.onResume</c:v>
                </c:pt>
                <c:pt idx="434">
                  <c:v>com.mobilityware.solitaire.Rules.onCreate</c:v>
                </c:pt>
                <c:pt idx="435">
                  <c:v>com.mobilityware.solitaire.Rules.onDestroy</c:v>
                </c:pt>
                <c:pt idx="436">
                  <c:v>com.mobilityware.solitaire.Rules.onPause</c:v>
                </c:pt>
                <c:pt idx="437">
                  <c:v>com.mobilityware.solitaire.Rules.onResume</c:v>
                </c:pt>
                <c:pt idx="438">
                  <c:v>com.mobilityware.solitaire.Rules.onStart</c:v>
                </c:pt>
                <c:pt idx="439">
                  <c:v>com.mobilityware.solitaire.Solitaire$1.run</c:v>
                </c:pt>
                <c:pt idx="440">
                  <c:v>com.mobilityware.solitaire.Solitaire$2.run</c:v>
                </c:pt>
                <c:pt idx="441">
                  <c:v>com.mobilityware.solitaire.Solitaire$3.onClick</c:v>
                </c:pt>
                <c:pt idx="442">
                  <c:v>com.mobilityware.solitaire.Solitaire.onBackPressed</c:v>
                </c:pt>
                <c:pt idx="443">
                  <c:v>com.mobilityware.solitaire.Solitaire.onCreate</c:v>
                </c:pt>
                <c:pt idx="444">
                  <c:v>com.mobilityware.solitaire.Solitaire.onCreateOptionsMenu</c:v>
                </c:pt>
                <c:pt idx="445">
                  <c:v>com.mobilityware.solitaire.Solitaire.onDestroy</c:v>
                </c:pt>
                <c:pt idx="446">
                  <c:v>com.mobilityware.solitaire.Solitaire.onKeyDown</c:v>
                </c:pt>
                <c:pt idx="447">
                  <c:v>com.mobilityware.solitaire.Solitaire.onKeyUp</c:v>
                </c:pt>
                <c:pt idx="448">
                  <c:v>com.mobilityware.solitaire.Solitaire.onOptionsItemSelected</c:v>
                </c:pt>
                <c:pt idx="449">
                  <c:v>com.mobilityware.solitaire.Solitaire.onPause</c:v>
                </c:pt>
                <c:pt idx="450">
                  <c:v>com.mobilityware.solitaire.Solitaire.onResume</c:v>
                </c:pt>
                <c:pt idx="451">
                  <c:v>com.mobilityware.solitaire.Solitaire.onStart</c:v>
                </c:pt>
                <c:pt idx="452">
                  <c:v>com.mobilityware.solitaire.Solitaire.onTouchEvent</c:v>
                </c:pt>
                <c:pt idx="453">
                  <c:v>com.mobilityware.solitaire.SolitaireApplication.onCreate</c:v>
                </c:pt>
                <c:pt idx="454">
                  <c:v>com.mobilityware.solitaire.SolutionPlayer$1.run</c:v>
                </c:pt>
                <c:pt idx="455">
                  <c:v>com.mobilityware.solitaire.SolutionPlayer.start</c:v>
                </c:pt>
                <c:pt idx="456">
                  <c:v>com.mobilityware.solitaire.Statistics$1.onClick</c:v>
                </c:pt>
                <c:pt idx="457">
                  <c:v>com.mobilityware.solitaire.Statistics$2.onClick</c:v>
                </c:pt>
                <c:pt idx="458">
                  <c:v>com.mobilityware.solitaire.Statistics.onCreate</c:v>
                </c:pt>
                <c:pt idx="459">
                  <c:v>com.mobilityware.solitaire.Statistics.onDestroy</c:v>
                </c:pt>
                <c:pt idx="460">
                  <c:v>com.mobilityware.solitaire.Statistics.onPause</c:v>
                </c:pt>
                <c:pt idx="461">
                  <c:v>com.mobilityware.solitaire.Statistics.onResume</c:v>
                </c:pt>
                <c:pt idx="462">
                  <c:v>com.mobilityware.solitaire.Statistics.onStart</c:v>
                </c:pt>
                <c:pt idx="463">
                  <c:v>com.mobilityware.solitaire.TellAFriendPrompter$1.onClick</c:v>
                </c:pt>
                <c:pt idx="464">
                  <c:v>com.mobilityware.solitaire.TellAFriendPrompter$2.onClick</c:v>
                </c:pt>
                <c:pt idx="465">
                  <c:v>com.mobilityware.solitaire.TellAFriendPrompter$3.onClick</c:v>
                </c:pt>
                <c:pt idx="466">
                  <c:v>com.mobilityware.solitaire.Toolbar$1.run</c:v>
                </c:pt>
                <c:pt idx="467">
                  <c:v>com.mobilityware.solitaire.Toolbar$10.onClick</c:v>
                </c:pt>
                <c:pt idx="468">
                  <c:v>com.mobilityware.solitaire.Toolbar$11.onClick</c:v>
                </c:pt>
                <c:pt idx="469">
                  <c:v>com.mobilityware.solitaire.Toolbar$12.onClick</c:v>
                </c:pt>
                <c:pt idx="470">
                  <c:v>com.mobilityware.solitaire.Toolbar$13.onClick</c:v>
                </c:pt>
                <c:pt idx="471">
                  <c:v>com.mobilityware.solitaire.Toolbar$14.onClick</c:v>
                </c:pt>
                <c:pt idx="472">
                  <c:v>com.mobilityware.solitaire.Toolbar$15.onClick</c:v>
                </c:pt>
                <c:pt idx="473">
                  <c:v>com.mobilityware.solitaire.Toolbar$2.onClick</c:v>
                </c:pt>
                <c:pt idx="474">
                  <c:v>com.mobilityware.solitaire.Toolbar$3.onClick</c:v>
                </c:pt>
                <c:pt idx="475">
                  <c:v>com.mobilityware.solitaire.Toolbar$4.onClick</c:v>
                </c:pt>
                <c:pt idx="476">
                  <c:v>com.mobilityware.solitaire.Toolbar$5.onClick</c:v>
                </c:pt>
                <c:pt idx="477">
                  <c:v>com.mobilityware.solitaire.Toolbar$6.onClick</c:v>
                </c:pt>
                <c:pt idx="478">
                  <c:v>com.mobilityware.solitaire.Toolbar$7.onClick</c:v>
                </c:pt>
                <c:pt idx="479">
                  <c:v>com.mobilityware.solitaire.Toolbar$8.onClick</c:v>
                </c:pt>
                <c:pt idx="480">
                  <c:v>com.mobilityware.solitaire.Toolbar$9.onClick</c:v>
                </c:pt>
                <c:pt idx="481">
                  <c:v>com.mobilityware.solitaire.WhatsNewDialog$1.run</c:v>
                </c:pt>
                <c:pt idx="482">
                  <c:v>com.mobilityware.solitaire.WhatsNewDialog.onBackPressed</c:v>
                </c:pt>
                <c:pt idx="483">
                  <c:v>com.mobilityware.solitaire.WinDeal.run</c:v>
                </c:pt>
                <c:pt idx="484">
                  <c:v>com.mobilityware.solitaire.WinDeal.start</c:v>
                </c:pt>
                <c:pt idx="485">
                  <c:v>com.mobilityware.solitaire.WinGame$1.onClick</c:v>
                </c:pt>
                <c:pt idx="486">
                  <c:v>com.mobilityware.solitaire.WinGame$2.onClick</c:v>
                </c:pt>
                <c:pt idx="487">
                  <c:v>com.mobilityware.solitaire.WinGame$3.onClick</c:v>
                </c:pt>
                <c:pt idx="488">
                  <c:v>com.mobilityware.solitaire.WinGame$5.run</c:v>
                </c:pt>
                <c:pt idx="489">
                  <c:v>com.mobilityware.solitaire.WinGame$6$1.onClick</c:v>
                </c:pt>
                <c:pt idx="490">
                  <c:v>com.mobilityware.solitaire.WinGame$6$2.onClick</c:v>
                </c:pt>
                <c:pt idx="491">
                  <c:v>com.mobilityware.solitaire.WinGame$6.onClick</c:v>
                </c:pt>
                <c:pt idx="492">
                  <c:v>com.mobilityware.solitaire.WinStats.run</c:v>
                </c:pt>
                <c:pt idx="493">
                  <c:v>com.mobilityware.solitaire.WinStats.start</c:v>
                </c:pt>
                <c:pt idx="494">
                  <c:v>com.mobilityware.solitaire.WinningAnimation$1.run</c:v>
                </c:pt>
                <c:pt idx="495">
                  <c:v>com.mobilityware.solitaire.WinningAnimation$2.run</c:v>
                </c:pt>
                <c:pt idx="496">
                  <c:v>com.mobilityware.solitaire.WinningAnimation.start</c:v>
                </c:pt>
                <c:pt idx="497">
                  <c:v>com.mopub.common.CacheService$DiskLruCacheGetTask.doInBackground</c:v>
                </c:pt>
                <c:pt idx="498">
                  <c:v>com.mopub.common.CacheService$DiskLruCacheGetTask.onPostExecute</c:v>
                </c:pt>
                <c:pt idx="499">
                  <c:v>com.mopub.common.CacheService$DiskLruCacheGetTask.onPreExecute</c:v>
                </c:pt>
                <c:pt idx="500">
                  <c:v>com.mopub.common.CacheService$DiskLruCachePutTask.doInBackground</c:v>
                </c:pt>
                <c:pt idx="501">
                  <c:v>com.mopub.common.CacheService$DiskLruCachePutTask.onPreExecute</c:v>
                </c:pt>
                <c:pt idx="502">
                  <c:v>com.mopub.common.DownloadTask.doInBackground</c:v>
                </c:pt>
                <c:pt idx="503">
                  <c:v>com.mopub.common.DownloadTask.onPostExecute</c:v>
                </c:pt>
                <c:pt idx="504">
                  <c:v>com.mopub.common.DownloadTask.onPreExecute</c:v>
                </c:pt>
                <c:pt idx="505">
                  <c:v>com.mopub.common.GpsHelper$1.run</c:v>
                </c:pt>
                <c:pt idx="506">
                  <c:v>com.mopub.common.MoPubBrowser$1.onReceivedError</c:v>
                </c:pt>
                <c:pt idx="507">
                  <c:v>com.mopub.common.MoPubBrowser$3.onClick</c:v>
                </c:pt>
                <c:pt idx="508">
                  <c:v>com.mopub.common.MoPubBrowser$4.onClick</c:v>
                </c:pt>
                <c:pt idx="509">
                  <c:v>com.mopub.common.MoPubBrowser$5.onClick</c:v>
                </c:pt>
                <c:pt idx="510">
                  <c:v>com.mopub.common.MoPubBrowser$6.onClick</c:v>
                </c:pt>
                <c:pt idx="511">
                  <c:v>com.mopub.common.MoPubBrowser.onCreate</c:v>
                </c:pt>
                <c:pt idx="512">
                  <c:v>com.mopub.common.MoPubBrowser.onDestroy</c:v>
                </c:pt>
                <c:pt idx="513">
                  <c:v>com.mopub.common.MoPubBrowser.onPause</c:v>
                </c:pt>
                <c:pt idx="514">
                  <c:v>com.mopub.common.MoPubBrowser.onResume</c:v>
                </c:pt>
                <c:pt idx="515">
                  <c:v>com.mopub.common.MoPubBrowser.onStart</c:v>
                </c:pt>
                <c:pt idx="516">
                  <c:v>com.mopub.common.util.Reflection$MethodBuilder.execute</c:v>
                </c:pt>
                <c:pt idx="517">
                  <c:v>com.mopub.nativeads.ImageDiskTaskManager.execute</c:v>
                </c:pt>
                <c:pt idx="518">
                  <c:v>com.mopub.nativeads.ImageDownloadTaskManager.execute</c:v>
                </c:pt>
                <c:pt idx="519">
                  <c:v>com.mopub.nativeads.ImageTaskManager.execute</c:v>
                </c:pt>
                <c:pt idx="520">
                  <c:v>com.mopub.nativeads.ImpressionTrackingManager$VisibilityCheck.run</c:v>
                </c:pt>
                <c:pt idx="521">
                  <c:v>com.mopub.nativeads.ImpressionTrackingManager.start</c:v>
                </c:pt>
                <c:pt idx="522">
                  <c:v>com.mopub.nativeads.NativeAdViewHelper$NativeViewClickListener.onClick</c:v>
                </c:pt>
                <c:pt idx="523">
                  <c:v>com.mopub.nativeads.UrlResolutionTask.doInBackground</c:v>
                </c:pt>
                <c:pt idx="524">
                  <c:v>com.mopub.nativeads.UrlResolutionTask.onPostExecute</c:v>
                </c:pt>
                <c:pt idx="525">
                  <c:v>com.mopub.nativeads.UrlResolutionTask.onPreExecute</c:v>
                </c:pt>
                <c:pt idx="526">
                  <c:v>com.nineoldandroids.animation.Animator.start</c:v>
                </c:pt>
                <c:pt idx="527">
                  <c:v>com.nineoldandroids.animation.AnimatorSet.start</c:v>
                </c:pt>
                <c:pt idx="528">
                  <c:v>com.nineoldandroids.animation.ObjectAnimator.start</c:v>
                </c:pt>
                <c:pt idx="529">
                  <c:v>com.nineoldandroids.animation.ValueAnimator.start</c:v>
                </c:pt>
                <c:pt idx="530">
                  <c:v>com.nineoldandroids.view.ViewPropertyAnimator.start</c:v>
                </c:pt>
                <c:pt idx="531">
                  <c:v>com.nineoldandroids.view.ViewPropertyAnimatorHC$1.run</c:v>
                </c:pt>
                <c:pt idx="532">
                  <c:v>com.nineoldandroids.view.ViewPropertyAnimatorHC.start</c:v>
                </c:pt>
                <c:pt idx="533">
                  <c:v>com.nineoldandroids.view.ViewPropertyAnimatorICS.start</c:v>
                </c:pt>
                <c:pt idx="534">
                  <c:v>com.nineoldandroids.view.ViewPropertyAnimatorPreHC$1.run</c:v>
                </c:pt>
                <c:pt idx="535">
                  <c:v>com.nineoldandroids.view.ViewPropertyAnimatorPreHC.start</c:v>
                </c:pt>
                <c:pt idx="536">
                  <c:v>com.tapsense.android.publisher.TapSenseAds$1.onReceive</c:v>
                </c:pt>
                <c:pt idx="537">
                  <c:v>com.tapsense.android.publisher.TapSenseAds$AsyncPreloadingTask.doInBackground</c:v>
                </c:pt>
                <c:pt idx="538">
                  <c:v>com.tapsense.android.publisher.TapSenseAds$AsyncPreloadingTask.onPostExecute</c:v>
                </c:pt>
                <c:pt idx="539">
                  <c:v>com.tapsense.android.publisher.TapSenseAds$AsyncPreloadingTask.onPreExecute</c:v>
                </c:pt>
                <c:pt idx="540">
                  <c:v>com.tapsense.android.publisher.TapSenseAds.start</c:v>
                </c:pt>
                <c:pt idx="541">
                  <c:v>com.tapsense.android.publisher.TapSenseAdsClickVideoActivity$2.onClick</c:v>
                </c:pt>
                <c:pt idx="542">
                  <c:v>com.tapsense.android.publisher.TapSenseAdsClickVideoActivity$3.run</c:v>
                </c:pt>
                <c:pt idx="543">
                  <c:v>com.tapsense.android.publisher.TapSenseAdsClickVideoActivity.onCreate</c:v>
                </c:pt>
                <c:pt idx="544">
                  <c:v>com.tapsense.android.publisher.TapSenseAdsClickVideoActivity.onDestroy</c:v>
                </c:pt>
                <c:pt idx="545">
                  <c:v>com.tapsense.android.publisher.TapSenseAdsClickVideoActivity.onPause</c:v>
                </c:pt>
                <c:pt idx="546">
                  <c:v>com.tapsense.android.publisher.TapSenseAdsClickVideoActivity.onResume</c:v>
                </c:pt>
                <c:pt idx="547">
                  <c:v>com.tapsense.android.publisher.TapSenseAdsClickVideoActivity.onStart</c:v>
                </c:pt>
                <c:pt idx="548">
                  <c:v>com.tapsense.android.publisher.TapSenseAdsInterstitialActivity$2.onClick</c:v>
                </c:pt>
                <c:pt idx="549">
                  <c:v>com.tapsense.android.publisher.TapSenseAdsInterstitialActivity$3.run</c:v>
                </c:pt>
                <c:pt idx="550">
                  <c:v>com.tapsense.android.publisher.TapSenseAdsInterstitialActivity.onCreate</c:v>
                </c:pt>
                <c:pt idx="551">
                  <c:v>com.tapsense.android.publisher.TapSenseAdsInterstitialActivity.onDestroy</c:v>
                </c:pt>
                <c:pt idx="552">
                  <c:v>com.tapsense.android.publisher.TapSenseAdsInterstitialActivity.onPause</c:v>
                </c:pt>
                <c:pt idx="553">
                  <c:v>com.tapsense.android.publisher.TapSenseAdsInterstitialActivity.onResume</c:v>
                </c:pt>
                <c:pt idx="554">
                  <c:v>com.tapsense.android.publisher.TapSenseAdsInterstitialActivity.onStart</c:v>
                </c:pt>
                <c:pt idx="555">
                  <c:v>com.tapsense.android.publisher.TapSenseAdsPureHtmlActivity$1.onClick</c:v>
                </c:pt>
                <c:pt idx="556">
                  <c:v>com.tapsense.android.publisher.TapSenseAdsPureHtmlActivity$2.run</c:v>
                </c:pt>
                <c:pt idx="557">
                  <c:v>com.tapsense.android.publisher.TapSenseAdsPureHtmlActivity.onCreate</c:v>
                </c:pt>
                <c:pt idx="558">
                  <c:v>com.tapsense.android.publisher.TapSenseAdsPureHtmlActivity.onDestroy</c:v>
                </c:pt>
                <c:pt idx="559">
                  <c:v>com.tapsense.android.publisher.TapSenseAdsPureHtmlActivity.onPause</c:v>
                </c:pt>
                <c:pt idx="560">
                  <c:v>com.tapsense.android.publisher.TapSenseAdsPureHtmlActivity.onResume</c:v>
                </c:pt>
                <c:pt idx="561">
                  <c:v>com.tapsense.android.publisher.TapSenseAdsPureHtmlActivity.onStart</c:v>
                </c:pt>
                <c:pt idx="562">
                  <c:v>com.tapsense.android.publisher.TapSenseAdsUtils$1.onTouch</c:v>
                </c:pt>
                <c:pt idx="563">
                  <c:v>com.tapsense.android.publisher.TapSenseAdsUtils$AdvertisingIdTask.doInBackground</c:v>
                </c:pt>
                <c:pt idx="564">
                  <c:v>com.tapsense.android.publisher.TapSenseAdsUtils$AdvertisingIdTask.onPreExecute</c:v>
                </c:pt>
                <c:pt idx="565">
                  <c:v>com.tapsense.android.publisher.TapSenseAdsVastActivity$1.onClick</c:v>
                </c:pt>
                <c:pt idx="566">
                  <c:v>com.tapsense.android.publisher.TapSenseAdsVastActivity$10.onClick</c:v>
                </c:pt>
                <c:pt idx="567">
                  <c:v>com.tapsense.android.publisher.TapSenseAdsVastActivity$11.onClick</c:v>
                </c:pt>
                <c:pt idx="568">
                  <c:v>com.tapsense.android.publisher.TapSenseAdsVastActivity$12.onClick</c:v>
                </c:pt>
                <c:pt idx="569">
                  <c:v>com.tapsense.android.publisher.TapSenseAdsVastActivity$2.onClick</c:v>
                </c:pt>
                <c:pt idx="570">
                  <c:v>com.tapsense.android.publisher.TapSenseAdsVastActivity$5.start</c:v>
                </c:pt>
                <c:pt idx="571">
                  <c:v>com.tapsense.android.publisher.TapSenseAdsVastActivity$6.onClick</c:v>
                </c:pt>
                <c:pt idx="572">
                  <c:v>com.tapsense.android.publisher.TapSenseAdsVastActivity$7.run</c:v>
                </c:pt>
                <c:pt idx="573">
                  <c:v>com.tapsense.android.publisher.TapSenseAdsVastActivity$8.onClick</c:v>
                </c:pt>
                <c:pt idx="574">
                  <c:v>com.tapsense.android.publisher.TapSenseAdsVastActivity$9.onClick</c:v>
                </c:pt>
                <c:pt idx="575">
                  <c:v>com.tapsense.android.publisher.TapSenseAdsVastActivity$VideoProgressTracker.doInBackground</c:v>
                </c:pt>
                <c:pt idx="576">
                  <c:v>com.tapsense.android.publisher.TapSenseAdsVastActivity$VideoProgressTracker.onPreExecute</c:v>
                </c:pt>
                <c:pt idx="577">
                  <c:v>com.tapsense.android.publisher.TapSenseAdsVastActivity.onCreate</c:v>
                </c:pt>
                <c:pt idx="578">
                  <c:v>com.tapsense.android.publisher.TapSenseAdsVastActivity.onDestroy</c:v>
                </c:pt>
                <c:pt idx="579">
                  <c:v>com.tapsense.android.publisher.TapSenseAdsVastActivity.onPause</c:v>
                </c:pt>
                <c:pt idx="580">
                  <c:v>com.tapsense.android.publisher.TapSenseAdsVastActivity.onResume</c:v>
                </c:pt>
                <c:pt idx="581">
                  <c:v>com.tapsense.android.publisher.TapSenseAdsVastActivity.onStart</c:v>
                </c:pt>
                <c:pt idx="582">
                  <c:v>com.tapsense.android.publisher.TapSenseAdsVideoView$PlayPauseListener.onPause</c:v>
                </c:pt>
                <c:pt idx="583">
                  <c:v>com.tapsense.android.publisher.TapSenseAdsVideoView.start</c:v>
                </c:pt>
                <c:pt idx="584">
                  <c:v>com.tremorvideo.a.d$a.onReceivedError</c:v>
                </c:pt>
                <c:pt idx="585">
                  <c:v>com.tremorvideo.a.d.onCreate</c:v>
                </c:pt>
                <c:pt idx="586">
                  <c:v>com.tremorvideo.a.d.onKeyDown</c:v>
                </c:pt>
                <c:pt idx="587">
                  <c:v>com.tremorvideo.a.d.onStart</c:v>
                </c:pt>
                <c:pt idx="588">
                  <c:v>com.tremorvideo.a.e.onKeyLongPress</c:v>
                </c:pt>
                <c:pt idx="589">
                  <c:v>com.tremorvideo.a.f$a.onReceivedSslError</c:v>
                </c:pt>
                <c:pt idx="590">
                  <c:v>com.tremorvideo.a.f.onKeyLongPress</c:v>
                </c:pt>
                <c:pt idx="591">
                  <c:v>com.tremorvideo.sdk.android.a.a$a.run</c:v>
                </c:pt>
                <c:pt idx="592">
                  <c:v>com.tremorvideo.sdk.android.a.b$1.onReceive</c:v>
                </c:pt>
                <c:pt idx="593">
                  <c:v>com.tremorvideo.sdk.android.a.b$2.onReceive</c:v>
                </c:pt>
                <c:pt idx="594">
                  <c:v>com.tremorvideo.sdk.android.a.b$3.onReceive</c:v>
                </c:pt>
                <c:pt idx="595">
                  <c:v>com.tremorvideo.sdk.android.a.b$a$1.run</c:v>
                </c:pt>
                <c:pt idx="596">
                  <c:v>com.tremorvideo.sdk.android.a.b$a.run</c:v>
                </c:pt>
                <c:pt idx="597">
                  <c:v>com.tremorvideo.sdk.android.a.i$1.run</c:v>
                </c:pt>
                <c:pt idx="598">
                  <c:v>com.tremorvideo.sdk.android.a.j$b.onReceivedError</c:v>
                </c:pt>
                <c:pt idx="599">
                  <c:v>com.tremorvideo.sdk.android.b.a$a.run</c:v>
                </c:pt>
                <c:pt idx="600">
                  <c:v>com.tremorvideo.sdk.android.b.b$1.onReceive</c:v>
                </c:pt>
                <c:pt idx="601">
                  <c:v>com.tremorvideo.sdk.android.b.b$2.onReceive</c:v>
                </c:pt>
                <c:pt idx="602">
                  <c:v>com.tremorvideo.sdk.android.b.b$3.onReceive</c:v>
                </c:pt>
                <c:pt idx="603">
                  <c:v>com.tremorvideo.sdk.android.b.b$a$1.run</c:v>
                </c:pt>
                <c:pt idx="604">
                  <c:v>com.tremorvideo.sdk.android.b.b$a.run</c:v>
                </c:pt>
                <c:pt idx="605">
                  <c:v>com.tremorvideo.sdk.android.b.d$b.onReceivedError</c:v>
                </c:pt>
                <c:pt idx="606">
                  <c:v>com.tremorvideo.sdk.android.b.d$c.onPreExecute</c:v>
                </c:pt>
                <c:pt idx="607">
                  <c:v>com.tremorvideo.sdk.android.e.k$1.run</c:v>
                </c:pt>
                <c:pt idx="608">
                  <c:v>com.tremorvideo.sdk.android.e.k$2.onReceive</c:v>
                </c:pt>
                <c:pt idx="609">
                  <c:v>com.tremorvideo.sdk.android.e.p$1.onTouch</c:v>
                </c:pt>
                <c:pt idx="610">
                  <c:v>com.tremorvideo.sdk.android.e.p$d.onReceivedError</c:v>
                </c:pt>
                <c:pt idx="611">
                  <c:v>com.tremorvideo.sdk.android.e.p.onPause</c:v>
                </c:pt>
                <c:pt idx="612">
                  <c:v>com.tremorvideo.sdk.android.e.p.onResume</c:v>
                </c:pt>
                <c:pt idx="613">
                  <c:v>com.tremorvideo.sdk.android.richmedia.ScriptInterpreter$1.run</c:v>
                </c:pt>
                <c:pt idx="614">
                  <c:v>com.tremorvideo.sdk.android.richmedia.ScriptInterpreter$c.run</c:v>
                </c:pt>
                <c:pt idx="615">
                  <c:v>com.tremorvideo.sdk.android.richmedia.WebViewEmbedJSCallHandler$1.run</c:v>
                </c:pt>
                <c:pt idx="616">
                  <c:v>com.tremorvideo.sdk.android.richmedia.a.b$1.onReceive</c:v>
                </c:pt>
                <c:pt idx="617">
                  <c:v>com.tremorvideo.sdk.android.richmedia.a.b$2.onReceive</c:v>
                </c:pt>
                <c:pt idx="618">
                  <c:v>com.tremorvideo.sdk.android.richmedia.a.b$3.onReceive</c:v>
                </c:pt>
                <c:pt idx="619">
                  <c:v>com.tremorvideo.sdk.android.richmedia.a.b$a$1.run</c:v>
                </c:pt>
                <c:pt idx="620">
                  <c:v>com.tremorvideo.sdk.android.richmedia.a.b$a.run</c:v>
                </c:pt>
                <c:pt idx="621">
                  <c:v>com.tremorvideo.sdk.android.richmedia.a.c$b.onReceivedError</c:v>
                </c:pt>
                <c:pt idx="622">
                  <c:v>com.tremorvideo.sdk.android.richmedia.a.c$c.run</c:v>
                </c:pt>
                <c:pt idx="623">
                  <c:v>com.tremorvideo.sdk.android.richmedia.a.g.onPreExecute</c:v>
                </c:pt>
                <c:pt idx="624">
                  <c:v>com.tremorvideo.sdk.android.richmedia.a.h$a$1.run</c:v>
                </c:pt>
                <c:pt idx="625">
                  <c:v>com.tremorvideo.sdk.android.richmedia.a.h$a$1.start</c:v>
                </c:pt>
                <c:pt idx="626">
                  <c:v>com.tremorvideo.sdk.android.richmedia.a.h$a.onReceivedError</c:v>
                </c:pt>
                <c:pt idx="627">
                  <c:v>com.tremorvideo.sdk.android.richmedia.a.h$b.onPreExecute</c:v>
                </c:pt>
                <c:pt idx="628">
                  <c:v>com.tremorvideo.sdk.android.richmedia.a.h$e.run</c:v>
                </c:pt>
                <c:pt idx="629">
                  <c:v>com.tremorvideo.sdk.android.richmedia.a.h$f.run</c:v>
                </c:pt>
                <c:pt idx="630">
                  <c:v>com.tremorvideo.sdk.android.richmedia.a.h$g$1.run</c:v>
                </c:pt>
                <c:pt idx="631">
                  <c:v>com.tremorvideo.sdk.android.richmedia.a.h$g.run</c:v>
                </c:pt>
                <c:pt idx="632">
                  <c:v>com.tremorvideo.sdk.android.richmedia.a.h.executeSDKCall</c:v>
                </c:pt>
                <c:pt idx="633">
                  <c:v>com.tremorvideo.sdk.android.richmedia.a.h.onTouchEvent</c:v>
                </c:pt>
                <c:pt idx="634">
                  <c:v>com.tremorvideo.sdk.android.richmedia.ae$2$1.run</c:v>
                </c:pt>
                <c:pt idx="635">
                  <c:v>com.tremorvideo.sdk.android.richmedia.ae$4.run</c:v>
                </c:pt>
                <c:pt idx="636">
                  <c:v>com.tremorvideo.sdk.android.richmedia.ae$5.run</c:v>
                </c:pt>
                <c:pt idx="637">
                  <c:v>com.tremorvideo.sdk.android.richmedia.ae$6.run</c:v>
                </c:pt>
                <c:pt idx="638">
                  <c:v>com.tremorvideo.sdk.android.richmedia.ae$a.setVideoURI</c:v>
                </c:pt>
                <c:pt idx="639">
                  <c:v>com.tremorvideo.sdk.android.richmedia.ae$a.start</c:v>
                </c:pt>
                <c:pt idx="640">
                  <c:v>com.tremorvideo.sdk.android.richmedia.af$1.run</c:v>
                </c:pt>
                <c:pt idx="641">
                  <c:v>com.tremorvideo.sdk.android.richmedia.af$b.onReceivedError</c:v>
                </c:pt>
                <c:pt idx="642">
                  <c:v>com.tremorvideo.sdk.android.richmedia.b.d$a.onReceivedError</c:v>
                </c:pt>
                <c:pt idx="643">
                  <c:v>com.tremorvideo.sdk.android.richmedia.b.d$b.onPreExecute</c:v>
                </c:pt>
                <c:pt idx="644">
                  <c:v>com.tremorvideo.sdk.android.richmedia.b.d$d.run</c:v>
                </c:pt>
                <c:pt idx="645">
                  <c:v>com.tremorvideo.sdk.android.richmedia.b.d$e.run</c:v>
                </c:pt>
                <c:pt idx="646">
                  <c:v>com.tremorvideo.sdk.android.richmedia.n$1.run</c:v>
                </c:pt>
                <c:pt idx="647">
                  <c:v>com.tremorvideo.sdk.android.richmedia.n$10.run</c:v>
                </c:pt>
                <c:pt idx="648">
                  <c:v>com.tremorvideo.sdk.android.richmedia.n$11.run</c:v>
                </c:pt>
                <c:pt idx="649">
                  <c:v>com.tremorvideo.sdk.android.richmedia.n$2.run</c:v>
                </c:pt>
                <c:pt idx="650">
                  <c:v>com.tremorvideo.sdk.android.richmedia.n$4.run</c:v>
                </c:pt>
                <c:pt idx="651">
                  <c:v>com.tremorvideo.sdk.android.richmedia.n$5.run</c:v>
                </c:pt>
                <c:pt idx="652">
                  <c:v>com.tremorvideo.sdk.android.richmedia.n$6.run</c:v>
                </c:pt>
                <c:pt idx="653">
                  <c:v>com.tremorvideo.sdk.android.richmedia.n$7.run</c:v>
                </c:pt>
                <c:pt idx="654">
                  <c:v>com.tremorvideo.sdk.android.richmedia.n$8.run</c:v>
                </c:pt>
                <c:pt idx="655">
                  <c:v>com.tremorvideo.sdk.android.richmedia.n$9.run</c:v>
                </c:pt>
                <c:pt idx="656">
                  <c:v>com.tremorvideo.sdk.android.richmedia.n$b.run</c:v>
                </c:pt>
                <c:pt idx="657">
                  <c:v>com.tremorvideo.sdk.android.richmedia.n.onKeyDown</c:v>
                </c:pt>
                <c:pt idx="658">
                  <c:v>com.tremorvideo.sdk.android.richmedia.n.onTouchEvent</c:v>
                </c:pt>
                <c:pt idx="659">
                  <c:v>com.tremorvideo.sdk.android.richmedia.y$c.onPreExecute</c:v>
                </c:pt>
                <c:pt idx="660">
                  <c:v>com.tremorvideo.sdk.android.videoad.AdViewManager$1.run</c:v>
                </c:pt>
                <c:pt idx="661">
                  <c:v>com.tremorvideo.sdk.android.videoad.AdViewManager.onResume</c:v>
                </c:pt>
                <c:pt idx="662">
                  <c:v>com.tremorvideo.sdk.android.videoad.Playvideo.onCreate</c:v>
                </c:pt>
                <c:pt idx="663">
                  <c:v>com.tremorvideo.sdk.android.videoad.Playvideo.onDestroy</c:v>
                </c:pt>
                <c:pt idx="664">
                  <c:v>com.tremorvideo.sdk.android.videoad.Playvideo.onKeyDown</c:v>
                </c:pt>
                <c:pt idx="665">
                  <c:v>com.tremorvideo.sdk.android.videoad.Playvideo.onPause</c:v>
                </c:pt>
                <c:pt idx="666">
                  <c:v>com.tremorvideo.sdk.android.videoad.Playvideo.onResume</c:v>
                </c:pt>
                <c:pt idx="667">
                  <c:v>com.tremorvideo.sdk.android.videoad.Playvideo.onStart</c:v>
                </c:pt>
                <c:pt idx="668">
                  <c:v>com.tremorvideo.sdk.android.videoad.TremorVideo.start</c:v>
                </c:pt>
                <c:pt idx="669">
                  <c:v>com.tremorvideo.sdk.android.videoad.aa$1.run</c:v>
                </c:pt>
                <c:pt idx="670">
                  <c:v>com.tremorvideo.sdk.android.videoad.aa$a.onPreExecute</c:v>
                </c:pt>
                <c:pt idx="671">
                  <c:v>com.tremorvideo.sdk.android.videoad.aa$b.onPreExecute</c:v>
                </c:pt>
                <c:pt idx="672">
                  <c:v>com.tremorvideo.sdk.android.videoad.aa$c.onPreExecute</c:v>
                </c:pt>
                <c:pt idx="673">
                  <c:v>com.tremorvideo.sdk.android.videoad.ab$1.onReceive</c:v>
                </c:pt>
                <c:pt idx="674">
                  <c:v>com.tremorvideo.sdk.android.videoad.ab$2.onClick</c:v>
                </c:pt>
                <c:pt idx="675">
                  <c:v>com.tremorvideo.sdk.android.videoad.ab$3.onClick</c:v>
                </c:pt>
                <c:pt idx="676">
                  <c:v>com.tremorvideo.sdk.android.videoad.ab.onKeyDown</c:v>
                </c:pt>
                <c:pt idx="677">
                  <c:v>com.tremorvideo.sdk.android.videoad.ad$1.run</c:v>
                </c:pt>
                <c:pt idx="678">
                  <c:v>com.tremorvideo.sdk.android.videoad.ad$2.run</c:v>
                </c:pt>
                <c:pt idx="679">
                  <c:v>com.tremorvideo.sdk.android.videoad.ad$f.onPreExecute</c:v>
                </c:pt>
                <c:pt idx="680">
                  <c:v>com.tremorvideo.sdk.android.videoad.ad$h.run</c:v>
                </c:pt>
                <c:pt idx="681">
                  <c:v>com.tremorvideo.sdk.android.videoad.af$1.onTouch</c:v>
                </c:pt>
                <c:pt idx="682">
                  <c:v>com.tremorvideo.sdk.android.videoad.af$2.onFocusChange</c:v>
                </c:pt>
                <c:pt idx="683">
                  <c:v>com.tremorvideo.sdk.android.videoad.af$3.onKey</c:v>
                </c:pt>
                <c:pt idx="684">
                  <c:v>com.tremorvideo.sdk.android.videoad.ag.onKeyDown</c:v>
                </c:pt>
                <c:pt idx="685">
                  <c:v>com.tremorvideo.sdk.android.videoad.ah.onKeyLongPress</c:v>
                </c:pt>
                <c:pt idx="686">
                  <c:v>com.tremorvideo.sdk.android.videoad.ai.onKeyDown</c:v>
                </c:pt>
                <c:pt idx="687">
                  <c:v>com.tremorvideo.sdk.android.videoad.aj.onKeyLongPress</c:v>
                </c:pt>
                <c:pt idx="688">
                  <c:v>com.tremorvideo.sdk.android.videoad.ak.onKeyLongPress</c:v>
                </c:pt>
                <c:pt idx="689">
                  <c:v>com.tremorvideo.sdk.android.videoad.am$1.onClick</c:v>
                </c:pt>
                <c:pt idx="690">
                  <c:v>com.tremorvideo.sdk.android.videoad.am$2.onFocusChange</c:v>
                </c:pt>
                <c:pt idx="691">
                  <c:v>com.tremorvideo.sdk.android.videoad.am$3.onTouch</c:v>
                </c:pt>
                <c:pt idx="692">
                  <c:v>com.tremorvideo.sdk.android.videoad.an.onKeyDown</c:v>
                </c:pt>
                <c:pt idx="693">
                  <c:v>com.tremorvideo.sdk.android.videoad.ao.onKeyLongPress</c:v>
                </c:pt>
                <c:pt idx="694">
                  <c:v>com.tremorvideo.sdk.android.videoad.aq$a.onReceivedError</c:v>
                </c:pt>
                <c:pt idx="695">
                  <c:v>com.tremorvideo.sdk.android.videoad.aq$b.onReceivedSslError</c:v>
                </c:pt>
                <c:pt idx="696">
                  <c:v>com.tremorvideo.sdk.android.videoad.ax$1$1.run</c:v>
                </c:pt>
                <c:pt idx="697">
                  <c:v>com.tremorvideo.sdk.android.videoad.ax$1$2.run</c:v>
                </c:pt>
                <c:pt idx="698">
                  <c:v>com.tremorvideo.sdk.android.videoad.ax$1$3.run</c:v>
                </c:pt>
                <c:pt idx="699">
                  <c:v>com.tremorvideo.sdk.android.videoad.ax$13.onItemClick</c:v>
                </c:pt>
                <c:pt idx="700">
                  <c:v>com.tremorvideo.sdk.android.videoad.b$1.onClick</c:v>
                </c:pt>
                <c:pt idx="701">
                  <c:v>com.tremorvideo.sdk.android.videoad.b$2.run</c:v>
                </c:pt>
                <c:pt idx="702">
                  <c:v>com.tremorvideo.sdk.android.videoad.b$a.onPreExecute</c:v>
                </c:pt>
                <c:pt idx="703">
                  <c:v>com.tremorvideo.sdk.android.videoad.ba$1$1.run</c:v>
                </c:pt>
                <c:pt idx="704">
                  <c:v>com.tremorvideo.sdk.android.videoad.ba$2.run</c:v>
                </c:pt>
                <c:pt idx="705">
                  <c:v>com.tremorvideo.sdk.android.videoad.bb$a.onPreExecute</c:v>
                </c:pt>
                <c:pt idx="706">
                  <c:v>com.tremorvideo.sdk.android.videoad.bc$1.onClick</c:v>
                </c:pt>
                <c:pt idx="707">
                  <c:v>com.tremorvideo.sdk.android.videoad.bc$2.onClick</c:v>
                </c:pt>
                <c:pt idx="708">
                  <c:v>com.tremorvideo.sdk.android.videoad.be$2.onClick</c:v>
                </c:pt>
                <c:pt idx="709">
                  <c:v>com.tremorvideo.sdk.android.videoad.be$3.onFocusChange</c:v>
                </c:pt>
                <c:pt idx="710">
                  <c:v>com.tremorvideo.sdk.android.videoad.be$4.onTouch</c:v>
                </c:pt>
                <c:pt idx="711">
                  <c:v>com.tremorvideo.sdk.android.videoad.be$5.run</c:v>
                </c:pt>
                <c:pt idx="712">
                  <c:v>com.tremorvideo.sdk.android.videoad.be$6.onClick</c:v>
                </c:pt>
                <c:pt idx="713">
                  <c:v>com.tremorvideo.sdk.android.videoad.bl$a.run</c:v>
                </c:pt>
                <c:pt idx="714">
                  <c:v>com.tremorvideo.sdk.android.videoad.bu$b.onPreExecute</c:v>
                </c:pt>
                <c:pt idx="715">
                  <c:v>com.tremorvideo.sdk.android.videoad.bx$1.run</c:v>
                </c:pt>
                <c:pt idx="716">
                  <c:v>com.tremorvideo.sdk.android.videoad.by$a$1.run</c:v>
                </c:pt>
                <c:pt idx="717">
                  <c:v>com.tremorvideo.sdk.android.videoad.by$a$2.run</c:v>
                </c:pt>
                <c:pt idx="718">
                  <c:v>com.tremorvideo.sdk.android.videoad.by$a$3.run</c:v>
                </c:pt>
                <c:pt idx="719">
                  <c:v>com.tremorvideo.sdk.android.videoad.by$a$a.onPreExecute</c:v>
                </c:pt>
                <c:pt idx="720">
                  <c:v>com.tremorvideo.sdk.android.videoad.by$a.onReceivedError</c:v>
                </c:pt>
                <c:pt idx="721">
                  <c:v>com.tremorvideo.sdk.android.videoad.by$b.onReceivedSslError</c:v>
                </c:pt>
                <c:pt idx="722">
                  <c:v>com.tremorvideo.sdk.android.videoad.by$d.onPreExecute</c:v>
                </c:pt>
                <c:pt idx="723">
                  <c:v>com.tremorvideo.sdk.android.videoad.c$1.onClick</c:v>
                </c:pt>
                <c:pt idx="724">
                  <c:v>com.tremorvideo.sdk.android.videoad.c$2.run</c:v>
                </c:pt>
                <c:pt idx="725">
                  <c:v>com.tremorvideo.sdk.android.videoad.e$1.run</c:v>
                </c:pt>
                <c:pt idx="726">
                  <c:v>com.tremorvideo.sdk.android.videoad.e$10.onFocusChange</c:v>
                </c:pt>
                <c:pt idx="727">
                  <c:v>com.tremorvideo.sdk.android.videoad.e$12.onClick</c:v>
                </c:pt>
                <c:pt idx="728">
                  <c:v>com.tremorvideo.sdk.android.videoad.e$3$1.run</c:v>
                </c:pt>
                <c:pt idx="729">
                  <c:v>com.tremorvideo.sdk.android.videoad.e$3.onClick</c:v>
                </c:pt>
                <c:pt idx="730">
                  <c:v>com.tremorvideo.sdk.android.videoad.e$4.run</c:v>
                </c:pt>
                <c:pt idx="731">
                  <c:v>com.tremorvideo.sdk.android.videoad.e$5$1.onClick</c:v>
                </c:pt>
                <c:pt idx="732">
                  <c:v>com.tremorvideo.sdk.android.videoad.e$5.run</c:v>
                </c:pt>
                <c:pt idx="733">
                  <c:v>com.tremorvideo.sdk.android.videoad.e$6.run</c:v>
                </c:pt>
                <c:pt idx="734">
                  <c:v>com.tremorvideo.sdk.android.videoad.e$8.onClick</c:v>
                </c:pt>
                <c:pt idx="735">
                  <c:v>com.tremorvideo.sdk.android.videoad.e$9.onTouch</c:v>
                </c:pt>
                <c:pt idx="736">
                  <c:v>com.tremorvideo.sdk.android.videoad.e$a.run</c:v>
                </c:pt>
                <c:pt idx="737">
                  <c:v>com.tremorvideo.sdk.android.videoad.g$5.onClick</c:v>
                </c:pt>
                <c:pt idx="738">
                  <c:v>com.tremorvideo.sdk.android.videoad.h$a.run</c:v>
                </c:pt>
                <c:pt idx="739">
                  <c:v>com.tremorvideo.sdk.android.videoad.h$b.run</c:v>
                </c:pt>
                <c:pt idx="740">
                  <c:v>com.tremorvideo.sdk.android.videoad.h$c.run</c:v>
                </c:pt>
                <c:pt idx="741">
                  <c:v>com.tremorvideo.sdk.android.videoad.i$1.onReceive</c:v>
                </c:pt>
                <c:pt idx="742">
                  <c:v>com.tremorvideo.sdk.android.videoad.i$2.onReceive</c:v>
                </c:pt>
                <c:pt idx="743">
                  <c:v>com.tremorvideo.sdk.android.videoad.i$3.onReceive</c:v>
                </c:pt>
                <c:pt idx="744">
                  <c:v>com.tremorvideo.sdk.android.videoad.j$2.run</c:v>
                </c:pt>
                <c:pt idx="745">
                  <c:v>com.tremorvideo.sdk.android.videoad.m$a$1.run</c:v>
                </c:pt>
                <c:pt idx="746">
                  <c:v>com.tremorvideo.sdk.android.videoad.m$a.run</c:v>
                </c:pt>
                <c:pt idx="747">
                  <c:v>com.tremorvideo.sdk.android.videoad.p$1.onClick</c:v>
                </c:pt>
                <c:pt idx="748">
                  <c:v>com.tremorvideo.sdk.android.videoad.p$2.onFocusChange</c:v>
                </c:pt>
                <c:pt idx="749">
                  <c:v>com.tremorvideo.sdk.android.videoad.p$3.onTouch</c:v>
                </c:pt>
                <c:pt idx="750">
                  <c:v>com.tremorvideo.sdk.android.videoad.v$10$1.run</c:v>
                </c:pt>
                <c:pt idx="751">
                  <c:v>com.tremorvideo.sdk.android.videoad.v$10.onClick</c:v>
                </c:pt>
                <c:pt idx="752">
                  <c:v>com.tremorvideo.sdk.android.videoad.v$2.run</c:v>
                </c:pt>
                <c:pt idx="753">
                  <c:v>com.tremorvideo.sdk.android.videoad.v$3.onClick</c:v>
                </c:pt>
                <c:pt idx="754">
                  <c:v>com.tremorvideo.sdk.android.videoad.v$4.onTouch</c:v>
                </c:pt>
                <c:pt idx="755">
                  <c:v>com.tremorvideo.sdk.android.videoad.v$6.onClick</c:v>
                </c:pt>
                <c:pt idx="756">
                  <c:v>com.tremorvideo.sdk.android.videoad.v$a.run</c:v>
                </c:pt>
                <c:pt idx="757">
                  <c:v>com.tremorvideo.sdk.android.videoad.v.onKeyDown</c:v>
                </c:pt>
                <c:pt idx="758">
                  <c:v>com.tremorvideo.sdk.android.videoad.w$c$1.onTouch</c:v>
                </c:pt>
                <c:pt idx="759">
                  <c:v>com.tremorvideo.sdk.android.videoad.w$c$2.onFocusChange</c:v>
                </c:pt>
                <c:pt idx="760">
                  <c:v>com.tremorvideo.sdk.android.videoad.w$c$3.onKey</c:v>
                </c:pt>
                <c:pt idx="761">
                  <c:v>com.tremorvideo.sdk.android.videoad.w$c$4.run</c:v>
                </c:pt>
                <c:pt idx="762">
                  <c:v>com.tremorvideo.sdk.android.videoad.w$d.run</c:v>
                </c:pt>
                <c:pt idx="763">
                  <c:v>com.ts.loopj.android.http.AsyncHttpRequest.run</c:v>
                </c:pt>
                <c:pt idx="764">
                  <c:v>com.ts.loopj.android.http.AsyncHttpResponseHandler.onStart</c:v>
                </c:pt>
                <c:pt idx="765">
                  <c:v>com.vungle.publisher.FullScreenAdActivity$1.onSystemUiVisibilityChange</c:v>
                </c:pt>
                <c:pt idx="766">
                  <c:v>com.vungle.publisher.FullScreenAdActivity.onBackPressed</c:v>
                </c:pt>
                <c:pt idx="767">
                  <c:v>com.vungle.publisher.FullScreenAdActivity.onCreate</c:v>
                </c:pt>
                <c:pt idx="768">
                  <c:v>com.vungle.publisher.FullScreenAdActivity.onDestroy</c:v>
                </c:pt>
                <c:pt idx="769">
                  <c:v>com.vungle.publisher.FullScreenAdActivity.onKeyDown</c:v>
                </c:pt>
                <c:pt idx="770">
                  <c:v>com.vungle.publisher.FullScreenAdActivity.onPause</c:v>
                </c:pt>
                <c:pt idx="771">
                  <c:v>com.vungle.publisher.FullScreenAdActivity.onResume</c:v>
                </c:pt>
                <c:pt idx="772">
                  <c:v>com.vungle.publisher.FullScreenAdActivity.onStart</c:v>
                </c:pt>
                <c:pt idx="773">
                  <c:v>com.vungle.publisher.VunglePub.onPause</c:v>
                </c:pt>
                <c:pt idx="774">
                  <c:v>com.vungle.publisher.VunglePub.onResume</c:v>
                </c:pt>
                <c:pt idx="775">
                  <c:v>com.vungle.publisher.VunglePubBase$AsyncInitEventListener$1.run</c:v>
                </c:pt>
                <c:pt idx="776">
                  <c:v>com.vungle.publisher.VunglePubBase.onPause</c:v>
                </c:pt>
                <c:pt idx="777">
                  <c:v>com.vungle.publisher.VunglePubBase.onResume</c:v>
                </c:pt>
                <c:pt idx="778">
                  <c:v>com.vungle.publisher.VungleService.onCreate</c:v>
                </c:pt>
                <c:pt idx="779">
                  <c:v>com.vungle.publisher.VungleService.onDestroy</c:v>
                </c:pt>
                <c:pt idx="780">
                  <c:v>com.vungle.publisher.VungleService.onStart</c:v>
                </c:pt>
                <c:pt idx="781">
                  <c:v>com.vungle.publisher.VungleService.onStartCommand</c:v>
                </c:pt>
                <c:pt idx="782">
                  <c:v>com.vungle.publisher.ad.AdManager$1.run</c:v>
                </c:pt>
                <c:pt idx="783">
                  <c:v>com.vungle.publisher.ao.onReceivedError</c:v>
                </c:pt>
                <c:pt idx="784">
                  <c:v>com.vungle.publisher.async.ScheduledPriorityExecutor$a$a.run</c:v>
                </c:pt>
                <c:pt idx="785">
                  <c:v>com.vungle.publisher.bt$a.run</c:v>
                </c:pt>
                <c:pt idx="786">
                  <c:v>com.vungle.publisher.bt$c.run</c:v>
                </c:pt>
                <c:pt idx="787">
                  <c:v>com.vungle.publisher.bx.run</c:v>
                </c:pt>
                <c:pt idx="788">
                  <c:v>com.vungle.publisher.ch.run</c:v>
                </c:pt>
                <c:pt idx="789">
                  <c:v>com.vungle.publisher.db.DatabaseBroadcastReceiver.onReceive</c:v>
                </c:pt>
                <c:pt idx="790">
                  <c:v>com.vungle.publisher.db.DatabaseHelper$1.run</c:v>
                </c:pt>
                <c:pt idx="791">
                  <c:v>com.vungle.publisher.db.DatabaseHelper.onCreate</c:v>
                </c:pt>
                <c:pt idx="792">
                  <c:v>com.vungle.publisher.device.ExternalStorageStateBroadcastReceiver.onReceive</c:v>
                </c:pt>
                <c:pt idx="793">
                  <c:v>com.vungle.publisher.display.view.AdFragment.onCreate</c:v>
                </c:pt>
                <c:pt idx="794">
                  <c:v>com.vungle.publisher.display.view.AlertDialogFactory$1.onClick</c:v>
                </c:pt>
                <c:pt idx="795">
                  <c:v>com.vungle.publisher.display.view.AlertDialogFactory$2.onClick</c:v>
                </c:pt>
                <c:pt idx="796">
                  <c:v>com.vungle.publisher.display.view.PostRollFragment.onCreate</c:v>
                </c:pt>
                <c:pt idx="797">
                  <c:v>com.vungle.publisher.display.view.PostRollFragment.onCreateView</c:v>
                </c:pt>
                <c:pt idx="798">
                  <c:v>com.vungle.publisher.display.view.VideoFragment$1.onClick</c:v>
                </c:pt>
                <c:pt idx="799">
                  <c:v>com.vungle.publisher.display.view.VideoFragment$2.onTouch</c:v>
                </c:pt>
                <c:pt idx="800">
                  <c:v>com.vungle.publisher.display.view.VideoFragment$3.run</c:v>
                </c:pt>
                <c:pt idx="801">
                  <c:v>com.vungle.publisher.display.view.VideoFragment$4.onClick</c:v>
                </c:pt>
                <c:pt idx="802">
                  <c:v>com.vungle.publisher.display.view.VideoFragment$b.onClick</c:v>
                </c:pt>
                <c:pt idx="803">
                  <c:v>com.vungle.publisher.display.view.VideoFragment$c.run</c:v>
                </c:pt>
                <c:pt idx="804">
                  <c:v>com.vungle.publisher.display.view.VideoFragment.onCreate</c:v>
                </c:pt>
                <c:pt idx="805">
                  <c:v>com.vungle.publisher.display.view.VideoFragment.onCreateView</c:v>
                </c:pt>
                <c:pt idx="806">
                  <c:v>com.vungle.publisher.display.view.VideoFragment.onPause</c:v>
                </c:pt>
                <c:pt idx="807">
                  <c:v>com.vungle.publisher.display.view.VideoFragment.onResume</c:v>
                </c:pt>
                <c:pt idx="808">
                  <c:v>com.vungle.publisher.display.view.WebViewFragment.onCreate</c:v>
                </c:pt>
                <c:pt idx="809">
                  <c:v>com.vungle.publisher.display.view.WebViewFragment.onCreateView</c:v>
                </c:pt>
                <c:pt idx="810">
                  <c:v>com.vungle.publisher.env.AdvertisingDeviceIdStrategy$FetchAdvertisingPreferencesRunnable.run</c:v>
                </c:pt>
                <c:pt idx="811">
                  <c:v>com.vungle.publisher.event.ClientEventListenerAdapter$1.run</c:v>
                </c:pt>
                <c:pt idx="812">
                  <c:v>com.vungle.publisher.event.ClientEventListenerAdapter$2.run</c:v>
                </c:pt>
                <c:pt idx="813">
                  <c:v>com.vungle.publisher.event.ClientEventListenerAdapter$3.run</c:v>
                </c:pt>
                <c:pt idx="814">
                  <c:v>com.vungle.publisher.protocol.ProtocolHttpGateway$1.run</c:v>
                </c:pt>
                <c:pt idx="815">
                  <c:v>com.vungle.publisher.protocol.ProtocolHttpGateway$2.run</c:v>
                </c:pt>
                <c:pt idx="816">
                  <c:v>com.vungle.publisher.protocol.RequestConfigAsync$RequestConfigRunnable.run</c:v>
                </c:pt>
                <c:pt idx="817">
                  <c:v>com.vungle.publisher.service.PrepareLocalAdIntentHandler$c.run</c:v>
                </c:pt>
                <c:pt idx="818">
                  <c:v>com.vungle.sdk.VungleAdvert.onCreate</c:v>
                </c:pt>
                <c:pt idx="819">
                  <c:v>com.vungle.sdk.VungleAdvert.onDestroy</c:v>
                </c:pt>
                <c:pt idx="820">
                  <c:v>com.vungle.sdk.VungleAdvert.onPause</c:v>
                </c:pt>
                <c:pt idx="821">
                  <c:v>com.vungle.sdk.VungleAdvert.onResume</c:v>
                </c:pt>
                <c:pt idx="822">
                  <c:v>com.vungle.sdk.VungleAdvert.onStart</c:v>
                </c:pt>
                <c:pt idx="823">
                  <c:v>com.vungle.sdk.VungleIntentService.onCreate</c:v>
                </c:pt>
                <c:pt idx="824">
                  <c:v>com.vungle.sdk.VungleIntentService.onDestroy</c:v>
                </c:pt>
                <c:pt idx="825">
                  <c:v>com.vungle.sdk.VunglePub.onPause</c:v>
                </c:pt>
                <c:pt idx="826">
                  <c:v>com.vungle.sdk.VunglePub.onResume</c:v>
                </c:pt>
                <c:pt idx="827">
                  <c:v>java.lang.Thread.start</c:v>
                </c:pt>
                <c:pt idx="828">
                  <c:v>java.net.DatagramSocket.&lt;init&gt;</c:v>
                </c:pt>
                <c:pt idx="829">
                  <c:v>java.net.HttpURLConnection.connect</c:v>
                </c:pt>
                <c:pt idx="830">
                  <c:v>java.net.Socket.&lt;init&gt;</c:v>
                </c:pt>
                <c:pt idx="831">
                  <c:v>java.net.URL.openConnection</c:v>
                </c:pt>
                <c:pt idx="832">
                  <c:v>java.net.URL.openStream</c:v>
                </c:pt>
                <c:pt idx="833">
                  <c:v>java.net.URLConnection.connect</c:v>
                </c:pt>
                <c:pt idx="834">
                  <c:v>java.net.URLConnection.getInputStream</c:v>
                </c:pt>
                <c:pt idx="835">
                  <c:v>org.apache.http.impl.client.DefaultHttpClient.&lt;init&gt;</c:v>
                </c:pt>
                <c:pt idx="836">
                  <c:v>org.apache.http.impl.client.DefaultHttpClient.execute</c:v>
                </c:pt>
              </c:strCache>
            </c:strRef>
          </c:cat>
          <c:val>
            <c:numRef>
              <c:f>Sheet1!$B$2:$B$838</c:f>
              <c:numCache>
                <c:formatCode>General</c:formatCode>
                <c:ptCount val="837"/>
                <c:pt idx="0">
                  <c:v>302.0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2.0</c:v>
                </c:pt>
                <c:pt idx="5">
                  <c:v>0.0</c:v>
                </c:pt>
                <c:pt idx="6">
                  <c:v>0.0</c:v>
                </c:pt>
                <c:pt idx="7">
                  <c:v>16.0</c:v>
                </c:pt>
                <c:pt idx="8">
                  <c:v>6.0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4.0</c:v>
                </c:pt>
                <c:pt idx="13">
                  <c:v>2.0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36.0</c:v>
                </c:pt>
                <c:pt idx="18">
                  <c:v>0.0</c:v>
                </c:pt>
                <c:pt idx="19">
                  <c:v>0.0</c:v>
                </c:pt>
                <c:pt idx="20">
                  <c:v>26.0</c:v>
                </c:pt>
                <c:pt idx="21">
                  <c:v>2.0</c:v>
                </c:pt>
                <c:pt idx="22">
                  <c:v>6.0</c:v>
                </c:pt>
                <c:pt idx="23">
                  <c:v>0.0</c:v>
                </c:pt>
                <c:pt idx="24">
                  <c:v>2.0</c:v>
                </c:pt>
                <c:pt idx="25">
                  <c:v>10.0</c:v>
                </c:pt>
                <c:pt idx="26">
                  <c:v>0.0</c:v>
                </c:pt>
                <c:pt idx="27">
                  <c:v>0.0</c:v>
                </c:pt>
                <c:pt idx="28">
                  <c:v>6.0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2.0</c:v>
                </c:pt>
                <c:pt idx="233">
                  <c:v>2.0</c:v>
                </c:pt>
                <c:pt idx="234">
                  <c:v>2.0</c:v>
                </c:pt>
                <c:pt idx="235">
                  <c:v>2.0</c:v>
                </c:pt>
                <c:pt idx="236">
                  <c:v>2.0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2.0</c:v>
                </c:pt>
                <c:pt idx="255">
                  <c:v>34.0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2.0</c:v>
                </c:pt>
                <c:pt idx="267">
                  <c:v>0.0</c:v>
                </c:pt>
                <c:pt idx="268">
                  <c:v>2.0</c:v>
                </c:pt>
                <c:pt idx="269">
                  <c:v>2.0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2.0</c:v>
                </c:pt>
                <c:pt idx="280">
                  <c:v>2.0</c:v>
                </c:pt>
                <c:pt idx="281">
                  <c:v>2.0</c:v>
                </c:pt>
                <c:pt idx="282">
                  <c:v>0.0</c:v>
                </c:pt>
                <c:pt idx="283">
                  <c:v>0.0</c:v>
                </c:pt>
                <c:pt idx="284">
                  <c:v>4.0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2.0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2.0</c:v>
                </c:pt>
                <c:pt idx="342">
                  <c:v>2.0</c:v>
                </c:pt>
                <c:pt idx="343">
                  <c:v>2.0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4.0</c:v>
                </c:pt>
                <c:pt idx="348">
                  <c:v>2.0</c:v>
                </c:pt>
                <c:pt idx="349">
                  <c:v>0.0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332.0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0.0</c:v>
                </c:pt>
                <c:pt idx="367">
                  <c:v>0.0</c:v>
                </c:pt>
                <c:pt idx="368">
                  <c:v>0.0</c:v>
                </c:pt>
                <c:pt idx="369">
                  <c:v>28.0</c:v>
                </c:pt>
                <c:pt idx="370">
                  <c:v>70.0</c:v>
                </c:pt>
                <c:pt idx="371">
                  <c:v>2.0</c:v>
                </c:pt>
                <c:pt idx="372">
                  <c:v>0.0</c:v>
                </c:pt>
                <c:pt idx="373">
                  <c:v>0.0</c:v>
                </c:pt>
                <c:pt idx="374">
                  <c:v>8.0</c:v>
                </c:pt>
                <c:pt idx="375">
                  <c:v>0.0</c:v>
                </c:pt>
                <c:pt idx="376">
                  <c:v>2.0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4.0</c:v>
                </c:pt>
                <c:pt idx="382">
                  <c:v>0.0</c:v>
                </c:pt>
                <c:pt idx="383">
                  <c:v>0.0</c:v>
                </c:pt>
                <c:pt idx="384">
                  <c:v>0.0</c:v>
                </c:pt>
                <c:pt idx="385">
                  <c:v>0.0</c:v>
                </c:pt>
                <c:pt idx="386">
                  <c:v>4.0</c:v>
                </c:pt>
                <c:pt idx="387">
                  <c:v>4.0</c:v>
                </c:pt>
                <c:pt idx="388">
                  <c:v>4.0</c:v>
                </c:pt>
                <c:pt idx="389">
                  <c:v>0.0</c:v>
                </c:pt>
                <c:pt idx="390">
                  <c:v>0.0</c:v>
                </c:pt>
                <c:pt idx="391">
                  <c:v>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0.0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0.0</c:v>
                </c:pt>
                <c:pt idx="409">
                  <c:v>0.0</c:v>
                </c:pt>
                <c:pt idx="410">
                  <c:v>48.0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0.0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70.0</c:v>
                </c:pt>
                <c:pt idx="422">
                  <c:v>0.0</c:v>
                </c:pt>
                <c:pt idx="423">
                  <c:v>0.0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2.0</c:v>
                </c:pt>
                <c:pt idx="428">
                  <c:v>2.0</c:v>
                </c:pt>
                <c:pt idx="429">
                  <c:v>2.0</c:v>
                </c:pt>
                <c:pt idx="430">
                  <c:v>2.0</c:v>
                </c:pt>
                <c:pt idx="431">
                  <c:v>2.0</c:v>
                </c:pt>
                <c:pt idx="432">
                  <c:v>2.0</c:v>
                </c:pt>
                <c:pt idx="433">
                  <c:v>2.0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126.0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2.0</c:v>
                </c:pt>
                <c:pt idx="444">
                  <c:v>0.0</c:v>
                </c:pt>
                <c:pt idx="445">
                  <c:v>2.0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6.0</c:v>
                </c:pt>
                <c:pt idx="450">
                  <c:v>6.0</c:v>
                </c:pt>
                <c:pt idx="451">
                  <c:v>6.0</c:v>
                </c:pt>
                <c:pt idx="452">
                  <c:v>0.0</c:v>
                </c:pt>
                <c:pt idx="453">
                  <c:v>2.0</c:v>
                </c:pt>
                <c:pt idx="454">
                  <c:v>12.0</c:v>
                </c:pt>
                <c:pt idx="455">
                  <c:v>2.0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28.0</c:v>
                </c:pt>
                <c:pt idx="467">
                  <c:v>0.0</c:v>
                </c:pt>
                <c:pt idx="468">
                  <c:v>0.0</c:v>
                </c:pt>
                <c:pt idx="469">
                  <c:v>4.0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2.0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2.0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6.0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2.0</c:v>
                </c:pt>
                <c:pt idx="506">
                  <c:v>0.0</c:v>
                </c:pt>
                <c:pt idx="507">
                  <c:v>0.0</c:v>
                </c:pt>
                <c:pt idx="508">
                  <c:v>0.0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6.0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0.0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0.0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2.0</c:v>
                </c:pt>
                <c:pt idx="541">
                  <c:v>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0.0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0.0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2.0</c:v>
                </c:pt>
                <c:pt idx="564">
                  <c:v>2.0</c:v>
                </c:pt>
                <c:pt idx="565">
                  <c:v>0.0</c:v>
                </c:pt>
                <c:pt idx="566">
                  <c:v>0.0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0.0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0.0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0.0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0.0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0.0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0.0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0.0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0.0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0.0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0.0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0.0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0.0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0.0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0.0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0.0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0.0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0.0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0.0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0.0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0.0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0.0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0.0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2.0</c:v>
                </c:pt>
                <c:pt idx="764">
                  <c:v>2.0</c:v>
                </c:pt>
                <c:pt idx="765">
                  <c:v>0.0</c:v>
                </c:pt>
                <c:pt idx="766">
                  <c:v>0.0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6.0</c:v>
                </c:pt>
                <c:pt idx="774">
                  <c:v>4.0</c:v>
                </c:pt>
                <c:pt idx="775">
                  <c:v>2.0</c:v>
                </c:pt>
                <c:pt idx="776">
                  <c:v>6.0</c:v>
                </c:pt>
                <c:pt idx="777">
                  <c:v>4.0</c:v>
                </c:pt>
                <c:pt idx="778">
                  <c:v>2.0</c:v>
                </c:pt>
                <c:pt idx="779">
                  <c:v>0.0</c:v>
                </c:pt>
                <c:pt idx="780">
                  <c:v>8.0</c:v>
                </c:pt>
                <c:pt idx="781">
                  <c:v>16.0</c:v>
                </c:pt>
                <c:pt idx="782">
                  <c:v>0.0</c:v>
                </c:pt>
                <c:pt idx="783">
                  <c:v>0.0</c:v>
                </c:pt>
                <c:pt idx="784">
                  <c:v>12.0</c:v>
                </c:pt>
                <c:pt idx="785">
                  <c:v>8.0</c:v>
                </c:pt>
                <c:pt idx="786">
                  <c:v>2.0</c:v>
                </c:pt>
                <c:pt idx="787">
                  <c:v>6.0</c:v>
                </c:pt>
                <c:pt idx="788">
                  <c:v>0.0</c:v>
                </c:pt>
                <c:pt idx="789">
                  <c:v>0.0</c:v>
                </c:pt>
                <c:pt idx="790">
                  <c:v>2.0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0.0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0.0</c:v>
                </c:pt>
                <c:pt idx="809">
                  <c:v>0.0</c:v>
                </c:pt>
                <c:pt idx="810">
                  <c:v>8.0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0.0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0.0</c:v>
                </c:pt>
                <c:pt idx="825">
                  <c:v>0.0</c:v>
                </c:pt>
                <c:pt idx="826">
                  <c:v>0.0</c:v>
                </c:pt>
                <c:pt idx="827">
                  <c:v>10.0</c:v>
                </c:pt>
                <c:pt idx="828">
                  <c:v>0.0</c:v>
                </c:pt>
                <c:pt idx="829">
                  <c:v>2.0</c:v>
                </c:pt>
                <c:pt idx="830">
                  <c:v>0.0</c:v>
                </c:pt>
                <c:pt idx="831">
                  <c:v>12.0</c:v>
                </c:pt>
                <c:pt idx="832">
                  <c:v>6.0</c:v>
                </c:pt>
                <c:pt idx="833">
                  <c:v>0.0</c:v>
                </c:pt>
                <c:pt idx="834">
                  <c:v>2.0</c:v>
                </c:pt>
                <c:pt idx="835">
                  <c:v>4.0</c:v>
                </c:pt>
                <c:pt idx="83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6350344"/>
        <c:axId val="2036542056"/>
      </c:barChart>
      <c:catAx>
        <c:axId val="203635034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036542056"/>
        <c:crosses val="autoZero"/>
        <c:auto val="1"/>
        <c:lblAlgn val="ctr"/>
        <c:lblOffset val="100"/>
        <c:noMultiLvlLbl val="0"/>
      </c:catAx>
      <c:valAx>
        <c:axId val="2036542056"/>
        <c:scaling>
          <c:orientation val="minMax"/>
          <c:max val="75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363503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0.96805</cdr:x>
      <cdr:y>0.48013</cdr:y>
    </cdr:from>
    <cdr:to>
      <cdr:x>1</cdr:x>
      <cdr:y>0.51618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51805" y="3292739"/>
          <a:ext cx="292195" cy="2472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 smtClean="0"/>
            <a:t>126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8665-1BAA-B54E-B53A-2BEFD09F066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95730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36483" y="19854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0142725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66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4195943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15939" y="314245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154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5991515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18088" y="378873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747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36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Herzog</dc:creator>
  <cp:lastModifiedBy>Veronica Herzog</cp:lastModifiedBy>
  <cp:revision>12</cp:revision>
  <dcterms:created xsi:type="dcterms:W3CDTF">2016-11-15T16:46:50Z</dcterms:created>
  <dcterms:modified xsi:type="dcterms:W3CDTF">2016-11-15T21:12:17Z</dcterms:modified>
</cp:coreProperties>
</file>