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80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5DB0A-1477-CAEE-0AF7-E57B3F0BE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CDFF4-B29E-DDBF-9726-3EBEE824A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A74B1-FAD3-036E-9776-8D4F4422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63C9-4232-4CD0-B859-67CD0AF91D5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D9123-2F3A-3D5B-F989-C6883864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9B17-7FF4-370C-73EC-210EA697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82CD-0F39-4C61-AE56-726865A5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4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5CD6F-DF4E-5C7D-DE7E-533E040E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53E8BF-DF82-45B3-F0CA-75DBE9F8E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E01A5-D40D-2484-9F34-0A663510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63C9-4232-4CD0-B859-67CD0AF91D5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9EFC2-DCC1-93A4-8AAF-211F8453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DD797-5A47-515F-9173-16567742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82CD-0F39-4C61-AE56-726865A5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1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C44EB0-B158-99FB-8442-E14506C03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A05535-DC4A-7944-1E5B-DFB4A98E8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66B361-516E-A73B-A831-DC2F7DE4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63C9-4232-4CD0-B859-67CD0AF91D5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67E4F-BD73-18DF-5AAE-BC1D7984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40215-CA8D-8292-876E-47E7A32E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82CD-0F39-4C61-AE56-726865A5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97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925D2-0D94-AFFA-CAC1-3D8C3AC2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77B14-0FF9-38C3-CC40-D44AB28D3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2150F-3E2B-C7AB-EBF6-8A8F4440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63C9-4232-4CD0-B859-67CD0AF91D5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254C6-0962-90E1-22AF-2F457DB2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A4628-6928-0314-6D2E-F5BE5873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82CD-0F39-4C61-AE56-726865A5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72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14AFE-38AE-39BD-8BDB-D1FD3B1E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2BAA0B-E94D-D6D8-9F12-5ABBDC19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2E23E-905B-478B-C412-E7A450BD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63C9-4232-4CD0-B859-67CD0AF91D5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40C20-B19D-B205-22C3-E0913499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C00EC-E489-AD76-3A8C-799797AE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82CD-0F39-4C61-AE56-726865A5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0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E601C-F387-273E-6120-D2F88D11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EAFAA-3012-FAC4-C6ED-A902E132D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35D7D-31D3-707A-757F-E7EFA3989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56DE3-E82A-73FA-6806-E3FC3A3C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63C9-4232-4CD0-B859-67CD0AF91D5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B6664-16CA-6786-FF71-4D1E3F2B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0D50D0-9C41-B687-891C-7291EF58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82CD-0F39-4C61-AE56-726865A5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73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0DB98-1F2C-0F2F-7913-F57FE7E1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DF451B-75AE-3A9D-FAF3-3E09DF9E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C1A3AD-3AD5-2D3C-69E2-71EA572D2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97D69D-EC85-FE8B-FFF7-9A84E6A28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226023-76D1-C295-8409-F1733BE19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6CD07D-F232-659C-1D54-FF958353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63C9-4232-4CD0-B859-67CD0AF91D5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1C793A-9363-B807-FA73-CDFEC3DF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B6C7DA-0F48-CC8D-FBB6-0784A50B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82CD-0F39-4C61-AE56-726865A5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3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11C5E-62B9-06EC-CE53-AF98A6D3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AF0506-05DD-EA4E-0F67-3CC813C7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63C9-4232-4CD0-B859-67CD0AF91D5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5143B3-4E6B-E5E5-39E9-E8E8154E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50D65D-4C0E-6273-9EFF-11B81EF3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82CD-0F39-4C61-AE56-726865A5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2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0DE790-DA39-ECE8-A653-F3F1D57B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63C9-4232-4CD0-B859-67CD0AF91D5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C1DEB2-54A2-EB0A-22A7-29E00156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F5CAB-1628-2DE5-A6D9-067A3F09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82CD-0F39-4C61-AE56-726865A5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4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0F5BB-0B91-64E6-2147-5CFC41AA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91386-9AA9-709B-58F3-72136D01C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C829BF-09FB-100D-7342-3F65E6C15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C9AE0F-DAA2-C607-5A5B-4F258565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63C9-4232-4CD0-B859-67CD0AF91D5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BF3FE0-D595-23C9-E642-D4890C0A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FD139D-8C12-3CC5-56FE-3DF8C39C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82CD-0F39-4C61-AE56-726865A5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5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B118F-B446-5C84-BCF3-BD36DBD4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92F50D-0CC6-EDAC-8DFE-9A452BC4D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E36EE-DC1C-0125-25D1-4ED79E7B1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08937-7C6F-0501-8175-0E13A6FA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63C9-4232-4CD0-B859-67CD0AF91D5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D5FF15-FD59-FC5D-DEFB-8FA3695F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9599B6-40E0-72A9-69F8-85D5AB84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82CD-0F39-4C61-AE56-726865A5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0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BD15FC-13B9-DA88-8F41-7AF446F8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78F5D3-C34D-D6DE-561F-9670506CD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38BF1-D12C-6F1A-286D-94AF24FA3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363C9-4232-4CD0-B859-67CD0AF91D5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662F5-FDA8-961C-736F-60F2FEB27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7168F-710D-7485-9A1D-BE7196A8A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82CD-0F39-4C61-AE56-726865A5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73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Beauty/wish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Beauty/ordercomplet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Beauty/adRegist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Beauty/ca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AFC5B-DE7D-9264-A59F-1B0BB3AB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6895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쇼핑몰 화면흐름도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7A7732-0286-726B-996A-B6DAAEB5B85B}"/>
              </a:ext>
            </a:extLst>
          </p:cNvPr>
          <p:cNvSpPr/>
          <p:nvPr/>
        </p:nvSpPr>
        <p:spPr>
          <a:xfrm>
            <a:off x="1385591" y="1076105"/>
            <a:ext cx="138404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메인페이지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D90B53-1AB1-F9CA-DB3C-151BBDEC555A}"/>
              </a:ext>
            </a:extLst>
          </p:cNvPr>
          <p:cNvSpPr/>
          <p:nvPr/>
        </p:nvSpPr>
        <p:spPr>
          <a:xfrm>
            <a:off x="3477208" y="1069885"/>
            <a:ext cx="138404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810F8-01FB-5BBC-6863-4248EBADB0C4}"/>
              </a:ext>
            </a:extLst>
          </p:cNvPr>
          <p:cNvSpPr/>
          <p:nvPr/>
        </p:nvSpPr>
        <p:spPr>
          <a:xfrm>
            <a:off x="5568826" y="1069885"/>
            <a:ext cx="206637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아이디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376CB3-F8D4-5A09-C279-B6DACB717542}"/>
              </a:ext>
            </a:extLst>
          </p:cNvPr>
          <p:cNvSpPr/>
          <p:nvPr/>
        </p:nvSpPr>
        <p:spPr>
          <a:xfrm>
            <a:off x="5568825" y="1543806"/>
            <a:ext cx="138404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F062EA-EA18-6D9D-7824-69732C1DDF35}"/>
              </a:ext>
            </a:extLst>
          </p:cNvPr>
          <p:cNvSpPr/>
          <p:nvPr/>
        </p:nvSpPr>
        <p:spPr>
          <a:xfrm>
            <a:off x="7660440" y="1536129"/>
            <a:ext cx="138404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9C78E0-5B6A-F2D8-E593-57139B7BB975}"/>
              </a:ext>
            </a:extLst>
          </p:cNvPr>
          <p:cNvSpPr/>
          <p:nvPr/>
        </p:nvSpPr>
        <p:spPr>
          <a:xfrm>
            <a:off x="7660439" y="2043093"/>
            <a:ext cx="138404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회원정보 입력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8BD424-84E2-1896-449A-00FAE93B48E6}"/>
              </a:ext>
            </a:extLst>
          </p:cNvPr>
          <p:cNvSpPr/>
          <p:nvPr/>
        </p:nvSpPr>
        <p:spPr>
          <a:xfrm>
            <a:off x="7660438" y="2532568"/>
            <a:ext cx="138404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82C427-80D3-BC2B-B3FF-19E0A766B74A}"/>
              </a:ext>
            </a:extLst>
          </p:cNvPr>
          <p:cNvSpPr/>
          <p:nvPr/>
        </p:nvSpPr>
        <p:spPr>
          <a:xfrm>
            <a:off x="7660438" y="2989004"/>
            <a:ext cx="138404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회원정보 수정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CC0E50-F86E-F7B7-C289-EC59AD49F0CB}"/>
              </a:ext>
            </a:extLst>
          </p:cNvPr>
          <p:cNvSpPr/>
          <p:nvPr/>
        </p:nvSpPr>
        <p:spPr>
          <a:xfrm>
            <a:off x="9752055" y="3055775"/>
            <a:ext cx="138404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36FB71-944A-C3AE-7055-8BD024A78ECA}"/>
              </a:ext>
            </a:extLst>
          </p:cNvPr>
          <p:cNvSpPr/>
          <p:nvPr/>
        </p:nvSpPr>
        <p:spPr>
          <a:xfrm>
            <a:off x="5568825" y="3047208"/>
            <a:ext cx="138404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문의내역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4750CA-49FB-8DA5-1A06-FE6769451CCF}"/>
              </a:ext>
            </a:extLst>
          </p:cNvPr>
          <p:cNvSpPr/>
          <p:nvPr/>
        </p:nvSpPr>
        <p:spPr>
          <a:xfrm>
            <a:off x="3477207" y="3055775"/>
            <a:ext cx="138404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49C126-055F-E46E-D6DB-B705D65D4BB8}"/>
              </a:ext>
            </a:extLst>
          </p:cNvPr>
          <p:cNvSpPr/>
          <p:nvPr/>
        </p:nvSpPr>
        <p:spPr>
          <a:xfrm>
            <a:off x="3477207" y="2557733"/>
            <a:ext cx="138404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이용안내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2DB842-2BAC-CF48-FEBE-C8ECF289E9D8}"/>
              </a:ext>
            </a:extLst>
          </p:cNvPr>
          <p:cNvSpPr/>
          <p:nvPr/>
        </p:nvSpPr>
        <p:spPr>
          <a:xfrm>
            <a:off x="1385590" y="3503645"/>
            <a:ext cx="138404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리스트페이지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6B898B-FB34-8095-9B91-14F38A1E5271}"/>
              </a:ext>
            </a:extLst>
          </p:cNvPr>
          <p:cNvSpPr/>
          <p:nvPr/>
        </p:nvSpPr>
        <p:spPr>
          <a:xfrm>
            <a:off x="1385589" y="3983786"/>
            <a:ext cx="138404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제품 상세 페이지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3E6857-CC43-3D15-3FC3-6513D0A528D7}"/>
              </a:ext>
            </a:extLst>
          </p:cNvPr>
          <p:cNvSpPr/>
          <p:nvPr/>
        </p:nvSpPr>
        <p:spPr>
          <a:xfrm>
            <a:off x="3477208" y="4953401"/>
            <a:ext cx="138404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배송지 정보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2B7FEA-898C-3037-7404-333F494F74C1}"/>
              </a:ext>
            </a:extLst>
          </p:cNvPr>
          <p:cNvSpPr/>
          <p:nvPr/>
        </p:nvSpPr>
        <p:spPr>
          <a:xfrm>
            <a:off x="1385589" y="4463927"/>
            <a:ext cx="138404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위시리스트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FCB790-CC7E-448F-86E8-2645EE651A23}"/>
              </a:ext>
            </a:extLst>
          </p:cNvPr>
          <p:cNvSpPr/>
          <p:nvPr/>
        </p:nvSpPr>
        <p:spPr>
          <a:xfrm>
            <a:off x="3477207" y="4463927"/>
            <a:ext cx="138404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CBE3D-B533-9D87-73CB-D54C921EC155}"/>
              </a:ext>
            </a:extLst>
          </p:cNvPr>
          <p:cNvSpPr/>
          <p:nvPr/>
        </p:nvSpPr>
        <p:spPr>
          <a:xfrm>
            <a:off x="3477207" y="5442875"/>
            <a:ext cx="138404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504CA7-CA52-940F-0E86-C850558AFE58}"/>
              </a:ext>
            </a:extLst>
          </p:cNvPr>
          <p:cNvSpPr/>
          <p:nvPr/>
        </p:nvSpPr>
        <p:spPr>
          <a:xfrm>
            <a:off x="3477207" y="5932349"/>
            <a:ext cx="138404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주문내역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2A4247-69A5-12E5-FB3C-049A85A18D40}"/>
              </a:ext>
            </a:extLst>
          </p:cNvPr>
          <p:cNvSpPr/>
          <p:nvPr/>
        </p:nvSpPr>
        <p:spPr>
          <a:xfrm>
            <a:off x="5568824" y="4463927"/>
            <a:ext cx="138404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배송상태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FF03F2-5108-8DD5-ECB3-A5569BA65068}"/>
              </a:ext>
            </a:extLst>
          </p:cNvPr>
          <p:cNvSpPr/>
          <p:nvPr/>
        </p:nvSpPr>
        <p:spPr>
          <a:xfrm>
            <a:off x="5568824" y="5109720"/>
            <a:ext cx="138404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주문취소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58E6AF-3DE7-78D1-78A7-A6C4F55D746D}"/>
              </a:ext>
            </a:extLst>
          </p:cNvPr>
          <p:cNvSpPr/>
          <p:nvPr/>
        </p:nvSpPr>
        <p:spPr>
          <a:xfrm>
            <a:off x="7660440" y="5109720"/>
            <a:ext cx="1384044" cy="3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반품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79AC7A0-2987-64AE-D33A-012800795133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769635" y="1256498"/>
            <a:ext cx="707573" cy="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629B570-529A-6F33-7A1A-80901091884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861252" y="1256498"/>
            <a:ext cx="707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F724A14-4C4A-7F6B-85C7-FF8388071C89}"/>
              </a:ext>
            </a:extLst>
          </p:cNvPr>
          <p:cNvCxnSpPr>
            <a:stCxn id="7" idx="2"/>
            <a:endCxn id="20" idx="0"/>
          </p:cNvCxnSpPr>
          <p:nvPr/>
        </p:nvCxnSpPr>
        <p:spPr>
          <a:xfrm flipH="1">
            <a:off x="2077612" y="1449330"/>
            <a:ext cx="1" cy="205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6FA5D6F-0380-5F9E-EB3D-4B5F45A99B20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2077611" y="3876870"/>
            <a:ext cx="1" cy="10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5480C90-A3D2-67B0-4723-8A19AF13F43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2077611" y="4357011"/>
            <a:ext cx="0" cy="10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2399688-4ED7-DFDD-FD70-378C681DA5F7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rot="16200000" flipH="1">
            <a:off x="3069962" y="3364660"/>
            <a:ext cx="106916" cy="20916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B127A7-2E55-ECD2-84C4-78E2C6CB3C40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>
            <a:off x="4169229" y="4837152"/>
            <a:ext cx="1" cy="11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8BC0900-BAB3-EB63-69A6-A61BD2B15695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 flipH="1">
            <a:off x="4169229" y="5326626"/>
            <a:ext cx="1" cy="11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8152C58-7953-2C45-666D-573BA5804363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4169229" y="5816100"/>
            <a:ext cx="0" cy="11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77EF5E0E-FD1A-D547-2CEB-AC924B8BD9B0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 flipV="1">
            <a:off x="4861251" y="4650540"/>
            <a:ext cx="707573" cy="9789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AF35191-5A3A-A2C1-FA2A-9FF8F3A5396A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6260846" y="4837152"/>
            <a:ext cx="0" cy="27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B8FAA14-E9D6-5EE6-DF26-F4F027C30055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rot="16200000" flipH="1">
            <a:off x="7170370" y="3927628"/>
            <a:ext cx="272568" cy="20916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39B29C8-B8B9-33AE-D9F3-70535A907AEA}"/>
              </a:ext>
            </a:extLst>
          </p:cNvPr>
          <p:cNvCxnSpPr>
            <a:stCxn id="26" idx="3"/>
            <a:endCxn id="16" idx="2"/>
          </p:cNvCxnSpPr>
          <p:nvPr/>
        </p:nvCxnSpPr>
        <p:spPr>
          <a:xfrm flipV="1">
            <a:off x="4861251" y="3429000"/>
            <a:ext cx="5582826" cy="2689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A20DC6B-7735-CB81-3BC9-E6CD580CD162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2769635" y="1262718"/>
            <a:ext cx="707572" cy="1481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ACA1B82-D0E8-3958-FE03-8B87ABB8C5E1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2769635" y="1262718"/>
            <a:ext cx="707572" cy="1979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BBB890CD-5092-1BC8-C76F-3E7F848FA7B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861252" y="1256498"/>
            <a:ext cx="707573" cy="47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1E1C31-1F16-AF7F-0D63-D1BE4F878A4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952869" y="1730419"/>
            <a:ext cx="707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81E0D7B-DF51-B7A7-3BC2-3B71F06BB1D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8352461" y="1909354"/>
            <a:ext cx="1" cy="1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57AAC32-B7C8-9604-3F00-4C75149BF60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8352460" y="2416318"/>
            <a:ext cx="1" cy="11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DCF2B6E-EC1D-1D16-181C-C23322B3FBE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352460" y="2905793"/>
            <a:ext cx="0" cy="83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E57BD4C-6CAF-44CE-963A-F6B5A36DD2F2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 flipV="1">
            <a:off x="4861251" y="3233821"/>
            <a:ext cx="707574" cy="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0FB06017-BAE7-F7FB-F178-52FD10322B28}"/>
              </a:ext>
            </a:extLst>
          </p:cNvPr>
          <p:cNvCxnSpPr>
            <a:stCxn id="17" idx="2"/>
            <a:endCxn id="16" idx="2"/>
          </p:cNvCxnSpPr>
          <p:nvPr/>
        </p:nvCxnSpPr>
        <p:spPr>
          <a:xfrm rot="16200000" flipH="1">
            <a:off x="8348179" y="1333101"/>
            <a:ext cx="8567" cy="4183230"/>
          </a:xfrm>
          <a:prstGeom prst="bentConnector3">
            <a:avLst>
              <a:gd name="adj1" fmla="val 96299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47DE4D8D-D4F2-90AB-DC56-4968A06CC205}"/>
              </a:ext>
            </a:extLst>
          </p:cNvPr>
          <p:cNvCxnSpPr>
            <a:stCxn id="15" idx="2"/>
            <a:endCxn id="16" idx="2"/>
          </p:cNvCxnSpPr>
          <p:nvPr/>
        </p:nvCxnSpPr>
        <p:spPr>
          <a:xfrm rot="16200000" flipH="1">
            <a:off x="9364883" y="2349805"/>
            <a:ext cx="66771" cy="2091617"/>
          </a:xfrm>
          <a:prstGeom prst="bentConnector3">
            <a:avLst>
              <a:gd name="adj1" fmla="val 442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27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F5535B5-DBD9-740A-971C-AAC257F41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028145"/>
              </p:ext>
            </p:extLst>
          </p:nvPr>
        </p:nvGraphicFramePr>
        <p:xfrm>
          <a:off x="0" y="0"/>
          <a:ext cx="12192000" cy="487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20411">
                  <a:extLst>
                    <a:ext uri="{9D8B030D-6E8A-4147-A177-3AD203B41FA5}">
                      <a16:colId xmlns:a16="http://schemas.microsoft.com/office/drawing/2014/main" val="4181495691"/>
                    </a:ext>
                  </a:extLst>
                </a:gridCol>
                <a:gridCol w="5217952">
                  <a:extLst>
                    <a:ext uri="{9D8B030D-6E8A-4147-A177-3AD203B41FA5}">
                      <a16:colId xmlns:a16="http://schemas.microsoft.com/office/drawing/2014/main" val="2976532006"/>
                    </a:ext>
                  </a:extLst>
                </a:gridCol>
                <a:gridCol w="4546833">
                  <a:extLst>
                    <a:ext uri="{9D8B030D-6E8A-4147-A177-3AD203B41FA5}">
                      <a16:colId xmlns:a16="http://schemas.microsoft.com/office/drawing/2014/main" val="1855496190"/>
                    </a:ext>
                  </a:extLst>
                </a:gridCol>
                <a:gridCol w="606804">
                  <a:extLst>
                    <a:ext uri="{9D8B030D-6E8A-4147-A177-3AD203B41FA5}">
                      <a16:colId xmlns:a16="http://schemas.microsoft.com/office/drawing/2014/main" val="676855674"/>
                    </a:ext>
                  </a:extLst>
                </a:gridCol>
              </a:tblGrid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94882"/>
                  </a:ext>
                </a:extLst>
              </a:tr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위시리스트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hlinkClick r:id="rId2"/>
                        </a:rPr>
                        <a:t>http://localhost:8080/Beauty/wish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관심상품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8-1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5301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4541305-776C-CC06-E5DA-394EAB579289}"/>
              </a:ext>
            </a:extLst>
          </p:cNvPr>
          <p:cNvSpPr/>
          <p:nvPr/>
        </p:nvSpPr>
        <p:spPr>
          <a:xfrm>
            <a:off x="100668" y="571570"/>
            <a:ext cx="9622172" cy="61731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E5812-E883-74E9-1A54-EEDF1ED26196}"/>
              </a:ext>
            </a:extLst>
          </p:cNvPr>
          <p:cNvSpPr/>
          <p:nvPr/>
        </p:nvSpPr>
        <p:spPr>
          <a:xfrm>
            <a:off x="100668" y="571570"/>
            <a:ext cx="9622172" cy="1042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A40701-1410-D156-19C4-11F03AE86E3A}"/>
              </a:ext>
            </a:extLst>
          </p:cNvPr>
          <p:cNvSpPr/>
          <p:nvPr/>
        </p:nvSpPr>
        <p:spPr>
          <a:xfrm>
            <a:off x="2648258" y="1311965"/>
            <a:ext cx="4526992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CATE	CATE	CATE	CATE	CATE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8F7278-A24F-67DC-63CA-FD5823FE8708}"/>
              </a:ext>
            </a:extLst>
          </p:cNvPr>
          <p:cNvSpPr/>
          <p:nvPr/>
        </p:nvSpPr>
        <p:spPr>
          <a:xfrm>
            <a:off x="5971430" y="571570"/>
            <a:ext cx="3751408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LOGIN JOIN CART MYPAGE NOTICE Q&amp;A REVIEW EVENT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05A2BC-6791-5B02-18DD-E3C09756C154}"/>
              </a:ext>
            </a:extLst>
          </p:cNvPr>
          <p:cNvSpPr/>
          <p:nvPr/>
        </p:nvSpPr>
        <p:spPr>
          <a:xfrm>
            <a:off x="100667" y="572591"/>
            <a:ext cx="1274909" cy="1041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64808CF-3B6F-5487-0171-288016305B2C}"/>
              </a:ext>
            </a:extLst>
          </p:cNvPr>
          <p:cNvSpPr/>
          <p:nvPr/>
        </p:nvSpPr>
        <p:spPr>
          <a:xfrm>
            <a:off x="7847134" y="1311965"/>
            <a:ext cx="1296955" cy="2305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검색창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6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F5535B5-DBD9-740A-971C-AAC257F41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608892"/>
              </p:ext>
            </p:extLst>
          </p:nvPr>
        </p:nvGraphicFramePr>
        <p:xfrm>
          <a:off x="0" y="0"/>
          <a:ext cx="12192000" cy="487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20411">
                  <a:extLst>
                    <a:ext uri="{9D8B030D-6E8A-4147-A177-3AD203B41FA5}">
                      <a16:colId xmlns:a16="http://schemas.microsoft.com/office/drawing/2014/main" val="4181495691"/>
                    </a:ext>
                  </a:extLst>
                </a:gridCol>
                <a:gridCol w="5217952">
                  <a:extLst>
                    <a:ext uri="{9D8B030D-6E8A-4147-A177-3AD203B41FA5}">
                      <a16:colId xmlns:a16="http://schemas.microsoft.com/office/drawing/2014/main" val="2976532006"/>
                    </a:ext>
                  </a:extLst>
                </a:gridCol>
                <a:gridCol w="4546833">
                  <a:extLst>
                    <a:ext uri="{9D8B030D-6E8A-4147-A177-3AD203B41FA5}">
                      <a16:colId xmlns:a16="http://schemas.microsoft.com/office/drawing/2014/main" val="1855496190"/>
                    </a:ext>
                  </a:extLst>
                </a:gridCol>
                <a:gridCol w="606804">
                  <a:extLst>
                    <a:ext uri="{9D8B030D-6E8A-4147-A177-3AD203B41FA5}">
                      <a16:colId xmlns:a16="http://schemas.microsoft.com/office/drawing/2014/main" val="676855674"/>
                    </a:ext>
                  </a:extLst>
                </a:gridCol>
              </a:tblGrid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94882"/>
                  </a:ext>
                </a:extLst>
              </a:tr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주문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결제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http://localhost:8080/Beauty/order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주문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9-1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5301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4541305-776C-CC06-E5DA-394EAB579289}"/>
              </a:ext>
            </a:extLst>
          </p:cNvPr>
          <p:cNvSpPr/>
          <p:nvPr/>
        </p:nvSpPr>
        <p:spPr>
          <a:xfrm>
            <a:off x="100668" y="571570"/>
            <a:ext cx="9622172" cy="61731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F3302E-0DF8-B77A-B72D-BD6F92B7F567}"/>
              </a:ext>
            </a:extLst>
          </p:cNvPr>
          <p:cNvSpPr/>
          <p:nvPr/>
        </p:nvSpPr>
        <p:spPr>
          <a:xfrm>
            <a:off x="100668" y="571570"/>
            <a:ext cx="9622172" cy="1042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C6DFA-D300-DD03-7933-C48FE060DACB}"/>
              </a:ext>
            </a:extLst>
          </p:cNvPr>
          <p:cNvSpPr/>
          <p:nvPr/>
        </p:nvSpPr>
        <p:spPr>
          <a:xfrm>
            <a:off x="2648258" y="1311965"/>
            <a:ext cx="4526992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CATE	CATE	CATE	CATE	CATE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F4434E-6B13-2CCE-5CB3-BC977EBD804A}"/>
              </a:ext>
            </a:extLst>
          </p:cNvPr>
          <p:cNvSpPr/>
          <p:nvPr/>
        </p:nvSpPr>
        <p:spPr>
          <a:xfrm>
            <a:off x="5971430" y="571570"/>
            <a:ext cx="3751408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LOGIN JOIN CART MYPAGE NOTICE Q&amp;A REVIEW EVENT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19BC28-C7BF-F973-05FC-A31B51528660}"/>
              </a:ext>
            </a:extLst>
          </p:cNvPr>
          <p:cNvSpPr/>
          <p:nvPr/>
        </p:nvSpPr>
        <p:spPr>
          <a:xfrm>
            <a:off x="100667" y="572591"/>
            <a:ext cx="1274909" cy="1041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29A3F0D-3D9E-88FB-05EC-1CE6088E2B06}"/>
              </a:ext>
            </a:extLst>
          </p:cNvPr>
          <p:cNvSpPr/>
          <p:nvPr/>
        </p:nvSpPr>
        <p:spPr>
          <a:xfrm>
            <a:off x="7847134" y="1311965"/>
            <a:ext cx="1296955" cy="2305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검색창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96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F5535B5-DBD9-740A-971C-AAC257F41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073039"/>
              </p:ext>
            </p:extLst>
          </p:nvPr>
        </p:nvGraphicFramePr>
        <p:xfrm>
          <a:off x="0" y="0"/>
          <a:ext cx="12192000" cy="487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20411">
                  <a:extLst>
                    <a:ext uri="{9D8B030D-6E8A-4147-A177-3AD203B41FA5}">
                      <a16:colId xmlns:a16="http://schemas.microsoft.com/office/drawing/2014/main" val="4181495691"/>
                    </a:ext>
                  </a:extLst>
                </a:gridCol>
                <a:gridCol w="5217952">
                  <a:extLst>
                    <a:ext uri="{9D8B030D-6E8A-4147-A177-3AD203B41FA5}">
                      <a16:colId xmlns:a16="http://schemas.microsoft.com/office/drawing/2014/main" val="2976532006"/>
                    </a:ext>
                  </a:extLst>
                </a:gridCol>
                <a:gridCol w="4546833">
                  <a:extLst>
                    <a:ext uri="{9D8B030D-6E8A-4147-A177-3AD203B41FA5}">
                      <a16:colId xmlns:a16="http://schemas.microsoft.com/office/drawing/2014/main" val="1855496190"/>
                    </a:ext>
                  </a:extLst>
                </a:gridCol>
                <a:gridCol w="606804">
                  <a:extLst>
                    <a:ext uri="{9D8B030D-6E8A-4147-A177-3AD203B41FA5}">
                      <a16:colId xmlns:a16="http://schemas.microsoft.com/office/drawing/2014/main" val="676855674"/>
                    </a:ext>
                  </a:extLst>
                </a:gridCol>
              </a:tblGrid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94882"/>
                  </a:ext>
                </a:extLst>
              </a:tr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구매완료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hlinkClick r:id="rId2"/>
                        </a:rPr>
                        <a:t>http://localhost:8080/Beauty/ordercomplete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구매완료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10-1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5301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4541305-776C-CC06-E5DA-394EAB579289}"/>
              </a:ext>
            </a:extLst>
          </p:cNvPr>
          <p:cNvSpPr/>
          <p:nvPr/>
        </p:nvSpPr>
        <p:spPr>
          <a:xfrm>
            <a:off x="100668" y="571570"/>
            <a:ext cx="9622172" cy="61731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F3A160-4912-23F1-9745-F86F9C808EB8}"/>
              </a:ext>
            </a:extLst>
          </p:cNvPr>
          <p:cNvSpPr/>
          <p:nvPr/>
        </p:nvSpPr>
        <p:spPr>
          <a:xfrm>
            <a:off x="100668" y="571570"/>
            <a:ext cx="9622172" cy="1042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7A032B-274C-D45E-0441-DF432B166B52}"/>
              </a:ext>
            </a:extLst>
          </p:cNvPr>
          <p:cNvSpPr/>
          <p:nvPr/>
        </p:nvSpPr>
        <p:spPr>
          <a:xfrm>
            <a:off x="2648258" y="1311965"/>
            <a:ext cx="4526992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CATE	CATE	CATE	CATE	CATE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712FAF-475E-2C2C-4945-AAA2F96FB1B3}"/>
              </a:ext>
            </a:extLst>
          </p:cNvPr>
          <p:cNvSpPr/>
          <p:nvPr/>
        </p:nvSpPr>
        <p:spPr>
          <a:xfrm>
            <a:off x="5971430" y="571570"/>
            <a:ext cx="3751408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LOGIN JOIN CART MYPAGE NOTICE Q&amp;A REVIEW EVENT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16853E-ECFE-AA5B-BBCD-7B2A14139D5C}"/>
              </a:ext>
            </a:extLst>
          </p:cNvPr>
          <p:cNvSpPr/>
          <p:nvPr/>
        </p:nvSpPr>
        <p:spPr>
          <a:xfrm>
            <a:off x="100667" y="572591"/>
            <a:ext cx="1274909" cy="1041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7C95C00-C896-3319-5202-83E42B322C5E}"/>
              </a:ext>
            </a:extLst>
          </p:cNvPr>
          <p:cNvSpPr/>
          <p:nvPr/>
        </p:nvSpPr>
        <p:spPr>
          <a:xfrm>
            <a:off x="7847134" y="1311965"/>
            <a:ext cx="1296955" cy="2305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검색창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9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F5535B5-DBD9-740A-971C-AAC257F41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342310"/>
              </p:ext>
            </p:extLst>
          </p:nvPr>
        </p:nvGraphicFramePr>
        <p:xfrm>
          <a:off x="0" y="0"/>
          <a:ext cx="12192000" cy="487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20411">
                  <a:extLst>
                    <a:ext uri="{9D8B030D-6E8A-4147-A177-3AD203B41FA5}">
                      <a16:colId xmlns:a16="http://schemas.microsoft.com/office/drawing/2014/main" val="4181495691"/>
                    </a:ext>
                  </a:extLst>
                </a:gridCol>
                <a:gridCol w="5217952">
                  <a:extLst>
                    <a:ext uri="{9D8B030D-6E8A-4147-A177-3AD203B41FA5}">
                      <a16:colId xmlns:a16="http://schemas.microsoft.com/office/drawing/2014/main" val="2976532006"/>
                    </a:ext>
                  </a:extLst>
                </a:gridCol>
                <a:gridCol w="4546833">
                  <a:extLst>
                    <a:ext uri="{9D8B030D-6E8A-4147-A177-3AD203B41FA5}">
                      <a16:colId xmlns:a16="http://schemas.microsoft.com/office/drawing/2014/main" val="1855496190"/>
                    </a:ext>
                  </a:extLst>
                </a:gridCol>
                <a:gridCol w="606804">
                  <a:extLst>
                    <a:ext uri="{9D8B030D-6E8A-4147-A177-3AD203B41FA5}">
                      <a16:colId xmlns:a16="http://schemas.microsoft.com/office/drawing/2014/main" val="676855674"/>
                    </a:ext>
                  </a:extLst>
                </a:gridCol>
              </a:tblGrid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94882"/>
                  </a:ext>
                </a:extLst>
              </a:tr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상품등록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hlinkClick r:id="rId2"/>
                        </a:rPr>
                        <a:t>http://localhost:8080/Beauty/adminRegister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관리자 상품등록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11-1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5301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4541305-776C-CC06-E5DA-394EAB579289}"/>
              </a:ext>
            </a:extLst>
          </p:cNvPr>
          <p:cNvSpPr/>
          <p:nvPr/>
        </p:nvSpPr>
        <p:spPr>
          <a:xfrm>
            <a:off x="100668" y="571570"/>
            <a:ext cx="9622172" cy="61731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7D0B44-6B08-BB02-B747-A14B9096528B}"/>
              </a:ext>
            </a:extLst>
          </p:cNvPr>
          <p:cNvSpPr/>
          <p:nvPr/>
        </p:nvSpPr>
        <p:spPr>
          <a:xfrm>
            <a:off x="100668" y="571570"/>
            <a:ext cx="9622172" cy="1042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34FAA8-1DF4-48C4-3B14-19360873F95B}"/>
              </a:ext>
            </a:extLst>
          </p:cNvPr>
          <p:cNvSpPr/>
          <p:nvPr/>
        </p:nvSpPr>
        <p:spPr>
          <a:xfrm>
            <a:off x="2648258" y="1311965"/>
            <a:ext cx="4526992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CATE	CATE	CATE	CATE	CATE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8641B6-E668-8275-1773-00A67417300C}"/>
              </a:ext>
            </a:extLst>
          </p:cNvPr>
          <p:cNvSpPr/>
          <p:nvPr/>
        </p:nvSpPr>
        <p:spPr>
          <a:xfrm>
            <a:off x="5971430" y="571570"/>
            <a:ext cx="3751408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LOGIN JOIN CART MYPAGE NOTICE Q&amp;A REVIEW EVENT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046A9A-83EC-052C-143E-E86F1CBECDBA}"/>
              </a:ext>
            </a:extLst>
          </p:cNvPr>
          <p:cNvSpPr/>
          <p:nvPr/>
        </p:nvSpPr>
        <p:spPr>
          <a:xfrm>
            <a:off x="100667" y="572591"/>
            <a:ext cx="1274909" cy="1041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B218FFE-5134-B8D0-19A3-A518507A6F80}"/>
              </a:ext>
            </a:extLst>
          </p:cNvPr>
          <p:cNvSpPr/>
          <p:nvPr/>
        </p:nvSpPr>
        <p:spPr>
          <a:xfrm>
            <a:off x="7847134" y="1311965"/>
            <a:ext cx="1296955" cy="2305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검색창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6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F5535B5-DBD9-740A-971C-AAC257F41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487941"/>
              </p:ext>
            </p:extLst>
          </p:nvPr>
        </p:nvGraphicFramePr>
        <p:xfrm>
          <a:off x="0" y="0"/>
          <a:ext cx="12192000" cy="487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20411">
                  <a:extLst>
                    <a:ext uri="{9D8B030D-6E8A-4147-A177-3AD203B41FA5}">
                      <a16:colId xmlns:a16="http://schemas.microsoft.com/office/drawing/2014/main" val="4181495691"/>
                    </a:ext>
                  </a:extLst>
                </a:gridCol>
                <a:gridCol w="5217952">
                  <a:extLst>
                    <a:ext uri="{9D8B030D-6E8A-4147-A177-3AD203B41FA5}">
                      <a16:colId xmlns:a16="http://schemas.microsoft.com/office/drawing/2014/main" val="2976532006"/>
                    </a:ext>
                  </a:extLst>
                </a:gridCol>
                <a:gridCol w="4546833">
                  <a:extLst>
                    <a:ext uri="{9D8B030D-6E8A-4147-A177-3AD203B41FA5}">
                      <a16:colId xmlns:a16="http://schemas.microsoft.com/office/drawing/2014/main" val="1855496190"/>
                    </a:ext>
                  </a:extLst>
                </a:gridCol>
                <a:gridCol w="606804">
                  <a:extLst>
                    <a:ext uri="{9D8B030D-6E8A-4147-A177-3AD203B41FA5}">
                      <a16:colId xmlns:a16="http://schemas.microsoft.com/office/drawing/2014/main" val="676855674"/>
                    </a:ext>
                  </a:extLst>
                </a:gridCol>
              </a:tblGrid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94882"/>
                  </a:ext>
                </a:extLst>
              </a:tr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상품현황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http://localhost:8080/Beauty/adminList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관리자 상품현황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12-1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5301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4541305-776C-CC06-E5DA-394EAB579289}"/>
              </a:ext>
            </a:extLst>
          </p:cNvPr>
          <p:cNvSpPr/>
          <p:nvPr/>
        </p:nvSpPr>
        <p:spPr>
          <a:xfrm>
            <a:off x="100668" y="571570"/>
            <a:ext cx="9622172" cy="61731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78C3FE-AA0A-4666-2326-8ED3958C8BF1}"/>
              </a:ext>
            </a:extLst>
          </p:cNvPr>
          <p:cNvSpPr/>
          <p:nvPr/>
        </p:nvSpPr>
        <p:spPr>
          <a:xfrm>
            <a:off x="100668" y="571570"/>
            <a:ext cx="9622172" cy="1042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70B530-C506-A329-3339-BD857150462F}"/>
              </a:ext>
            </a:extLst>
          </p:cNvPr>
          <p:cNvSpPr/>
          <p:nvPr/>
        </p:nvSpPr>
        <p:spPr>
          <a:xfrm>
            <a:off x="2648258" y="1311965"/>
            <a:ext cx="4526992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CATE	CATE	CATE	CATE	CATE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F559B8-5731-9B6E-EC43-40A7A7A6EA57}"/>
              </a:ext>
            </a:extLst>
          </p:cNvPr>
          <p:cNvSpPr/>
          <p:nvPr/>
        </p:nvSpPr>
        <p:spPr>
          <a:xfrm>
            <a:off x="5971430" y="571570"/>
            <a:ext cx="3751408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LOGIN JOIN CART MYPAGE NOTICE Q&amp;A REVIEW EVENT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A61511-9FE8-F34B-F3EA-F88D7A0AF1BF}"/>
              </a:ext>
            </a:extLst>
          </p:cNvPr>
          <p:cNvSpPr/>
          <p:nvPr/>
        </p:nvSpPr>
        <p:spPr>
          <a:xfrm>
            <a:off x="100667" y="572591"/>
            <a:ext cx="1274909" cy="1041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BDF0E7-9CF4-F1BC-56FE-75856A472D7B}"/>
              </a:ext>
            </a:extLst>
          </p:cNvPr>
          <p:cNvSpPr/>
          <p:nvPr/>
        </p:nvSpPr>
        <p:spPr>
          <a:xfrm>
            <a:off x="7847134" y="1311965"/>
            <a:ext cx="1296955" cy="2305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검색창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6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F5535B5-DBD9-740A-971C-AAC257F41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983400"/>
              </p:ext>
            </p:extLst>
          </p:nvPr>
        </p:nvGraphicFramePr>
        <p:xfrm>
          <a:off x="0" y="0"/>
          <a:ext cx="12192000" cy="487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20411">
                  <a:extLst>
                    <a:ext uri="{9D8B030D-6E8A-4147-A177-3AD203B41FA5}">
                      <a16:colId xmlns:a16="http://schemas.microsoft.com/office/drawing/2014/main" val="4181495691"/>
                    </a:ext>
                  </a:extLst>
                </a:gridCol>
                <a:gridCol w="5217952">
                  <a:extLst>
                    <a:ext uri="{9D8B030D-6E8A-4147-A177-3AD203B41FA5}">
                      <a16:colId xmlns:a16="http://schemas.microsoft.com/office/drawing/2014/main" val="2976532006"/>
                    </a:ext>
                  </a:extLst>
                </a:gridCol>
                <a:gridCol w="4546833">
                  <a:extLst>
                    <a:ext uri="{9D8B030D-6E8A-4147-A177-3AD203B41FA5}">
                      <a16:colId xmlns:a16="http://schemas.microsoft.com/office/drawing/2014/main" val="1855496190"/>
                    </a:ext>
                  </a:extLst>
                </a:gridCol>
                <a:gridCol w="606804">
                  <a:extLst>
                    <a:ext uri="{9D8B030D-6E8A-4147-A177-3AD203B41FA5}">
                      <a16:colId xmlns:a16="http://schemas.microsoft.com/office/drawing/2014/main" val="676855674"/>
                    </a:ext>
                  </a:extLst>
                </a:gridCol>
              </a:tblGrid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94882"/>
                  </a:ext>
                </a:extLst>
              </a:tr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http://localhost:8080/Beauty/index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메인화면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1-1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5301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4541305-776C-CC06-E5DA-394EAB579289}"/>
              </a:ext>
            </a:extLst>
          </p:cNvPr>
          <p:cNvSpPr/>
          <p:nvPr/>
        </p:nvSpPr>
        <p:spPr>
          <a:xfrm>
            <a:off x="100668" y="571570"/>
            <a:ext cx="9622172" cy="61731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F9C7BB-78E6-6CB2-24CF-3B579E6BAABC}"/>
              </a:ext>
            </a:extLst>
          </p:cNvPr>
          <p:cNvSpPr/>
          <p:nvPr/>
        </p:nvSpPr>
        <p:spPr>
          <a:xfrm>
            <a:off x="100668" y="571570"/>
            <a:ext cx="9622172" cy="1042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FD2DC9F-F701-92A5-5EE5-81376A53C58E}"/>
              </a:ext>
            </a:extLst>
          </p:cNvPr>
          <p:cNvSpPr/>
          <p:nvPr/>
        </p:nvSpPr>
        <p:spPr>
          <a:xfrm>
            <a:off x="2648258" y="1311965"/>
            <a:ext cx="4526992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CATE	CATE	CATE	CATE	CATE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CDF46F-DB57-42E9-B944-8B445126DCB0}"/>
              </a:ext>
            </a:extLst>
          </p:cNvPr>
          <p:cNvSpPr/>
          <p:nvPr/>
        </p:nvSpPr>
        <p:spPr>
          <a:xfrm>
            <a:off x="5971430" y="571570"/>
            <a:ext cx="3751408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LOGIN JOIN CART MYPAGE NOTICE Q&amp;A REVIEW EVENT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3725B2-E0BB-DBCB-37CB-32085DBA791D}"/>
              </a:ext>
            </a:extLst>
          </p:cNvPr>
          <p:cNvSpPr/>
          <p:nvPr/>
        </p:nvSpPr>
        <p:spPr>
          <a:xfrm>
            <a:off x="100667" y="572591"/>
            <a:ext cx="1274909" cy="1041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1A27ACB-5791-120F-9C90-28111126C654}"/>
              </a:ext>
            </a:extLst>
          </p:cNvPr>
          <p:cNvSpPr/>
          <p:nvPr/>
        </p:nvSpPr>
        <p:spPr>
          <a:xfrm>
            <a:off x="7847134" y="1311965"/>
            <a:ext cx="1296955" cy="2305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검색창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EF88261-D857-4F9E-E215-55813D6DA494}"/>
              </a:ext>
            </a:extLst>
          </p:cNvPr>
          <p:cNvSpPr/>
          <p:nvPr/>
        </p:nvSpPr>
        <p:spPr>
          <a:xfrm>
            <a:off x="100668" y="1614115"/>
            <a:ext cx="9622172" cy="2262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D8CA9FA-1B89-C4CE-380A-F6986A56BE52}"/>
              </a:ext>
            </a:extLst>
          </p:cNvPr>
          <p:cNvSpPr/>
          <p:nvPr/>
        </p:nvSpPr>
        <p:spPr>
          <a:xfrm>
            <a:off x="100666" y="4257675"/>
            <a:ext cx="9622172" cy="2475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C8485E-65AF-E863-458A-C0BABED16183}"/>
              </a:ext>
            </a:extLst>
          </p:cNvPr>
          <p:cNvSpPr/>
          <p:nvPr/>
        </p:nvSpPr>
        <p:spPr>
          <a:xfrm>
            <a:off x="2743506" y="4851461"/>
            <a:ext cx="4324044" cy="158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CATE	CATE	CATE	CATE	CATE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CCD338C-C267-67DE-801F-4B180EA0137D}"/>
              </a:ext>
            </a:extLst>
          </p:cNvPr>
          <p:cNvSpPr/>
          <p:nvPr/>
        </p:nvSpPr>
        <p:spPr>
          <a:xfrm>
            <a:off x="3662952" y="4376735"/>
            <a:ext cx="2485152" cy="390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WEEKLY BEST ITEMS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EC4899-2380-EA00-3637-2C52207EC27D}"/>
              </a:ext>
            </a:extLst>
          </p:cNvPr>
          <p:cNvSpPr/>
          <p:nvPr/>
        </p:nvSpPr>
        <p:spPr>
          <a:xfrm>
            <a:off x="4334028" y="5145271"/>
            <a:ext cx="1143000" cy="1493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F089CA-25AC-8C28-5BF8-82C0F52761A4}"/>
              </a:ext>
            </a:extLst>
          </p:cNvPr>
          <p:cNvSpPr/>
          <p:nvPr/>
        </p:nvSpPr>
        <p:spPr>
          <a:xfrm>
            <a:off x="2914803" y="5153485"/>
            <a:ext cx="1143000" cy="1493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8000DD-247B-BBC9-5FCD-57751BE4B9AE}"/>
              </a:ext>
            </a:extLst>
          </p:cNvPr>
          <p:cNvSpPr/>
          <p:nvPr/>
        </p:nvSpPr>
        <p:spPr>
          <a:xfrm>
            <a:off x="5753253" y="5145271"/>
            <a:ext cx="1143000" cy="1493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70C7E40-5DD6-D6DC-8B3B-AAAB4DE82FF0}"/>
              </a:ext>
            </a:extLst>
          </p:cNvPr>
          <p:cNvSpPr/>
          <p:nvPr/>
        </p:nvSpPr>
        <p:spPr>
          <a:xfrm>
            <a:off x="7172478" y="5145271"/>
            <a:ext cx="1143000" cy="1493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409E4E5-3259-3BC0-A8A3-7DB4E1775AC9}"/>
              </a:ext>
            </a:extLst>
          </p:cNvPr>
          <p:cNvSpPr/>
          <p:nvPr/>
        </p:nvSpPr>
        <p:spPr>
          <a:xfrm>
            <a:off x="1512795" y="5153485"/>
            <a:ext cx="1143000" cy="1493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5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F5535B5-DBD9-740A-971C-AAC257F41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276894"/>
              </p:ext>
            </p:extLst>
          </p:nvPr>
        </p:nvGraphicFramePr>
        <p:xfrm>
          <a:off x="0" y="0"/>
          <a:ext cx="12192000" cy="487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20411">
                  <a:extLst>
                    <a:ext uri="{9D8B030D-6E8A-4147-A177-3AD203B41FA5}">
                      <a16:colId xmlns:a16="http://schemas.microsoft.com/office/drawing/2014/main" val="4181495691"/>
                    </a:ext>
                  </a:extLst>
                </a:gridCol>
                <a:gridCol w="5217952">
                  <a:extLst>
                    <a:ext uri="{9D8B030D-6E8A-4147-A177-3AD203B41FA5}">
                      <a16:colId xmlns:a16="http://schemas.microsoft.com/office/drawing/2014/main" val="2976532006"/>
                    </a:ext>
                  </a:extLst>
                </a:gridCol>
                <a:gridCol w="4546833">
                  <a:extLst>
                    <a:ext uri="{9D8B030D-6E8A-4147-A177-3AD203B41FA5}">
                      <a16:colId xmlns:a16="http://schemas.microsoft.com/office/drawing/2014/main" val="1855496190"/>
                    </a:ext>
                  </a:extLst>
                </a:gridCol>
                <a:gridCol w="606804">
                  <a:extLst>
                    <a:ext uri="{9D8B030D-6E8A-4147-A177-3AD203B41FA5}">
                      <a16:colId xmlns:a16="http://schemas.microsoft.com/office/drawing/2014/main" val="676855674"/>
                    </a:ext>
                  </a:extLst>
                </a:gridCol>
              </a:tblGrid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94882"/>
                  </a:ext>
                </a:extLst>
              </a:tr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http://localhost:8080/Beauty/index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메인화면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1-2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5301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4541305-776C-CC06-E5DA-394EAB579289}"/>
              </a:ext>
            </a:extLst>
          </p:cNvPr>
          <p:cNvSpPr/>
          <p:nvPr/>
        </p:nvSpPr>
        <p:spPr>
          <a:xfrm>
            <a:off x="100668" y="571570"/>
            <a:ext cx="9622172" cy="61731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F9C7BB-78E6-6CB2-24CF-3B579E6BAABC}"/>
              </a:ext>
            </a:extLst>
          </p:cNvPr>
          <p:cNvSpPr/>
          <p:nvPr/>
        </p:nvSpPr>
        <p:spPr>
          <a:xfrm>
            <a:off x="100668" y="571570"/>
            <a:ext cx="9622172" cy="428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FD2DC9F-F701-92A5-5EE5-81376A53C58E}"/>
              </a:ext>
            </a:extLst>
          </p:cNvPr>
          <p:cNvSpPr/>
          <p:nvPr/>
        </p:nvSpPr>
        <p:spPr>
          <a:xfrm>
            <a:off x="2648258" y="682227"/>
            <a:ext cx="4526992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CATE	CATE	CATE	CATE	CATE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C999E1-FA73-2F24-5DBE-14C708F530AC}"/>
              </a:ext>
            </a:extLst>
          </p:cNvPr>
          <p:cNvSpPr/>
          <p:nvPr/>
        </p:nvSpPr>
        <p:spPr>
          <a:xfrm>
            <a:off x="100668" y="4482189"/>
            <a:ext cx="9622172" cy="2262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3A7594-FB14-5166-363B-DEAC487B3FB8}"/>
              </a:ext>
            </a:extLst>
          </p:cNvPr>
          <p:cNvSpPr/>
          <p:nvPr/>
        </p:nvSpPr>
        <p:spPr>
          <a:xfrm>
            <a:off x="3662952" y="1084015"/>
            <a:ext cx="2485152" cy="390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 E 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CC6A95-290D-3E57-82C5-D11B5AC872CC}"/>
              </a:ext>
            </a:extLst>
          </p:cNvPr>
          <p:cNvSpPr/>
          <p:nvPr/>
        </p:nvSpPr>
        <p:spPr>
          <a:xfrm>
            <a:off x="100668" y="4606011"/>
            <a:ext cx="2971800" cy="297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홈  회사소개  이용약관  개인정보취급방침  이용안내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B6CCDDF-3B45-B7F8-A6D3-DCA04E132853}"/>
              </a:ext>
            </a:extLst>
          </p:cNvPr>
          <p:cNvSpPr/>
          <p:nvPr/>
        </p:nvSpPr>
        <p:spPr>
          <a:xfrm>
            <a:off x="2724458" y="1623329"/>
            <a:ext cx="2066925" cy="25771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912EEF7-408A-9772-0578-7DD0C1D322ED}"/>
              </a:ext>
            </a:extLst>
          </p:cNvPr>
          <p:cNvSpPr/>
          <p:nvPr/>
        </p:nvSpPr>
        <p:spPr>
          <a:xfrm>
            <a:off x="5040539" y="1620678"/>
            <a:ext cx="2066925" cy="25771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167A95A-673E-89D2-BA93-F55A074451EF}"/>
              </a:ext>
            </a:extLst>
          </p:cNvPr>
          <p:cNvSpPr/>
          <p:nvPr/>
        </p:nvSpPr>
        <p:spPr>
          <a:xfrm>
            <a:off x="7337527" y="1620678"/>
            <a:ext cx="2066925" cy="25771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D60E018-ACDC-83F2-F0C5-47F29923E18F}"/>
              </a:ext>
            </a:extLst>
          </p:cNvPr>
          <p:cNvSpPr/>
          <p:nvPr/>
        </p:nvSpPr>
        <p:spPr>
          <a:xfrm>
            <a:off x="427470" y="1620678"/>
            <a:ext cx="2066925" cy="25771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2C1236-58C8-328D-2C5E-AB7DC3C54259}"/>
              </a:ext>
            </a:extLst>
          </p:cNvPr>
          <p:cNvSpPr/>
          <p:nvPr/>
        </p:nvSpPr>
        <p:spPr>
          <a:xfrm>
            <a:off x="387316" y="4937251"/>
            <a:ext cx="2147232" cy="1168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CUSTOMER CENTER</a:t>
            </a:r>
          </a:p>
          <a:p>
            <a:r>
              <a:rPr lang="en-US" altLang="ko-KR" sz="900" b="1" dirty="0">
                <a:solidFill>
                  <a:schemeClr val="tx1"/>
                </a:solidFill>
              </a:rPr>
              <a:t>T, 0000-0000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MON-FRI AM 11:00 – PM 07:00</a:t>
            </a:r>
          </a:p>
          <a:p>
            <a:r>
              <a:rPr lang="ko-KR" altLang="en-US" sz="700" dirty="0">
                <a:solidFill>
                  <a:schemeClr val="tx1"/>
                </a:solidFill>
              </a:rPr>
              <a:t>점심시간 </a:t>
            </a:r>
            <a:r>
              <a:rPr lang="en-US" altLang="ko-KR" sz="700" dirty="0">
                <a:solidFill>
                  <a:schemeClr val="tx1"/>
                </a:solidFill>
              </a:rPr>
              <a:t>PM 12:00 – PM 01:00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SAT.SUN.HOLIDAY closed</a:t>
            </a:r>
          </a:p>
          <a:p>
            <a:endParaRPr lang="en-US" altLang="ko-KR" sz="700" dirty="0">
              <a:solidFill>
                <a:schemeClr val="tx1"/>
              </a:solidFill>
            </a:endParaRPr>
          </a:p>
          <a:p>
            <a:r>
              <a:rPr lang="ko-KR" altLang="en-US" sz="700" dirty="0">
                <a:solidFill>
                  <a:schemeClr val="tx1"/>
                </a:solidFill>
              </a:rPr>
              <a:t>농협 </a:t>
            </a:r>
            <a:r>
              <a:rPr lang="en-US" altLang="ko-KR" sz="700" dirty="0">
                <a:solidFill>
                  <a:schemeClr val="tx1"/>
                </a:solidFill>
              </a:rPr>
              <a:t>000-0000-0000-00</a:t>
            </a:r>
          </a:p>
          <a:p>
            <a:r>
              <a:rPr lang="ko-KR" altLang="en-US" sz="700" dirty="0">
                <a:solidFill>
                  <a:schemeClr val="tx1"/>
                </a:solidFill>
              </a:rPr>
              <a:t>우리 </a:t>
            </a:r>
            <a:r>
              <a:rPr lang="en-US" altLang="ko-KR" sz="700" dirty="0">
                <a:solidFill>
                  <a:schemeClr val="tx1"/>
                </a:solidFill>
              </a:rPr>
              <a:t>0000-000-000000</a:t>
            </a:r>
          </a:p>
          <a:p>
            <a:r>
              <a:rPr lang="ko-KR" altLang="en-US" sz="700" dirty="0">
                <a:solidFill>
                  <a:schemeClr val="tx1"/>
                </a:solidFill>
              </a:rPr>
              <a:t>예금주 </a:t>
            </a:r>
            <a:r>
              <a:rPr lang="en-US" altLang="ko-KR" sz="700" dirty="0">
                <a:solidFill>
                  <a:schemeClr val="tx1"/>
                </a:solidFill>
              </a:rPr>
              <a:t>: </a:t>
            </a:r>
            <a:r>
              <a:rPr lang="ko-KR" altLang="en-US" sz="700" dirty="0" err="1">
                <a:solidFill>
                  <a:schemeClr val="tx1"/>
                </a:solidFill>
              </a:rPr>
              <a:t>뷰티샵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4C9E49-84C0-6375-85D6-B08BE93585E4}"/>
              </a:ext>
            </a:extLst>
          </p:cNvPr>
          <p:cNvSpPr/>
          <p:nvPr/>
        </p:nvSpPr>
        <p:spPr>
          <a:xfrm>
            <a:off x="2246106" y="4937251"/>
            <a:ext cx="2670518" cy="1168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RETURN/EXCHANGE</a:t>
            </a:r>
            <a:endParaRPr lang="en-US" altLang="ko-KR" sz="700" b="1" dirty="0">
              <a:solidFill>
                <a:schemeClr val="tx1"/>
              </a:solidFill>
            </a:endParaRPr>
          </a:p>
          <a:p>
            <a:r>
              <a:rPr lang="ko-KR" altLang="en-US" sz="700" dirty="0">
                <a:solidFill>
                  <a:schemeClr val="tx1"/>
                </a:solidFill>
              </a:rPr>
              <a:t>교환</a:t>
            </a:r>
            <a:r>
              <a:rPr lang="en-US" altLang="ko-KR" sz="700" dirty="0">
                <a:solidFill>
                  <a:schemeClr val="tx1"/>
                </a:solidFill>
              </a:rPr>
              <a:t>/</a:t>
            </a:r>
            <a:r>
              <a:rPr lang="ko-KR" altLang="en-US" sz="700" dirty="0">
                <a:solidFill>
                  <a:schemeClr val="tx1"/>
                </a:solidFill>
              </a:rPr>
              <a:t>반품주소 </a:t>
            </a:r>
            <a:r>
              <a:rPr lang="en-US" altLang="ko-KR" sz="700" dirty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700" dirty="0">
                <a:solidFill>
                  <a:schemeClr val="tx1"/>
                </a:solidFill>
              </a:rPr>
              <a:t>우체국택배 </a:t>
            </a:r>
            <a:r>
              <a:rPr lang="en-US" altLang="ko-KR" sz="700" dirty="0">
                <a:solidFill>
                  <a:schemeClr val="tx1"/>
                </a:solidFill>
              </a:rPr>
              <a:t>0000-0000</a:t>
            </a:r>
          </a:p>
          <a:p>
            <a:endParaRPr lang="en-US" altLang="ko-KR" sz="700" dirty="0">
              <a:solidFill>
                <a:schemeClr val="tx1"/>
              </a:solidFill>
            </a:endParaRPr>
          </a:p>
          <a:p>
            <a:r>
              <a:rPr lang="en-US" altLang="ko-KR" sz="700" dirty="0">
                <a:solidFill>
                  <a:schemeClr val="tx1"/>
                </a:solidFill>
              </a:rPr>
              <a:t>* </a:t>
            </a:r>
            <a:r>
              <a:rPr lang="ko-KR" altLang="en-US" sz="700" dirty="0">
                <a:solidFill>
                  <a:schemeClr val="tx1"/>
                </a:solidFill>
              </a:rPr>
              <a:t>고객센터를 통하여 먼저 접수 후 상품을 </a:t>
            </a:r>
            <a:r>
              <a:rPr lang="ko-KR" altLang="en-US" sz="700" dirty="0" err="1">
                <a:solidFill>
                  <a:schemeClr val="tx1"/>
                </a:solidFill>
              </a:rPr>
              <a:t>보내주셔야하며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  </a:t>
            </a:r>
            <a:r>
              <a:rPr lang="ko-KR" altLang="en-US" sz="700" dirty="0" err="1">
                <a:solidFill>
                  <a:schemeClr val="tx1"/>
                </a:solidFill>
              </a:rPr>
              <a:t>지정택배사를</a:t>
            </a:r>
            <a:r>
              <a:rPr lang="ko-KR" altLang="en-US" sz="700" dirty="0">
                <a:solidFill>
                  <a:schemeClr val="tx1"/>
                </a:solidFill>
              </a:rPr>
              <a:t> 이용해주시기 바랍니다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7EAC0A-ACEB-A36E-583E-3396DF0BB817}"/>
              </a:ext>
            </a:extLst>
          </p:cNvPr>
          <p:cNvSpPr/>
          <p:nvPr/>
        </p:nvSpPr>
        <p:spPr>
          <a:xfrm>
            <a:off x="5334153" y="4937250"/>
            <a:ext cx="1019022" cy="1168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MEMBER</a:t>
            </a:r>
          </a:p>
          <a:p>
            <a:r>
              <a:rPr lang="ko-KR" altLang="en-US" sz="700" dirty="0">
                <a:solidFill>
                  <a:schemeClr val="tx1"/>
                </a:solidFill>
              </a:rPr>
              <a:t>장바구니</a:t>
            </a:r>
            <a:endParaRPr lang="en-US" altLang="ko-KR" sz="700" dirty="0">
              <a:solidFill>
                <a:schemeClr val="tx1"/>
              </a:solidFill>
            </a:endParaRPr>
          </a:p>
          <a:p>
            <a:r>
              <a:rPr lang="ko-KR" altLang="en-US" sz="700" dirty="0">
                <a:solidFill>
                  <a:schemeClr val="tx1"/>
                </a:solidFill>
              </a:rPr>
              <a:t>마이페이지</a:t>
            </a:r>
            <a:endParaRPr lang="en-US" altLang="ko-KR" sz="700" dirty="0">
              <a:solidFill>
                <a:schemeClr val="tx1"/>
              </a:solidFill>
            </a:endParaRPr>
          </a:p>
          <a:p>
            <a:r>
              <a:rPr lang="ko-KR" altLang="en-US" sz="700" dirty="0">
                <a:solidFill>
                  <a:schemeClr val="tx1"/>
                </a:solidFill>
              </a:rPr>
              <a:t>주문조회</a:t>
            </a:r>
            <a:endParaRPr lang="en-US" altLang="ko-KR" sz="700" dirty="0">
              <a:solidFill>
                <a:schemeClr val="tx1"/>
              </a:solidFill>
            </a:endParaRPr>
          </a:p>
          <a:p>
            <a:r>
              <a:rPr lang="ko-KR" altLang="en-US" sz="700" dirty="0">
                <a:solidFill>
                  <a:schemeClr val="tx1"/>
                </a:solidFill>
              </a:rPr>
              <a:t>회원정보수정</a:t>
            </a:r>
            <a:endParaRPr lang="en-US" altLang="ko-KR" sz="700" dirty="0">
              <a:solidFill>
                <a:schemeClr val="tx1"/>
              </a:solidFill>
            </a:endParaRPr>
          </a:p>
          <a:p>
            <a:r>
              <a:rPr lang="ko-KR" altLang="en-US" sz="700" dirty="0">
                <a:solidFill>
                  <a:schemeClr val="tx1"/>
                </a:solidFill>
              </a:rPr>
              <a:t>관심상품</a:t>
            </a:r>
            <a:endParaRPr lang="en-US" altLang="ko-KR" sz="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632570-862F-FEEA-FF95-CCEE71771172}"/>
              </a:ext>
            </a:extLst>
          </p:cNvPr>
          <p:cNvSpPr/>
          <p:nvPr/>
        </p:nvSpPr>
        <p:spPr>
          <a:xfrm>
            <a:off x="6810221" y="4937250"/>
            <a:ext cx="1019022" cy="1168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COMMUNITY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NOTICE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Q&amp;A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REVIEW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805DB0-1593-FB8B-F876-29169F2A7A0E}"/>
              </a:ext>
            </a:extLst>
          </p:cNvPr>
          <p:cNvSpPr/>
          <p:nvPr/>
        </p:nvSpPr>
        <p:spPr>
          <a:xfrm>
            <a:off x="387316" y="6156530"/>
            <a:ext cx="2147232" cy="537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COMPANY : OWNER : TEL : ADDRESS :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BUSINESS LICENSE : ONLINE ORDER LICENSE :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CHIEF PRIVACY ORDER : EMAIL :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32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F5535B5-DBD9-740A-971C-AAC257F41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777371"/>
              </p:ext>
            </p:extLst>
          </p:nvPr>
        </p:nvGraphicFramePr>
        <p:xfrm>
          <a:off x="0" y="0"/>
          <a:ext cx="12192000" cy="487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20411">
                  <a:extLst>
                    <a:ext uri="{9D8B030D-6E8A-4147-A177-3AD203B41FA5}">
                      <a16:colId xmlns:a16="http://schemas.microsoft.com/office/drawing/2014/main" val="4181495691"/>
                    </a:ext>
                  </a:extLst>
                </a:gridCol>
                <a:gridCol w="5217952">
                  <a:extLst>
                    <a:ext uri="{9D8B030D-6E8A-4147-A177-3AD203B41FA5}">
                      <a16:colId xmlns:a16="http://schemas.microsoft.com/office/drawing/2014/main" val="2976532006"/>
                    </a:ext>
                  </a:extLst>
                </a:gridCol>
                <a:gridCol w="4546833">
                  <a:extLst>
                    <a:ext uri="{9D8B030D-6E8A-4147-A177-3AD203B41FA5}">
                      <a16:colId xmlns:a16="http://schemas.microsoft.com/office/drawing/2014/main" val="1855496190"/>
                    </a:ext>
                  </a:extLst>
                </a:gridCol>
                <a:gridCol w="606804">
                  <a:extLst>
                    <a:ext uri="{9D8B030D-6E8A-4147-A177-3AD203B41FA5}">
                      <a16:colId xmlns:a16="http://schemas.microsoft.com/office/drawing/2014/main" val="676855674"/>
                    </a:ext>
                  </a:extLst>
                </a:gridCol>
              </a:tblGrid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94882"/>
                  </a:ext>
                </a:extLst>
              </a:tr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http://localhost:8080/Beauty/login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로그인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2-1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5301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4541305-776C-CC06-E5DA-394EAB579289}"/>
              </a:ext>
            </a:extLst>
          </p:cNvPr>
          <p:cNvSpPr/>
          <p:nvPr/>
        </p:nvSpPr>
        <p:spPr>
          <a:xfrm>
            <a:off x="100668" y="571570"/>
            <a:ext cx="9622172" cy="61731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F3D646-F4AD-3DB7-27E6-1DCB8D2A6711}"/>
              </a:ext>
            </a:extLst>
          </p:cNvPr>
          <p:cNvSpPr/>
          <p:nvPr/>
        </p:nvSpPr>
        <p:spPr>
          <a:xfrm>
            <a:off x="100668" y="571570"/>
            <a:ext cx="9622172" cy="1042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497E2E-3B89-650D-FA52-7EEF8245E27E}"/>
              </a:ext>
            </a:extLst>
          </p:cNvPr>
          <p:cNvSpPr/>
          <p:nvPr/>
        </p:nvSpPr>
        <p:spPr>
          <a:xfrm>
            <a:off x="2648258" y="1311965"/>
            <a:ext cx="4526992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CATE	CATE	CATE	CATE	CATE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0EE75B-4ED8-5A5A-4EBE-FAA84E785F6A}"/>
              </a:ext>
            </a:extLst>
          </p:cNvPr>
          <p:cNvSpPr/>
          <p:nvPr/>
        </p:nvSpPr>
        <p:spPr>
          <a:xfrm>
            <a:off x="5971430" y="571570"/>
            <a:ext cx="3751408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LOGIN JOIN CART MYPAGE NOTICE Q&amp;A REVIEW EVENT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A29F85-164B-9D25-8435-47F9034DE909}"/>
              </a:ext>
            </a:extLst>
          </p:cNvPr>
          <p:cNvSpPr/>
          <p:nvPr/>
        </p:nvSpPr>
        <p:spPr>
          <a:xfrm>
            <a:off x="100667" y="572591"/>
            <a:ext cx="1274909" cy="1041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F997B09-1CEF-18D9-DCA8-ED136305AC1F}"/>
              </a:ext>
            </a:extLst>
          </p:cNvPr>
          <p:cNvSpPr/>
          <p:nvPr/>
        </p:nvSpPr>
        <p:spPr>
          <a:xfrm>
            <a:off x="7847134" y="1311965"/>
            <a:ext cx="1296955" cy="2305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검색창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1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F5535B5-DBD9-740A-971C-AAC257F41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54305"/>
              </p:ext>
            </p:extLst>
          </p:nvPr>
        </p:nvGraphicFramePr>
        <p:xfrm>
          <a:off x="0" y="0"/>
          <a:ext cx="12192000" cy="487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20411">
                  <a:extLst>
                    <a:ext uri="{9D8B030D-6E8A-4147-A177-3AD203B41FA5}">
                      <a16:colId xmlns:a16="http://schemas.microsoft.com/office/drawing/2014/main" val="4181495691"/>
                    </a:ext>
                  </a:extLst>
                </a:gridCol>
                <a:gridCol w="5217952">
                  <a:extLst>
                    <a:ext uri="{9D8B030D-6E8A-4147-A177-3AD203B41FA5}">
                      <a16:colId xmlns:a16="http://schemas.microsoft.com/office/drawing/2014/main" val="2976532006"/>
                    </a:ext>
                  </a:extLst>
                </a:gridCol>
                <a:gridCol w="4546833">
                  <a:extLst>
                    <a:ext uri="{9D8B030D-6E8A-4147-A177-3AD203B41FA5}">
                      <a16:colId xmlns:a16="http://schemas.microsoft.com/office/drawing/2014/main" val="1855496190"/>
                    </a:ext>
                  </a:extLst>
                </a:gridCol>
                <a:gridCol w="606804">
                  <a:extLst>
                    <a:ext uri="{9D8B030D-6E8A-4147-A177-3AD203B41FA5}">
                      <a16:colId xmlns:a16="http://schemas.microsoft.com/office/drawing/2014/main" val="676855674"/>
                    </a:ext>
                  </a:extLst>
                </a:gridCol>
              </a:tblGrid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94882"/>
                  </a:ext>
                </a:extLst>
              </a:tr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약관동의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http://localhost:8080/Beauty/join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약관동의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3-1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5301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4541305-776C-CC06-E5DA-394EAB579289}"/>
              </a:ext>
            </a:extLst>
          </p:cNvPr>
          <p:cNvSpPr/>
          <p:nvPr/>
        </p:nvSpPr>
        <p:spPr>
          <a:xfrm>
            <a:off x="100668" y="571570"/>
            <a:ext cx="9622172" cy="61731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0C822E-C93E-F6FF-614C-2DA0679F0E84}"/>
              </a:ext>
            </a:extLst>
          </p:cNvPr>
          <p:cNvSpPr/>
          <p:nvPr/>
        </p:nvSpPr>
        <p:spPr>
          <a:xfrm>
            <a:off x="100668" y="571570"/>
            <a:ext cx="9622172" cy="1042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F03417-EEF3-D4E4-23CB-841CC69457B3}"/>
              </a:ext>
            </a:extLst>
          </p:cNvPr>
          <p:cNvSpPr/>
          <p:nvPr/>
        </p:nvSpPr>
        <p:spPr>
          <a:xfrm>
            <a:off x="2648258" y="1311965"/>
            <a:ext cx="4526992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CATE	CATE	CATE	CATE	CATE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5C1787-3FF6-496C-0E56-8B9B37EB243B}"/>
              </a:ext>
            </a:extLst>
          </p:cNvPr>
          <p:cNvSpPr/>
          <p:nvPr/>
        </p:nvSpPr>
        <p:spPr>
          <a:xfrm>
            <a:off x="5971430" y="571570"/>
            <a:ext cx="3751408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LOGIN JOIN CART MYPAGE NOTICE Q&amp;A REVIEW EVENT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C6B929-92F1-A7DC-E167-783EB6C859FB}"/>
              </a:ext>
            </a:extLst>
          </p:cNvPr>
          <p:cNvSpPr/>
          <p:nvPr/>
        </p:nvSpPr>
        <p:spPr>
          <a:xfrm>
            <a:off x="100667" y="572591"/>
            <a:ext cx="1274909" cy="1041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42801BC-6647-9D7D-EE9A-08C3E36EF2BF}"/>
              </a:ext>
            </a:extLst>
          </p:cNvPr>
          <p:cNvSpPr/>
          <p:nvPr/>
        </p:nvSpPr>
        <p:spPr>
          <a:xfrm>
            <a:off x="7847134" y="1311965"/>
            <a:ext cx="1296955" cy="2305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검색창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06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F5535B5-DBD9-740A-971C-AAC257F41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981003"/>
              </p:ext>
            </p:extLst>
          </p:nvPr>
        </p:nvGraphicFramePr>
        <p:xfrm>
          <a:off x="0" y="0"/>
          <a:ext cx="12192000" cy="487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20411">
                  <a:extLst>
                    <a:ext uri="{9D8B030D-6E8A-4147-A177-3AD203B41FA5}">
                      <a16:colId xmlns:a16="http://schemas.microsoft.com/office/drawing/2014/main" val="4181495691"/>
                    </a:ext>
                  </a:extLst>
                </a:gridCol>
                <a:gridCol w="5217952">
                  <a:extLst>
                    <a:ext uri="{9D8B030D-6E8A-4147-A177-3AD203B41FA5}">
                      <a16:colId xmlns:a16="http://schemas.microsoft.com/office/drawing/2014/main" val="2976532006"/>
                    </a:ext>
                  </a:extLst>
                </a:gridCol>
                <a:gridCol w="4546833">
                  <a:extLst>
                    <a:ext uri="{9D8B030D-6E8A-4147-A177-3AD203B41FA5}">
                      <a16:colId xmlns:a16="http://schemas.microsoft.com/office/drawing/2014/main" val="1855496190"/>
                    </a:ext>
                  </a:extLst>
                </a:gridCol>
                <a:gridCol w="606804">
                  <a:extLst>
                    <a:ext uri="{9D8B030D-6E8A-4147-A177-3AD203B41FA5}">
                      <a16:colId xmlns:a16="http://schemas.microsoft.com/office/drawing/2014/main" val="676855674"/>
                    </a:ext>
                  </a:extLst>
                </a:gridCol>
              </a:tblGrid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94882"/>
                  </a:ext>
                </a:extLst>
              </a:tr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http://localhost:8080/Beauty/register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회원가입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4-1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5301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4541305-776C-CC06-E5DA-394EAB579289}"/>
              </a:ext>
            </a:extLst>
          </p:cNvPr>
          <p:cNvSpPr/>
          <p:nvPr/>
        </p:nvSpPr>
        <p:spPr>
          <a:xfrm>
            <a:off x="100668" y="571570"/>
            <a:ext cx="9622172" cy="61731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F967EA-26AA-4EBB-9D64-57AA7F87FBA4}"/>
              </a:ext>
            </a:extLst>
          </p:cNvPr>
          <p:cNvSpPr/>
          <p:nvPr/>
        </p:nvSpPr>
        <p:spPr>
          <a:xfrm>
            <a:off x="100668" y="571570"/>
            <a:ext cx="9622172" cy="1042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F94A6D-6055-1665-3D11-3FA6392FC855}"/>
              </a:ext>
            </a:extLst>
          </p:cNvPr>
          <p:cNvSpPr/>
          <p:nvPr/>
        </p:nvSpPr>
        <p:spPr>
          <a:xfrm>
            <a:off x="2648258" y="1311965"/>
            <a:ext cx="4526992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CATE	CATE	CATE	CATE	CATE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21E7CA-544F-9580-934B-FCCB1A10DF0D}"/>
              </a:ext>
            </a:extLst>
          </p:cNvPr>
          <p:cNvSpPr/>
          <p:nvPr/>
        </p:nvSpPr>
        <p:spPr>
          <a:xfrm>
            <a:off x="5971430" y="571570"/>
            <a:ext cx="3751408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LOGIN JOIN CART MYPAGE NOTICE Q&amp;A REVIEW EVENT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8E18B4-E565-E87C-C690-43762B18FA47}"/>
              </a:ext>
            </a:extLst>
          </p:cNvPr>
          <p:cNvSpPr/>
          <p:nvPr/>
        </p:nvSpPr>
        <p:spPr>
          <a:xfrm>
            <a:off x="100667" y="572591"/>
            <a:ext cx="1274909" cy="1041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EF15081-30DA-D838-3665-2EBF51B2AB04}"/>
              </a:ext>
            </a:extLst>
          </p:cNvPr>
          <p:cNvSpPr/>
          <p:nvPr/>
        </p:nvSpPr>
        <p:spPr>
          <a:xfrm>
            <a:off x="7847134" y="1311965"/>
            <a:ext cx="1296955" cy="2305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검색창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9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F5535B5-DBD9-740A-971C-AAC257F41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624325"/>
              </p:ext>
            </p:extLst>
          </p:nvPr>
        </p:nvGraphicFramePr>
        <p:xfrm>
          <a:off x="0" y="0"/>
          <a:ext cx="12192000" cy="487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20411">
                  <a:extLst>
                    <a:ext uri="{9D8B030D-6E8A-4147-A177-3AD203B41FA5}">
                      <a16:colId xmlns:a16="http://schemas.microsoft.com/office/drawing/2014/main" val="4181495691"/>
                    </a:ext>
                  </a:extLst>
                </a:gridCol>
                <a:gridCol w="5217952">
                  <a:extLst>
                    <a:ext uri="{9D8B030D-6E8A-4147-A177-3AD203B41FA5}">
                      <a16:colId xmlns:a16="http://schemas.microsoft.com/office/drawing/2014/main" val="2976532006"/>
                    </a:ext>
                  </a:extLst>
                </a:gridCol>
                <a:gridCol w="4546833">
                  <a:extLst>
                    <a:ext uri="{9D8B030D-6E8A-4147-A177-3AD203B41FA5}">
                      <a16:colId xmlns:a16="http://schemas.microsoft.com/office/drawing/2014/main" val="1855496190"/>
                    </a:ext>
                  </a:extLst>
                </a:gridCol>
                <a:gridCol w="606804">
                  <a:extLst>
                    <a:ext uri="{9D8B030D-6E8A-4147-A177-3AD203B41FA5}">
                      <a16:colId xmlns:a16="http://schemas.microsoft.com/office/drawing/2014/main" val="676855674"/>
                    </a:ext>
                  </a:extLst>
                </a:gridCol>
              </a:tblGrid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94882"/>
                  </a:ext>
                </a:extLst>
              </a:tr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상품목록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http://localhost:8080/Beauty/list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상품리스트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5-1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5301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4541305-776C-CC06-E5DA-394EAB579289}"/>
              </a:ext>
            </a:extLst>
          </p:cNvPr>
          <p:cNvSpPr/>
          <p:nvPr/>
        </p:nvSpPr>
        <p:spPr>
          <a:xfrm>
            <a:off x="100668" y="571570"/>
            <a:ext cx="9622172" cy="61731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D8B998-1756-CC53-3AE9-6D645E1B4E95}"/>
              </a:ext>
            </a:extLst>
          </p:cNvPr>
          <p:cNvSpPr/>
          <p:nvPr/>
        </p:nvSpPr>
        <p:spPr>
          <a:xfrm>
            <a:off x="100668" y="571570"/>
            <a:ext cx="9622172" cy="1042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18AF2D-286E-79BD-C7CD-12273A5B5D56}"/>
              </a:ext>
            </a:extLst>
          </p:cNvPr>
          <p:cNvSpPr/>
          <p:nvPr/>
        </p:nvSpPr>
        <p:spPr>
          <a:xfrm>
            <a:off x="2648258" y="1311965"/>
            <a:ext cx="4526992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CATE	CATE	CATE	CATE	CATE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23675-4BB1-DCB4-5E5E-78BCD2099E57}"/>
              </a:ext>
            </a:extLst>
          </p:cNvPr>
          <p:cNvSpPr/>
          <p:nvPr/>
        </p:nvSpPr>
        <p:spPr>
          <a:xfrm>
            <a:off x="5971430" y="571570"/>
            <a:ext cx="3751408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LOGIN JOIN CART MYPAGE NOTICE Q&amp;A REVIEW EVENT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748A7C-A9A8-7A1A-4800-914E33E77D94}"/>
              </a:ext>
            </a:extLst>
          </p:cNvPr>
          <p:cNvSpPr/>
          <p:nvPr/>
        </p:nvSpPr>
        <p:spPr>
          <a:xfrm>
            <a:off x="100667" y="572591"/>
            <a:ext cx="1274909" cy="1041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3D5D216-36A0-5651-65BD-88A4C800F6F4}"/>
              </a:ext>
            </a:extLst>
          </p:cNvPr>
          <p:cNvSpPr/>
          <p:nvPr/>
        </p:nvSpPr>
        <p:spPr>
          <a:xfrm>
            <a:off x="7847134" y="1311965"/>
            <a:ext cx="1296955" cy="2305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검색창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659D37-E7F7-DB3D-37A7-BC512FF9C320}"/>
              </a:ext>
            </a:extLst>
          </p:cNvPr>
          <p:cNvSpPr/>
          <p:nvPr/>
        </p:nvSpPr>
        <p:spPr>
          <a:xfrm>
            <a:off x="100666" y="1614115"/>
            <a:ext cx="9622172" cy="2475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0FE949-5299-092B-5A2F-4F6E9B7588DE}"/>
              </a:ext>
            </a:extLst>
          </p:cNvPr>
          <p:cNvSpPr/>
          <p:nvPr/>
        </p:nvSpPr>
        <p:spPr>
          <a:xfrm>
            <a:off x="3662952" y="1733176"/>
            <a:ext cx="2485152" cy="195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OUTER BEST ITEMS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A696E8-D321-3C5B-EF81-58BC337BA78E}"/>
              </a:ext>
            </a:extLst>
          </p:cNvPr>
          <p:cNvSpPr/>
          <p:nvPr/>
        </p:nvSpPr>
        <p:spPr>
          <a:xfrm>
            <a:off x="3234908" y="2052360"/>
            <a:ext cx="1619403" cy="1852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57AF16-D06E-CD31-767A-26EC24FEBAF8}"/>
              </a:ext>
            </a:extLst>
          </p:cNvPr>
          <p:cNvSpPr/>
          <p:nvPr/>
        </p:nvSpPr>
        <p:spPr>
          <a:xfrm>
            <a:off x="4966041" y="2052360"/>
            <a:ext cx="1619403" cy="1852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E3D49C-EF16-F102-77A9-9EAFE10CF8E3}"/>
              </a:ext>
            </a:extLst>
          </p:cNvPr>
          <p:cNvSpPr/>
          <p:nvPr/>
        </p:nvSpPr>
        <p:spPr>
          <a:xfrm>
            <a:off x="6697174" y="2052360"/>
            <a:ext cx="1619403" cy="1852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E2AAE6-C87D-6479-D0FD-70EE80907BB7}"/>
              </a:ext>
            </a:extLst>
          </p:cNvPr>
          <p:cNvSpPr/>
          <p:nvPr/>
        </p:nvSpPr>
        <p:spPr>
          <a:xfrm>
            <a:off x="1503775" y="2052360"/>
            <a:ext cx="1619403" cy="1852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87E126-382B-071D-6250-CF0B24CAB873}"/>
              </a:ext>
            </a:extLst>
          </p:cNvPr>
          <p:cNvSpPr/>
          <p:nvPr/>
        </p:nvSpPr>
        <p:spPr>
          <a:xfrm>
            <a:off x="565875" y="4714875"/>
            <a:ext cx="2082384" cy="202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4BA389-68CA-EAAD-1399-B94DA1333DC6}"/>
              </a:ext>
            </a:extLst>
          </p:cNvPr>
          <p:cNvSpPr/>
          <p:nvPr/>
        </p:nvSpPr>
        <p:spPr>
          <a:xfrm>
            <a:off x="2771927" y="4714875"/>
            <a:ext cx="2082384" cy="202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AAD266-91FD-FFDE-CA83-9FC3ECF47169}"/>
              </a:ext>
            </a:extLst>
          </p:cNvPr>
          <p:cNvSpPr/>
          <p:nvPr/>
        </p:nvSpPr>
        <p:spPr>
          <a:xfrm>
            <a:off x="4977979" y="4714875"/>
            <a:ext cx="2082384" cy="202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7484BC-2234-CA7D-6856-424FDE2B95C3}"/>
              </a:ext>
            </a:extLst>
          </p:cNvPr>
          <p:cNvSpPr/>
          <p:nvPr/>
        </p:nvSpPr>
        <p:spPr>
          <a:xfrm>
            <a:off x="7175250" y="4714875"/>
            <a:ext cx="2082384" cy="202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F316C6-8ADB-4DA2-8553-B25380D1B120}"/>
              </a:ext>
            </a:extLst>
          </p:cNvPr>
          <p:cNvSpPr/>
          <p:nvPr/>
        </p:nvSpPr>
        <p:spPr>
          <a:xfrm>
            <a:off x="442050" y="4308968"/>
            <a:ext cx="3097078" cy="319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OUTER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ALL  </a:t>
            </a:r>
            <a:r>
              <a:rPr lang="ko-KR" altLang="en-US" sz="800" dirty="0">
                <a:solidFill>
                  <a:schemeClr val="tx1"/>
                </a:solidFill>
              </a:rPr>
              <a:t>가디건  자켓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코트  패딩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점퍼  </a:t>
            </a:r>
            <a:r>
              <a:rPr lang="ko-KR" altLang="en-US" sz="800" dirty="0" err="1">
                <a:solidFill>
                  <a:schemeClr val="tx1"/>
                </a:solidFill>
              </a:rPr>
              <a:t>집업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조끼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6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F5535B5-DBD9-740A-971C-AAC257F41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615816"/>
              </p:ext>
            </p:extLst>
          </p:nvPr>
        </p:nvGraphicFramePr>
        <p:xfrm>
          <a:off x="0" y="0"/>
          <a:ext cx="12192000" cy="487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20411">
                  <a:extLst>
                    <a:ext uri="{9D8B030D-6E8A-4147-A177-3AD203B41FA5}">
                      <a16:colId xmlns:a16="http://schemas.microsoft.com/office/drawing/2014/main" val="4181495691"/>
                    </a:ext>
                  </a:extLst>
                </a:gridCol>
                <a:gridCol w="5217952">
                  <a:extLst>
                    <a:ext uri="{9D8B030D-6E8A-4147-A177-3AD203B41FA5}">
                      <a16:colId xmlns:a16="http://schemas.microsoft.com/office/drawing/2014/main" val="2976532006"/>
                    </a:ext>
                  </a:extLst>
                </a:gridCol>
                <a:gridCol w="4546833">
                  <a:extLst>
                    <a:ext uri="{9D8B030D-6E8A-4147-A177-3AD203B41FA5}">
                      <a16:colId xmlns:a16="http://schemas.microsoft.com/office/drawing/2014/main" val="1855496190"/>
                    </a:ext>
                  </a:extLst>
                </a:gridCol>
                <a:gridCol w="606804">
                  <a:extLst>
                    <a:ext uri="{9D8B030D-6E8A-4147-A177-3AD203B41FA5}">
                      <a16:colId xmlns:a16="http://schemas.microsoft.com/office/drawing/2014/main" val="676855674"/>
                    </a:ext>
                  </a:extLst>
                </a:gridCol>
              </a:tblGrid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94882"/>
                  </a:ext>
                </a:extLst>
              </a:tr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상품 상세보기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http://localhost:8080/Beauty/view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상품정보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6-1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5301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4541305-776C-CC06-E5DA-394EAB579289}"/>
              </a:ext>
            </a:extLst>
          </p:cNvPr>
          <p:cNvSpPr/>
          <p:nvPr/>
        </p:nvSpPr>
        <p:spPr>
          <a:xfrm>
            <a:off x="100668" y="571570"/>
            <a:ext cx="9622172" cy="61731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89A399-C7EB-D2C4-2EE7-0ECD1EE4AB2E}"/>
              </a:ext>
            </a:extLst>
          </p:cNvPr>
          <p:cNvSpPr/>
          <p:nvPr/>
        </p:nvSpPr>
        <p:spPr>
          <a:xfrm>
            <a:off x="100668" y="571570"/>
            <a:ext cx="9622172" cy="1042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661E81-EB11-0DA9-0A19-5F8F7A3ACAAF}"/>
              </a:ext>
            </a:extLst>
          </p:cNvPr>
          <p:cNvSpPr/>
          <p:nvPr/>
        </p:nvSpPr>
        <p:spPr>
          <a:xfrm>
            <a:off x="2648258" y="1311965"/>
            <a:ext cx="4526992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CATE	CATE	CATE	CATE	CATE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5EEF67-38E2-F870-A342-3A47C53C2208}"/>
              </a:ext>
            </a:extLst>
          </p:cNvPr>
          <p:cNvSpPr/>
          <p:nvPr/>
        </p:nvSpPr>
        <p:spPr>
          <a:xfrm>
            <a:off x="5971430" y="571570"/>
            <a:ext cx="3751408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LOGIN JOIN CART MYPAGE NOTICE Q&amp;A REVIEW EVENT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19D170-1079-154C-165E-D7A9204B28C6}"/>
              </a:ext>
            </a:extLst>
          </p:cNvPr>
          <p:cNvSpPr/>
          <p:nvPr/>
        </p:nvSpPr>
        <p:spPr>
          <a:xfrm>
            <a:off x="100667" y="572591"/>
            <a:ext cx="1274909" cy="1041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B5F81BA-AF20-036D-B73C-3CFF8878A16D}"/>
              </a:ext>
            </a:extLst>
          </p:cNvPr>
          <p:cNvSpPr/>
          <p:nvPr/>
        </p:nvSpPr>
        <p:spPr>
          <a:xfrm>
            <a:off x="7847134" y="1311965"/>
            <a:ext cx="1296955" cy="2305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검색창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72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F5535B5-DBD9-740A-971C-AAC257F41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802111"/>
              </p:ext>
            </p:extLst>
          </p:nvPr>
        </p:nvGraphicFramePr>
        <p:xfrm>
          <a:off x="0" y="0"/>
          <a:ext cx="12192000" cy="487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20411">
                  <a:extLst>
                    <a:ext uri="{9D8B030D-6E8A-4147-A177-3AD203B41FA5}">
                      <a16:colId xmlns:a16="http://schemas.microsoft.com/office/drawing/2014/main" val="4181495691"/>
                    </a:ext>
                  </a:extLst>
                </a:gridCol>
                <a:gridCol w="5217952">
                  <a:extLst>
                    <a:ext uri="{9D8B030D-6E8A-4147-A177-3AD203B41FA5}">
                      <a16:colId xmlns:a16="http://schemas.microsoft.com/office/drawing/2014/main" val="2976532006"/>
                    </a:ext>
                  </a:extLst>
                </a:gridCol>
                <a:gridCol w="4546833">
                  <a:extLst>
                    <a:ext uri="{9D8B030D-6E8A-4147-A177-3AD203B41FA5}">
                      <a16:colId xmlns:a16="http://schemas.microsoft.com/office/drawing/2014/main" val="1855496190"/>
                    </a:ext>
                  </a:extLst>
                </a:gridCol>
                <a:gridCol w="606804">
                  <a:extLst>
                    <a:ext uri="{9D8B030D-6E8A-4147-A177-3AD203B41FA5}">
                      <a16:colId xmlns:a16="http://schemas.microsoft.com/office/drawing/2014/main" val="676855674"/>
                    </a:ext>
                  </a:extLst>
                </a:gridCol>
              </a:tblGrid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94882"/>
                  </a:ext>
                </a:extLst>
              </a:tr>
              <a:tr h="17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장바구니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hlinkClick r:id="rId2"/>
                        </a:rPr>
                        <a:t>http://localhost:8080/Beauty/cart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장바구니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7-1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5301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4541305-776C-CC06-E5DA-394EAB579289}"/>
              </a:ext>
            </a:extLst>
          </p:cNvPr>
          <p:cNvSpPr/>
          <p:nvPr/>
        </p:nvSpPr>
        <p:spPr>
          <a:xfrm>
            <a:off x="100668" y="571570"/>
            <a:ext cx="9622172" cy="61731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0EE212-1DF8-D009-9287-D32B2E1556E8}"/>
              </a:ext>
            </a:extLst>
          </p:cNvPr>
          <p:cNvSpPr/>
          <p:nvPr/>
        </p:nvSpPr>
        <p:spPr>
          <a:xfrm>
            <a:off x="100668" y="571570"/>
            <a:ext cx="9622172" cy="1042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A89F1F-88F1-4E37-EA32-48D557EA8EC4}"/>
              </a:ext>
            </a:extLst>
          </p:cNvPr>
          <p:cNvSpPr/>
          <p:nvPr/>
        </p:nvSpPr>
        <p:spPr>
          <a:xfrm>
            <a:off x="2648258" y="1311965"/>
            <a:ext cx="4526992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CATE	CATE	CATE	CATE	CATE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921822-920C-F366-D02C-BBD2B10B9DA2}"/>
              </a:ext>
            </a:extLst>
          </p:cNvPr>
          <p:cNvSpPr/>
          <p:nvPr/>
        </p:nvSpPr>
        <p:spPr>
          <a:xfrm>
            <a:off x="5971430" y="571570"/>
            <a:ext cx="3751408" cy="23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LOGIN JOIN CART MYPAGE NOTICE Q&amp;A REVIEW EVENT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3B5E10-1E99-90C3-6B49-02340AFC797A}"/>
              </a:ext>
            </a:extLst>
          </p:cNvPr>
          <p:cNvSpPr/>
          <p:nvPr/>
        </p:nvSpPr>
        <p:spPr>
          <a:xfrm>
            <a:off x="100667" y="572591"/>
            <a:ext cx="1274909" cy="1041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E536E17-F071-BC43-17C6-4B9AE6EF021C}"/>
              </a:ext>
            </a:extLst>
          </p:cNvPr>
          <p:cNvSpPr/>
          <p:nvPr/>
        </p:nvSpPr>
        <p:spPr>
          <a:xfrm>
            <a:off x="7847134" y="1311965"/>
            <a:ext cx="1296955" cy="2305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검색창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6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644</Words>
  <Application>Microsoft Office PowerPoint</Application>
  <PresentationFormat>와이드스크린</PresentationFormat>
  <Paragraphs>211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쇼핑몰 화면흐름도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jinhwi park</dc:creator>
  <cp:lastModifiedBy>jinhwi park</cp:lastModifiedBy>
  <cp:revision>271</cp:revision>
  <dcterms:created xsi:type="dcterms:W3CDTF">2023-02-11T13:45:12Z</dcterms:created>
  <dcterms:modified xsi:type="dcterms:W3CDTF">2023-03-05T10:18:23Z</dcterms:modified>
</cp:coreProperties>
</file>