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55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53A6-631A-49DF-B499-92F5D599A338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1B38-46FF-4754-BB69-48994F0DA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3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53A6-631A-49DF-B499-92F5D599A338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1B38-46FF-4754-BB69-48994F0DA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79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53A6-631A-49DF-B499-92F5D599A338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1B38-46FF-4754-BB69-48994F0DA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87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53A6-631A-49DF-B499-92F5D599A338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1B38-46FF-4754-BB69-48994F0DA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57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53A6-631A-49DF-B499-92F5D599A338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1B38-46FF-4754-BB69-48994F0DA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40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53A6-631A-49DF-B499-92F5D599A338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1B38-46FF-4754-BB69-48994F0DA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1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53A6-631A-49DF-B499-92F5D599A338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1B38-46FF-4754-BB69-48994F0DA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12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53A6-631A-49DF-B499-92F5D599A338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1B38-46FF-4754-BB69-48994F0DA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38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53A6-631A-49DF-B499-92F5D599A338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1B38-46FF-4754-BB69-48994F0DA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74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53A6-631A-49DF-B499-92F5D599A338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1B38-46FF-4754-BB69-48994F0DA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26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53A6-631A-49DF-B499-92F5D599A338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1B38-46FF-4754-BB69-48994F0DA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10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E53A6-631A-49DF-B499-92F5D599A338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61B38-46FF-4754-BB69-48994F0DA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9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091162" y="1290728"/>
            <a:ext cx="2016224" cy="12241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161064" y="1213883"/>
            <a:ext cx="2002707" cy="1168960"/>
          </a:xfrm>
          <a:prstGeom prst="roundRect">
            <a:avLst>
              <a:gd name="adj" fmla="val 11235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원통 3"/>
          <p:cNvSpPr/>
          <p:nvPr/>
        </p:nvSpPr>
        <p:spPr>
          <a:xfrm>
            <a:off x="2399352" y="1412276"/>
            <a:ext cx="612291" cy="814860"/>
          </a:xfrm>
          <a:prstGeom prst="can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100" dirty="0"/>
          </a:p>
          <a:p>
            <a:pPr algn="ctr"/>
            <a:r>
              <a:rPr lang="ko-KR" altLang="en-US" sz="900" dirty="0" smtClean="0"/>
              <a:t>물류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재고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endParaRPr lang="ko-KR" altLang="en-US" sz="11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136570" y="4669062"/>
            <a:ext cx="1970816" cy="5260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 smtClean="0"/>
              <a:t>온라인 쇼핑몰</a:t>
            </a:r>
            <a:endParaRPr lang="en-US" altLang="ko-KR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459476" y="1437701"/>
            <a:ext cx="1279596" cy="3579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/>
              <a:t>매장 </a:t>
            </a:r>
            <a:r>
              <a:rPr lang="ko-KR" altLang="en-US" sz="1000" b="1" dirty="0" smtClean="0"/>
              <a:t>픽업</a:t>
            </a:r>
            <a:endParaRPr lang="ko-KR" altLang="en-US" sz="10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464918" y="1914158"/>
            <a:ext cx="1279596" cy="3579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/>
              <a:t>퀵배송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41515" y="177520"/>
            <a:ext cx="4446476" cy="355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/>
              <a:t>O2O  </a:t>
            </a:r>
            <a:r>
              <a:rPr lang="ko-KR" altLang="en-US" sz="1000" b="1" dirty="0" smtClean="0"/>
              <a:t>쇼핑몰 주문 및 재고 흐름도</a:t>
            </a:r>
            <a:endParaRPr lang="ko-KR" altLang="en-US" sz="1000" b="1" dirty="0"/>
          </a:p>
        </p:txBody>
      </p:sp>
      <p:sp>
        <p:nvSpPr>
          <p:cNvPr id="15" name="원통 14"/>
          <p:cNvSpPr/>
          <p:nvPr/>
        </p:nvSpPr>
        <p:spPr>
          <a:xfrm>
            <a:off x="3241184" y="1412276"/>
            <a:ext cx="595271" cy="814860"/>
          </a:xfrm>
          <a:prstGeom prst="can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100" dirty="0"/>
          </a:p>
          <a:p>
            <a:pPr algn="ctr"/>
            <a:r>
              <a:rPr lang="ko-KR" altLang="en-US" sz="900" dirty="0" smtClean="0"/>
              <a:t>매장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재고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748061" y="954499"/>
            <a:ext cx="1487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중간서버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5206555" y="5289208"/>
            <a:ext cx="1870185" cy="28803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 w="3175">
                  <a:noFill/>
                </a:ln>
              </a:rPr>
              <a:t>택배발송</a:t>
            </a:r>
            <a:r>
              <a:rPr lang="en-US" altLang="ko-KR" sz="800" dirty="0" smtClean="0">
                <a:ln w="3175">
                  <a:noFill/>
                </a:ln>
              </a:rPr>
              <a:t>(</a:t>
            </a:r>
            <a:r>
              <a:rPr lang="ko-KR" altLang="en-US" sz="800" dirty="0" err="1" smtClean="0">
                <a:ln w="3175">
                  <a:noFill/>
                </a:ln>
              </a:rPr>
              <a:t>점배송</a:t>
            </a:r>
            <a:r>
              <a:rPr lang="en-US" altLang="ko-KR" sz="800" dirty="0" smtClean="0">
                <a:ln w="3175">
                  <a:solidFill>
                    <a:schemeClr val="tx1"/>
                  </a:solidFill>
                </a:ln>
              </a:rPr>
              <a:t>)</a:t>
            </a:r>
            <a:endParaRPr lang="ko-KR" altLang="en-US" sz="800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84021" y="5715453"/>
            <a:ext cx="879807" cy="2880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당일수령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(</a:t>
            </a:r>
            <a:r>
              <a:rPr lang="ko-KR" altLang="en-US" sz="800" dirty="0" err="1" smtClean="0"/>
              <a:t>퀵배송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2" name="직사각형 21"/>
          <p:cNvSpPr/>
          <p:nvPr/>
        </p:nvSpPr>
        <p:spPr>
          <a:xfrm>
            <a:off x="5215248" y="5719335"/>
            <a:ext cx="876083" cy="2880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매장픽업</a:t>
            </a:r>
            <a:endParaRPr lang="ko-KR" altLang="en-US" sz="8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233072" y="3971366"/>
            <a:ext cx="2002707" cy="1168960"/>
          </a:xfrm>
          <a:prstGeom prst="roundRect">
            <a:avLst>
              <a:gd name="adj" fmla="val 10692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통 23"/>
          <p:cNvSpPr/>
          <p:nvPr/>
        </p:nvSpPr>
        <p:spPr>
          <a:xfrm>
            <a:off x="2471360" y="4169759"/>
            <a:ext cx="616769" cy="814860"/>
          </a:xfrm>
          <a:prstGeom prst="can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100" dirty="0"/>
          </a:p>
          <a:p>
            <a:pPr algn="ctr"/>
            <a:r>
              <a:rPr lang="ko-KR" altLang="en-US" sz="900" dirty="0" smtClean="0"/>
              <a:t>물류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재고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endParaRPr lang="ko-KR" altLang="en-US" sz="1100" dirty="0"/>
          </a:p>
        </p:txBody>
      </p:sp>
      <p:sp>
        <p:nvSpPr>
          <p:cNvPr id="25" name="원통 24"/>
          <p:cNvSpPr/>
          <p:nvPr/>
        </p:nvSpPr>
        <p:spPr>
          <a:xfrm>
            <a:off x="3313192" y="4169759"/>
            <a:ext cx="639033" cy="814860"/>
          </a:xfrm>
          <a:prstGeom prst="can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100" dirty="0"/>
          </a:p>
          <a:p>
            <a:pPr algn="ctr"/>
            <a:r>
              <a:rPr lang="ko-KR" altLang="en-US" sz="900" dirty="0" smtClean="0"/>
              <a:t>매장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재고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2564753" y="3689400"/>
            <a:ext cx="1496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온라인</a:t>
            </a:r>
            <a:r>
              <a:rPr lang="en-US" altLang="ko-KR" sz="1200" b="1" dirty="0" smtClean="0"/>
              <a:t>(web)</a:t>
            </a:r>
            <a:r>
              <a:rPr lang="ko-KR" altLang="en-US" sz="1200" b="1" dirty="0" smtClean="0"/>
              <a:t> 재고</a:t>
            </a:r>
            <a:endParaRPr lang="ko-KR" altLang="en-US" sz="1200" b="1" dirty="0"/>
          </a:p>
        </p:txBody>
      </p:sp>
      <p:sp>
        <p:nvSpPr>
          <p:cNvPr id="28" name="아래쪽 화살표 27"/>
          <p:cNvSpPr/>
          <p:nvPr/>
        </p:nvSpPr>
        <p:spPr>
          <a:xfrm>
            <a:off x="3011643" y="2863829"/>
            <a:ext cx="326870" cy="4244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914740" y="2922339"/>
            <a:ext cx="12146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rgbClr val="C00000"/>
                </a:solidFill>
              </a:rPr>
              <a:t>전일마감재고</a:t>
            </a:r>
            <a:r>
              <a:rPr lang="en-US" altLang="ko-KR" sz="1100" dirty="0" smtClean="0">
                <a:solidFill>
                  <a:srgbClr val="C00000"/>
                </a:solidFill>
              </a:rPr>
              <a:t/>
            </a:r>
            <a:br>
              <a:rPr lang="en-US" altLang="ko-KR" sz="1100" dirty="0" smtClean="0">
                <a:solidFill>
                  <a:srgbClr val="C00000"/>
                </a:solidFill>
              </a:rPr>
            </a:br>
            <a:r>
              <a:rPr lang="ko-KR" altLang="en-US" sz="1100" dirty="0" err="1" smtClean="0">
                <a:solidFill>
                  <a:srgbClr val="C00000"/>
                </a:solidFill>
              </a:rPr>
              <a:t>일배치업데이트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H="1">
            <a:off x="7104764" y="4278269"/>
            <a:ext cx="21602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4491776" y="1968434"/>
            <a:ext cx="11061" cy="42568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947613" y="1968434"/>
            <a:ext cx="549693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667608" y="6010354"/>
            <a:ext cx="0" cy="2149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779745" y="5411525"/>
            <a:ext cx="2356825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2779744" y="4984620"/>
            <a:ext cx="2" cy="42690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69687" y="2591372"/>
            <a:ext cx="722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재고 체크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H="1">
            <a:off x="1087407" y="913304"/>
            <a:ext cx="3721657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 flipH="1">
            <a:off x="6634322" y="6003485"/>
            <a:ext cx="1" cy="21990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4502837" y="6225312"/>
            <a:ext cx="213460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44" y="5143853"/>
            <a:ext cx="804975" cy="75258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63" y="1307735"/>
            <a:ext cx="425595" cy="1239103"/>
          </a:xfrm>
          <a:prstGeom prst="rect">
            <a:avLst/>
          </a:prstGeom>
        </p:spPr>
      </p:pic>
      <p:sp>
        <p:nvSpPr>
          <p:cNvPr id="39" name="원통 38"/>
          <p:cNvSpPr/>
          <p:nvPr/>
        </p:nvSpPr>
        <p:spPr>
          <a:xfrm>
            <a:off x="471736" y="790412"/>
            <a:ext cx="539838" cy="631948"/>
          </a:xfrm>
          <a:prstGeom prst="can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>SAP</a:t>
            </a:r>
            <a:br>
              <a:rPr lang="en-US" altLang="ko-KR" sz="900" dirty="0" smtClean="0"/>
            </a:br>
            <a:r>
              <a:rPr lang="en-US" altLang="ko-KR" sz="900" dirty="0" smtClean="0"/>
              <a:t>ERP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endParaRPr lang="ko-KR" altLang="en-US" sz="1100" dirty="0"/>
          </a:p>
        </p:txBody>
      </p:sp>
      <p:sp>
        <p:nvSpPr>
          <p:cNvPr id="41" name="원통 40"/>
          <p:cNvSpPr/>
          <p:nvPr/>
        </p:nvSpPr>
        <p:spPr>
          <a:xfrm>
            <a:off x="471736" y="1506509"/>
            <a:ext cx="539838" cy="631948"/>
          </a:xfrm>
          <a:prstGeom prst="can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ERP2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endParaRPr lang="ko-KR" altLang="en-US" sz="1100" dirty="0"/>
          </a:p>
        </p:txBody>
      </p:sp>
      <p:sp>
        <p:nvSpPr>
          <p:cNvPr id="43" name="원통 42"/>
          <p:cNvSpPr/>
          <p:nvPr/>
        </p:nvSpPr>
        <p:spPr>
          <a:xfrm>
            <a:off x="471736" y="2259350"/>
            <a:ext cx="539838" cy="631948"/>
          </a:xfrm>
          <a:prstGeom prst="can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ERP3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endParaRPr lang="ko-KR" altLang="en-US" sz="1100" dirty="0"/>
          </a:p>
        </p:txBody>
      </p:sp>
      <p:sp>
        <p:nvSpPr>
          <p:cNvPr id="30" name="오른쪽 화살표 29"/>
          <p:cNvSpPr/>
          <p:nvPr/>
        </p:nvSpPr>
        <p:spPr>
          <a:xfrm>
            <a:off x="1585191" y="1720014"/>
            <a:ext cx="362487" cy="243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1227598" y="1106386"/>
            <a:ext cx="0" cy="14842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011574" y="1106386"/>
            <a:ext cx="2160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011574" y="1841691"/>
            <a:ext cx="2160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994471" y="2590612"/>
            <a:ext cx="2331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3632708" y="4984619"/>
            <a:ext cx="2" cy="42690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517263" y="2600528"/>
            <a:ext cx="912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매장픽업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547444" y="5992559"/>
            <a:ext cx="912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온라인주문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47427" y="2007033"/>
            <a:ext cx="10380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3</a:t>
            </a:r>
            <a:r>
              <a:rPr lang="ko-KR" altLang="en-US" sz="900" dirty="0" smtClean="0"/>
              <a:t>개 법인 통합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dirty="0" smtClean="0"/>
              <a:t>데이터 업데이트</a:t>
            </a:r>
            <a:endParaRPr lang="en-US" altLang="ko-KR" sz="900" dirty="0" smtClean="0"/>
          </a:p>
          <a:p>
            <a:r>
              <a:rPr lang="ko-KR" altLang="en-US" sz="900" dirty="0" smtClean="0"/>
              <a:t>상품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재고 정보</a:t>
            </a:r>
            <a:endParaRPr lang="ko-KR" altLang="en-US" sz="9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5062539" y="2912943"/>
            <a:ext cx="1970816" cy="5760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매장점주 액션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입찰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낙찰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유찰</a:t>
            </a:r>
            <a:endParaRPr lang="en-US" altLang="ko-KR" sz="11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5121464" y="4054625"/>
            <a:ext cx="1970816" cy="4320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/>
              <a:t>주문정보전환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강제낙찰기능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매장지정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5571677" y="3875619"/>
            <a:ext cx="1153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쇼핑몰 </a:t>
            </a:r>
            <a:r>
              <a:rPr lang="en-US" altLang="ko-KR" sz="1000" dirty="0" smtClean="0"/>
              <a:t>ADMIN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607256" y="2767509"/>
            <a:ext cx="1153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싱크머커스</a:t>
            </a:r>
            <a:endParaRPr lang="ko-KR" altLang="en-US" sz="1000" dirty="0"/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7308304" y="3259547"/>
            <a:ext cx="0" cy="217367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7128405" y="5425437"/>
            <a:ext cx="189423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4693156" y="3200975"/>
            <a:ext cx="0" cy="2658494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4692207" y="5859469"/>
            <a:ext cx="490538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H="1">
            <a:off x="6089309" y="5864651"/>
            <a:ext cx="94711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>
            <a:off x="4681070" y="3200975"/>
            <a:ext cx="298126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382907" y="3955103"/>
            <a:ext cx="1395967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점배송</a:t>
            </a:r>
            <a:r>
              <a:rPr lang="ko-KR" altLang="en-US" sz="900" dirty="0" smtClean="0"/>
              <a:t> 시 물류재고가 없으면 </a:t>
            </a:r>
            <a:r>
              <a:rPr lang="en-US" altLang="ko-KR" sz="900" dirty="0" smtClean="0"/>
              <a:t>admin</a:t>
            </a:r>
            <a:r>
              <a:rPr lang="ko-KR" altLang="en-US" sz="900" dirty="0" smtClean="0"/>
              <a:t>으로 있으면 </a:t>
            </a:r>
            <a:r>
              <a:rPr lang="ko-KR" altLang="en-US" sz="900" dirty="0" err="1" smtClean="0"/>
              <a:t>싱크커머스</a:t>
            </a:r>
            <a:r>
              <a:rPr lang="ko-KR" altLang="en-US" sz="900" dirty="0" smtClean="0"/>
              <a:t> 해당</a:t>
            </a:r>
            <a:endParaRPr lang="en-US" altLang="ko-KR" sz="900" dirty="0" smtClean="0"/>
          </a:p>
          <a:p>
            <a:r>
              <a:rPr lang="ko-KR" altLang="en-US" sz="900" dirty="0" smtClean="0"/>
              <a:t>매장으로 할당</a:t>
            </a:r>
            <a:endParaRPr lang="en-US" altLang="ko-KR" sz="900" dirty="0" smtClean="0"/>
          </a:p>
          <a:p>
            <a:r>
              <a:rPr lang="en-US" altLang="ko-KR" sz="900" dirty="0" smtClean="0"/>
              <a:t>(admin</a:t>
            </a:r>
            <a:r>
              <a:rPr lang="ko-KR" altLang="en-US" sz="900" dirty="0" smtClean="0"/>
              <a:t>에서 관리자가 임의의 매장강제 낙찰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cxnSp>
        <p:nvCxnSpPr>
          <p:cNvPr id="93" name="직선 연결선 92"/>
          <p:cNvCxnSpPr/>
          <p:nvPr/>
        </p:nvCxnSpPr>
        <p:spPr>
          <a:xfrm flipH="1">
            <a:off x="7104764" y="3259547"/>
            <a:ext cx="21602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H="1">
            <a:off x="471737" y="6032138"/>
            <a:ext cx="440249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H="1">
            <a:off x="471736" y="6189163"/>
            <a:ext cx="44025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53989" y="5905180"/>
            <a:ext cx="11665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재고체크</a:t>
            </a:r>
            <a:endParaRPr lang="ko-KR" alt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3988" y="6100442"/>
            <a:ext cx="10748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주문</a:t>
            </a:r>
            <a:r>
              <a:rPr lang="en-US" altLang="ko-KR" sz="1050" dirty="0" smtClean="0"/>
              <a:t>/</a:t>
            </a:r>
            <a:r>
              <a:rPr lang="ko-KR" altLang="en-US" sz="1050" dirty="0" smtClean="0"/>
              <a:t>재고이동</a:t>
            </a:r>
            <a:endParaRPr lang="ko-KR" altLang="en-US" sz="1050" dirty="0"/>
          </a:p>
        </p:txBody>
      </p:sp>
      <p:sp>
        <p:nvSpPr>
          <p:cNvPr id="109" name="TextBox 108"/>
          <p:cNvSpPr txBox="1"/>
          <p:nvPr/>
        </p:nvSpPr>
        <p:spPr>
          <a:xfrm>
            <a:off x="5492747" y="1010709"/>
            <a:ext cx="1487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오프라인 매장</a:t>
            </a:r>
            <a:endParaRPr lang="ko-KR" altLang="en-US" sz="12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4726251" y="3689400"/>
            <a:ext cx="912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매장할당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856698" y="5461824"/>
            <a:ext cx="912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재고확인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16" name="직선 연결선 115"/>
          <p:cNvCxnSpPr/>
          <p:nvPr/>
        </p:nvCxnSpPr>
        <p:spPr>
          <a:xfrm>
            <a:off x="4809064" y="913304"/>
            <a:ext cx="0" cy="9894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18" idx="1"/>
          </p:cNvCxnSpPr>
          <p:nvPr/>
        </p:nvCxnSpPr>
        <p:spPr>
          <a:xfrm flipH="1">
            <a:off x="4809064" y="1902796"/>
            <a:ext cx="28209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629372" y="671436"/>
            <a:ext cx="1003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ERP </a:t>
            </a:r>
            <a:r>
              <a:rPr lang="ko-KR" altLang="en-US" sz="900" dirty="0" smtClean="0">
                <a:solidFill>
                  <a:srgbClr val="FF0000"/>
                </a:solidFill>
              </a:rPr>
              <a:t>재고체크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21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81</Words>
  <Application>Microsoft Office PowerPoint</Application>
  <PresentationFormat>화면 슬라이드 쇼(4:3)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커머스랩95</dc:creator>
  <cp:lastModifiedBy>커머스랩95</cp:lastModifiedBy>
  <cp:revision>19</cp:revision>
  <cp:lastPrinted>2018-01-24T10:52:03Z</cp:lastPrinted>
  <dcterms:created xsi:type="dcterms:W3CDTF">2018-01-24T02:13:55Z</dcterms:created>
  <dcterms:modified xsi:type="dcterms:W3CDTF">2018-02-01T08:03:21Z</dcterms:modified>
</cp:coreProperties>
</file>