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0" r:id="rId5"/>
    <p:sldId id="262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9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53A6-631A-49DF-B499-92F5D599A33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st_api.do/?par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1000">
              <a:srgbClr val="E6E6E6"/>
            </a:gs>
            <a:gs pos="100000">
              <a:srgbClr val="7D8496"/>
            </a:gs>
            <a:gs pos="0">
              <a:srgbClr val="E6E6E6"/>
            </a:gs>
            <a:gs pos="0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2293219"/>
            <a:ext cx="8229600" cy="941686"/>
          </a:xfrm>
        </p:spPr>
        <p:txBody>
          <a:bodyPr/>
          <a:lstStyle/>
          <a:p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ERP </a:t>
            </a:r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연동프로세스 요약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4204" y="4244196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박성주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2100" y="3316054"/>
            <a:ext cx="44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패션 </a:t>
            </a:r>
            <a:r>
              <a:rPr lang="ko-KR" altLang="en-US" dirty="0" err="1">
                <a:solidFill>
                  <a:srgbClr val="FF0000"/>
                </a:solidFill>
              </a:rPr>
              <a:t>형지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자사 </a:t>
            </a:r>
            <a:r>
              <a:rPr lang="ko-KR" altLang="en-US" dirty="0" smtClean="0">
                <a:solidFill>
                  <a:srgbClr val="0070C0"/>
                </a:solidFill>
              </a:rPr>
              <a:t>쇼핑몰 구축을 위한 자료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1846189" y="2722112"/>
            <a:ext cx="612291" cy="814860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ERP1</a:t>
            </a:r>
          </a:p>
          <a:p>
            <a:pPr algn="ctr"/>
            <a:r>
              <a:rPr lang="en-US" altLang="ko-KR" sz="1100" dirty="0" smtClean="0"/>
              <a:t>DB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104" y="177519"/>
            <a:ext cx="4987496" cy="498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ERP –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WEB </a:t>
            </a:r>
            <a:r>
              <a:rPr lang="ko-KR" altLang="en-US" sz="1400" b="1" dirty="0" smtClean="0"/>
              <a:t>연동 프로세스</a:t>
            </a:r>
            <a:endParaRPr lang="ko-KR" altLang="en-US" sz="1400" b="1" dirty="0"/>
          </a:p>
        </p:txBody>
      </p:sp>
      <p:sp>
        <p:nvSpPr>
          <p:cNvPr id="15" name="원통 14"/>
          <p:cNvSpPr/>
          <p:nvPr/>
        </p:nvSpPr>
        <p:spPr>
          <a:xfrm>
            <a:off x="4309184" y="2580902"/>
            <a:ext cx="840068" cy="1097280"/>
          </a:xfrm>
          <a:prstGeom prst="can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인터페이스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서</a:t>
            </a:r>
            <a:r>
              <a:rPr lang="ko-KR" altLang="en-US" sz="900" b="1" dirty="0">
                <a:solidFill>
                  <a:schemeClr val="tx1"/>
                </a:solidFill>
              </a:rPr>
              <a:t>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9993" y="987440"/>
            <a:ext cx="200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DB TO DB  </a:t>
            </a:r>
            <a:r>
              <a:rPr lang="ko-KR" altLang="en-US" sz="1200" dirty="0" smtClean="0">
                <a:solidFill>
                  <a:srgbClr val="FF0000"/>
                </a:solidFill>
              </a:rPr>
              <a:t>방식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일배치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flipH="1">
            <a:off x="5673369" y="3223356"/>
            <a:ext cx="375188" cy="2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5705483" y="2846078"/>
            <a:ext cx="351194" cy="2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 23"/>
          <p:cNvSpPr/>
          <p:nvPr/>
        </p:nvSpPr>
        <p:spPr>
          <a:xfrm>
            <a:off x="1835789" y="3819392"/>
            <a:ext cx="612291" cy="814860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ERP2</a:t>
            </a:r>
          </a:p>
          <a:p>
            <a:pPr algn="ctr"/>
            <a:r>
              <a:rPr lang="en-US" altLang="ko-KR" sz="1100" dirty="0" smtClean="0"/>
              <a:t>DB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25" name="원통 24"/>
          <p:cNvSpPr/>
          <p:nvPr/>
        </p:nvSpPr>
        <p:spPr>
          <a:xfrm>
            <a:off x="1846188" y="1601972"/>
            <a:ext cx="612291" cy="814860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SAP</a:t>
            </a:r>
            <a:br>
              <a:rPr lang="en-US" altLang="ko-KR" dirty="0" smtClean="0"/>
            </a:br>
            <a:r>
              <a:rPr lang="en-US" altLang="ko-KR" dirty="0" smtClean="0"/>
              <a:t>ERP</a:t>
            </a:r>
          </a:p>
          <a:p>
            <a:pPr algn="ctr"/>
            <a:r>
              <a:rPr lang="en-US" altLang="ko-KR" sz="1100" dirty="0" smtClean="0"/>
              <a:t>DB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26" name="원통 25"/>
          <p:cNvSpPr/>
          <p:nvPr/>
        </p:nvSpPr>
        <p:spPr>
          <a:xfrm>
            <a:off x="6625664" y="2580902"/>
            <a:ext cx="880036" cy="1058634"/>
          </a:xfrm>
          <a:prstGeom prst="can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/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Shop mall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WEB DB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endParaRPr lang="ko-KR" altLang="en-US" sz="1100" b="1" dirty="0"/>
          </a:p>
        </p:txBody>
      </p:sp>
      <p:sp>
        <p:nvSpPr>
          <p:cNvPr id="27" name="오른쪽 화살표 26"/>
          <p:cNvSpPr/>
          <p:nvPr/>
        </p:nvSpPr>
        <p:spPr>
          <a:xfrm flipH="1">
            <a:off x="3295929" y="3223356"/>
            <a:ext cx="375188" cy="2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3328043" y="2846078"/>
            <a:ext cx="351194" cy="2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25664" y="4002284"/>
            <a:ext cx="1455420" cy="1015663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</a:t>
            </a:r>
            <a:r>
              <a:rPr lang="ko-KR" altLang="en-US" sz="1200" b="1" dirty="0">
                <a:solidFill>
                  <a:srgbClr val="FF0000"/>
                </a:solidFill>
              </a:rPr>
              <a:t>원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Centos7 (</a:t>
            </a:r>
            <a:r>
              <a:rPr lang="ko-KR" altLang="en-US" sz="1200" dirty="0" err="1" smtClean="0"/>
              <a:t>리눅스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Nginx(was)</a:t>
            </a:r>
          </a:p>
          <a:p>
            <a:r>
              <a:rPr lang="en-US" altLang="ko-KR" sz="1200" dirty="0" smtClean="0"/>
              <a:t>PHP 5.7</a:t>
            </a:r>
          </a:p>
          <a:p>
            <a:r>
              <a:rPr lang="en-US" altLang="ko-KR" sz="1200" dirty="0" err="1" smtClean="0"/>
              <a:t>PostgreSql</a:t>
            </a:r>
            <a:r>
              <a:rPr lang="en-US" altLang="ko-KR" sz="1200" dirty="0" smtClean="0"/>
              <a:t>(9.x)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634481" y="4808219"/>
            <a:ext cx="121223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</a:t>
            </a:r>
            <a:r>
              <a:rPr lang="ko-KR" altLang="en-US" sz="1200" b="1" dirty="0">
                <a:solidFill>
                  <a:srgbClr val="FF0000"/>
                </a:solidFill>
              </a:rPr>
              <a:t>원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SAP ERP</a:t>
            </a:r>
          </a:p>
          <a:p>
            <a:r>
              <a:rPr lang="en-US" altLang="ko-KR" sz="1200" dirty="0" smtClean="0"/>
              <a:t>ORCLE </a:t>
            </a:r>
            <a:r>
              <a:rPr lang="en-US" altLang="ko-KR" sz="1200" dirty="0" smtClean="0"/>
              <a:t>11G 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3864" y="4001421"/>
            <a:ext cx="2769079" cy="1569660"/>
          </a:xfrm>
          <a:prstGeom prst="rect">
            <a:avLst/>
          </a:prstGeom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운영순서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연동항목정립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인터페이스 서버 구축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(was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DB </a:t>
            </a:r>
            <a:r>
              <a:rPr lang="ko-KR" altLang="en-US" sz="1200" dirty="0" err="1" smtClean="0"/>
              <a:t>세팅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3. DB </a:t>
            </a:r>
            <a:r>
              <a:rPr lang="ko-KR" altLang="en-US" sz="1200" dirty="0" smtClean="0"/>
              <a:t>스키마 작업</a:t>
            </a:r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인터페이스 개발</a:t>
            </a:r>
            <a:endParaRPr lang="en-US" altLang="ko-KR" sz="1200" dirty="0" smtClean="0"/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. ERP DB </a:t>
            </a:r>
            <a:r>
              <a:rPr lang="ko-KR" altLang="en-US" sz="1200" dirty="0" smtClean="0"/>
              <a:t>연결 및 데이터연동 테스트</a:t>
            </a:r>
            <a:endParaRPr lang="en-US" altLang="ko-KR" sz="1200" dirty="0" smtClean="0"/>
          </a:p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운영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947160" y="1264439"/>
            <a:ext cx="1584960" cy="1015663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</a:t>
            </a:r>
            <a:r>
              <a:rPr lang="ko-KR" altLang="en-US" sz="1200" b="1" dirty="0">
                <a:solidFill>
                  <a:srgbClr val="FF0000"/>
                </a:solidFill>
              </a:rPr>
              <a:t>원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서버</a:t>
            </a:r>
            <a:r>
              <a:rPr lang="en-US" altLang="ko-KR" sz="1200" dirty="0" smtClean="0"/>
              <a:t>OS ?</a:t>
            </a:r>
          </a:p>
          <a:p>
            <a:r>
              <a:rPr lang="en-US" altLang="ko-KR" sz="1200" dirty="0" smtClean="0"/>
              <a:t>WAS ?</a:t>
            </a:r>
          </a:p>
          <a:p>
            <a:r>
              <a:rPr lang="ko-KR" altLang="en-US" sz="1200" dirty="0" smtClean="0"/>
              <a:t>서버 스크립트언어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DATABASE 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77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4573191" y="1169951"/>
            <a:ext cx="3808809" cy="1697073"/>
          </a:xfrm>
          <a:prstGeom prst="roundRect">
            <a:avLst>
              <a:gd name="adj" fmla="val 1274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/>
              <a:t>웹서버</a:t>
            </a:r>
            <a:r>
              <a:rPr lang="ko-KR" altLang="en-US" sz="1200" dirty="0" smtClean="0"/>
              <a:t> 상 서버스크립트</a:t>
            </a:r>
            <a:r>
              <a:rPr lang="en-US" altLang="ko-KR" sz="1200" dirty="0" smtClean="0"/>
              <a:t>(PHP) </a:t>
            </a:r>
            <a:r>
              <a:rPr lang="ko-KR" altLang="en-US" sz="1200" dirty="0" smtClean="0"/>
              <a:t>등을 이용해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대상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서버에  </a:t>
            </a:r>
            <a:r>
              <a:rPr lang="ko-KR" altLang="en-US" sz="1200" dirty="0" err="1" smtClean="0"/>
              <a:t>컨넥션</a:t>
            </a:r>
            <a:r>
              <a:rPr lang="ko-KR" altLang="en-US" sz="1200" dirty="0" smtClean="0"/>
              <a:t> 해서 원하는 정보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상품등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질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해서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그 결과 값을 다시 로컬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바로 저장하며 </a:t>
            </a:r>
            <a:r>
              <a:rPr lang="ko-KR" altLang="en-US" sz="1200" dirty="0" err="1" smtClean="0"/>
              <a:t>일배치의</a:t>
            </a:r>
            <a:r>
              <a:rPr lang="ko-KR" altLang="en-US" sz="1200" dirty="0" smtClean="0"/>
              <a:t> 경우 </a:t>
            </a:r>
            <a:r>
              <a:rPr lang="ko-KR" altLang="en-US" sz="1200" dirty="0" err="1" smtClean="0"/>
              <a:t>아파치등</a:t>
            </a:r>
            <a:r>
              <a:rPr lang="ko-KR" altLang="en-US" sz="1200" dirty="0" smtClean="0"/>
              <a:t> 서버에서 </a:t>
            </a:r>
            <a:r>
              <a:rPr lang="ko-KR" altLang="en-US" sz="1200" dirty="0" err="1" smtClean="0"/>
              <a:t>크론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예약실행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등을 이용 정기적으로 정해진 시간에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해당파일을 실행함</a:t>
            </a:r>
            <a:endParaRPr lang="en-US" altLang="ko-KR" sz="1200" dirty="0" smtClean="0"/>
          </a:p>
        </p:txBody>
      </p:sp>
      <p:sp>
        <p:nvSpPr>
          <p:cNvPr id="4" name="원통 3"/>
          <p:cNvSpPr/>
          <p:nvPr/>
        </p:nvSpPr>
        <p:spPr>
          <a:xfrm>
            <a:off x="1277456" y="1426712"/>
            <a:ext cx="612291" cy="814860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SAP</a:t>
            </a:r>
            <a:br>
              <a:rPr lang="en-US" altLang="ko-KR" dirty="0" smtClean="0"/>
            </a:br>
            <a:r>
              <a:rPr lang="en-US" altLang="ko-KR" dirty="0" smtClean="0"/>
              <a:t>ERP</a:t>
            </a:r>
          </a:p>
          <a:p>
            <a:pPr algn="ctr"/>
            <a:r>
              <a:rPr lang="en-US" altLang="ko-KR" sz="1100" dirty="0" smtClean="0"/>
              <a:t>DB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104" y="177519"/>
            <a:ext cx="4987496" cy="498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ERP –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WEB </a:t>
            </a:r>
            <a:r>
              <a:rPr lang="ko-KR" altLang="en-US" sz="1400" b="1" dirty="0" smtClean="0"/>
              <a:t>연동 프로세스   </a:t>
            </a:r>
            <a:r>
              <a:rPr lang="en-US" altLang="ko-KR" sz="1400" b="1" dirty="0" smtClean="0"/>
              <a:t>DB TO DB</a:t>
            </a:r>
            <a:endParaRPr lang="ko-KR" altLang="en-US" sz="1400" b="1" dirty="0"/>
          </a:p>
        </p:txBody>
      </p:sp>
      <p:sp>
        <p:nvSpPr>
          <p:cNvPr id="15" name="원통 14"/>
          <p:cNvSpPr/>
          <p:nvPr/>
        </p:nvSpPr>
        <p:spPr>
          <a:xfrm>
            <a:off x="3086999" y="1426712"/>
            <a:ext cx="595271" cy="814860"/>
          </a:xfrm>
          <a:prstGeom prst="can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/>
          </a:p>
          <a:p>
            <a:pPr algn="ctr"/>
            <a:r>
              <a:rPr lang="en-US" altLang="ko-KR" sz="900" dirty="0" smtClean="0"/>
              <a:t>WEB</a:t>
            </a:r>
          </a:p>
          <a:p>
            <a:pPr algn="ctr"/>
            <a:r>
              <a:rPr lang="en-US" altLang="ko-KR" sz="900" dirty="0" smtClean="0"/>
              <a:t>DB</a:t>
            </a:r>
            <a:br>
              <a:rPr lang="en-US" altLang="ko-KR" sz="9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1914" y="3269201"/>
            <a:ext cx="105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49993" y="987440"/>
            <a:ext cx="200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DB TO DB  </a:t>
            </a:r>
            <a:r>
              <a:rPr lang="ko-KR" altLang="en-US" sz="1200" dirty="0" smtClean="0">
                <a:solidFill>
                  <a:srgbClr val="FF0000"/>
                </a:solidFill>
              </a:rPr>
              <a:t>방식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일배치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flipH="1">
            <a:off x="2298670" y="1927956"/>
            <a:ext cx="375188" cy="2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298576" y="3690980"/>
            <a:ext cx="4168981" cy="1927700"/>
          </a:xfrm>
          <a:prstGeom prst="roundRect">
            <a:avLst>
              <a:gd name="adj" fmla="val 8887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3192" y="4942064"/>
            <a:ext cx="1053563" cy="60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웹서버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아파치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NginX</a:t>
            </a:r>
            <a:endParaRPr lang="ko-KR" altLang="en-US" sz="12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782329" y="4919839"/>
            <a:ext cx="1094183" cy="622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웹서버언어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PHP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1" name="오른쪽 화살표 80"/>
          <p:cNvSpPr/>
          <p:nvPr/>
        </p:nvSpPr>
        <p:spPr>
          <a:xfrm>
            <a:off x="2330784" y="1550678"/>
            <a:ext cx="351194" cy="2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274653" y="4500350"/>
            <a:ext cx="237533" cy="2503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13275" y="3894551"/>
            <a:ext cx="3625313" cy="424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PHP </a:t>
            </a:r>
            <a:r>
              <a:rPr lang="ko-KR" altLang="en-US" sz="1000" dirty="0" smtClean="0"/>
              <a:t>실행 </a:t>
            </a:r>
            <a:r>
              <a:rPr lang="ko-KR" altLang="en-US" sz="1000" dirty="0" err="1" smtClean="0"/>
              <a:t>스크리트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원격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접속 및 </a:t>
            </a:r>
            <a:r>
              <a:rPr lang="ko-KR" altLang="en-US" sz="1000" dirty="0" err="1" smtClean="0"/>
              <a:t>원하는데이터</a:t>
            </a:r>
            <a:r>
              <a:rPr lang="ko-KR" altLang="en-US" sz="1000" dirty="0" smtClean="0"/>
              <a:t> 질의 및 결과 저장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4" name="원통 83"/>
          <p:cNvSpPr/>
          <p:nvPr/>
        </p:nvSpPr>
        <p:spPr>
          <a:xfrm>
            <a:off x="2070693" y="3659318"/>
            <a:ext cx="892916" cy="1023953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ERP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오라클</a:t>
            </a:r>
            <a:r>
              <a:rPr lang="ko-KR" altLang="en-US" dirty="0" err="1"/>
              <a:t>등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11314" y="3520818"/>
            <a:ext cx="73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쿼리</a:t>
            </a:r>
          </a:p>
          <a:p>
            <a:r>
              <a:rPr lang="en-US" altLang="ko-KR" sz="1200" dirty="0" smtClean="0"/>
              <a:t>Request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84634" y="4307801"/>
            <a:ext cx="793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</a:t>
            </a:r>
            <a:r>
              <a:rPr lang="en-US" altLang="ko-KR" sz="1200" dirty="0" err="1" smtClean="0"/>
              <a:t>espone</a:t>
            </a:r>
            <a:endParaRPr lang="ko-KR" altLang="en-US" sz="1200" dirty="0"/>
          </a:p>
        </p:txBody>
      </p:sp>
      <p:sp>
        <p:nvSpPr>
          <p:cNvPr id="89" name="아래쪽 화살표 88"/>
          <p:cNvSpPr/>
          <p:nvPr/>
        </p:nvSpPr>
        <p:spPr>
          <a:xfrm rot="10800000">
            <a:off x="7595645" y="4464185"/>
            <a:ext cx="237533" cy="25032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아래쪽 화살표 91"/>
          <p:cNvSpPr/>
          <p:nvPr/>
        </p:nvSpPr>
        <p:spPr>
          <a:xfrm rot="16200000">
            <a:off x="3778098" y="3456667"/>
            <a:ext cx="219856" cy="1385568"/>
          </a:xfrm>
          <a:prstGeom prst="downArrow">
            <a:avLst>
              <a:gd name="adj1" fmla="val 50000"/>
              <a:gd name="adj2" fmla="val 46992"/>
            </a:avLst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4818650" y="3406412"/>
            <a:ext cx="3214562" cy="388720"/>
          </a:xfrm>
          <a:prstGeom prst="roundRect">
            <a:avLst>
              <a:gd name="adj" fmla="val 127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/>
              <a:t>쇼핑몰 서버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리눅스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CENTOS7)</a:t>
            </a:r>
          </a:p>
        </p:txBody>
      </p:sp>
      <p:sp>
        <p:nvSpPr>
          <p:cNvPr id="90" name="아래쪽 화살표 89"/>
          <p:cNvSpPr/>
          <p:nvPr/>
        </p:nvSpPr>
        <p:spPr>
          <a:xfrm rot="5400000">
            <a:off x="3604082" y="3358836"/>
            <a:ext cx="212180" cy="1412736"/>
          </a:xfrm>
          <a:prstGeom prst="down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80810" y="4444961"/>
            <a:ext cx="2295702" cy="40516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PHP </a:t>
            </a:r>
            <a:r>
              <a:rPr lang="ko-KR" altLang="en-US" sz="1100" dirty="0" smtClean="0">
                <a:solidFill>
                  <a:srgbClr val="C00000"/>
                </a:solidFill>
              </a:rPr>
              <a:t>실행 스크립트를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크론에</a:t>
            </a:r>
            <a:r>
              <a:rPr lang="ko-KR" altLang="en-US" sz="1100" dirty="0" smtClean="0">
                <a:solidFill>
                  <a:srgbClr val="C00000"/>
                </a:solidFill>
              </a:rPr>
              <a:t> 등록</a:t>
            </a:r>
            <a:r>
              <a:rPr lang="en-US" altLang="ko-KR" sz="1100" dirty="0" smtClean="0">
                <a:solidFill>
                  <a:srgbClr val="C00000"/>
                </a:solidFill>
              </a:rPr>
              <a:t>(</a:t>
            </a:r>
            <a:r>
              <a:rPr lang="ko-KR" altLang="en-US" sz="1100" dirty="0" smtClean="0">
                <a:solidFill>
                  <a:srgbClr val="C00000"/>
                </a:solidFill>
              </a:rPr>
              <a:t>예약실행</a:t>
            </a:r>
            <a:r>
              <a:rPr lang="en-US" altLang="ko-KR" sz="1100" dirty="0" smtClean="0">
                <a:solidFill>
                  <a:srgbClr val="C00000"/>
                </a:solidFill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95" name="원통 94"/>
          <p:cNvSpPr/>
          <p:nvPr/>
        </p:nvSpPr>
        <p:spPr>
          <a:xfrm>
            <a:off x="7159675" y="4834672"/>
            <a:ext cx="810664" cy="707468"/>
          </a:xfrm>
          <a:prstGeom prst="can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LOCAL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DB</a:t>
            </a:r>
          </a:p>
          <a:p>
            <a:pPr algn="ctr"/>
            <a:r>
              <a:rPr lang="en-US" altLang="ko-KR" sz="900" dirty="0" err="1"/>
              <a:t>PostgreSql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45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94104" y="177519"/>
            <a:ext cx="4987496" cy="498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ERP –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WEB </a:t>
            </a:r>
            <a:r>
              <a:rPr lang="ko-KR" altLang="en-US" sz="1400" b="1" dirty="0" smtClean="0"/>
              <a:t>연동 프로세스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  </a:t>
            </a:r>
            <a:r>
              <a:rPr lang="en-US" altLang="ko-KR" sz="1400" b="1" dirty="0" smtClean="0"/>
              <a:t>WEB URL</a:t>
            </a:r>
            <a:r>
              <a:rPr lang="ko-KR" altLang="en-US" sz="1400" b="1" dirty="0" smtClean="0"/>
              <a:t>방식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9993" y="987440"/>
            <a:ext cx="293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WEB URL </a:t>
            </a:r>
            <a:r>
              <a:rPr lang="ko-KR" altLang="en-US" sz="1200" dirty="0" smtClean="0">
                <a:solidFill>
                  <a:srgbClr val="FF0000"/>
                </a:solidFill>
              </a:rPr>
              <a:t>방식 </a:t>
            </a:r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ko-KR" altLang="en-US" sz="1200" dirty="0" smtClean="0">
                <a:solidFill>
                  <a:srgbClr val="FF0000"/>
                </a:solidFill>
              </a:rPr>
              <a:t>이종 시스템간 예시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86819" y="1665929"/>
            <a:ext cx="2866131" cy="1778200"/>
          </a:xfrm>
          <a:prstGeom prst="roundRect">
            <a:avLst>
              <a:gd name="adj" fmla="val 8887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61435" y="2767513"/>
            <a:ext cx="1053563" cy="60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웹서버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톰캣</a:t>
            </a:r>
            <a:endParaRPr lang="ko-KR" altLang="en-US" sz="12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170572" y="2745288"/>
            <a:ext cx="1094183" cy="622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웹서버언어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028823" y="1937814"/>
            <a:ext cx="2168527" cy="4716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</a:t>
            </a:r>
            <a:r>
              <a:rPr lang="ko-KR" altLang="en-US" sz="1000" dirty="0" smtClean="0"/>
              <a:t>실행 </a:t>
            </a:r>
            <a:r>
              <a:rPr lang="ko-KR" altLang="en-US" sz="1000" dirty="0" err="1" smtClean="0"/>
              <a:t>스크리트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접속해 원하는 데이터질의 출력프로세스</a:t>
            </a:r>
            <a:endParaRPr lang="ko-KR" altLang="en-US" sz="1000" dirty="0"/>
          </a:p>
        </p:txBody>
      </p:sp>
      <p:sp>
        <p:nvSpPr>
          <p:cNvPr id="84" name="원통 83"/>
          <p:cNvSpPr/>
          <p:nvPr/>
        </p:nvSpPr>
        <p:spPr>
          <a:xfrm>
            <a:off x="189135" y="1521310"/>
            <a:ext cx="892916" cy="1023953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ERP</a:t>
            </a:r>
          </a:p>
          <a:p>
            <a:pPr algn="ctr"/>
            <a:r>
              <a:rPr lang="ko-KR" altLang="en-US" dirty="0" err="1" smtClean="0"/>
              <a:t>오라클</a:t>
            </a:r>
            <a:r>
              <a:rPr lang="ko-KR" altLang="en-US" dirty="0" err="1"/>
              <a:t>등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92" name="아래쪽 화살표 91"/>
          <p:cNvSpPr/>
          <p:nvPr/>
        </p:nvSpPr>
        <p:spPr>
          <a:xfrm rot="16200000">
            <a:off x="1411158" y="1953172"/>
            <a:ext cx="219856" cy="328229"/>
          </a:xfrm>
          <a:prstGeom prst="downArrow">
            <a:avLst>
              <a:gd name="adj1" fmla="val 50000"/>
              <a:gd name="adj2" fmla="val 46992"/>
            </a:avLst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61436" y="1403756"/>
            <a:ext cx="2303320" cy="388720"/>
          </a:xfrm>
          <a:prstGeom prst="roundRect">
            <a:avLst>
              <a:gd name="adj" fmla="val 127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/>
              <a:t>JAVA </a:t>
            </a:r>
            <a:r>
              <a:rPr lang="ko-KR" altLang="en-US" sz="1200" b="1" dirty="0" smtClean="0"/>
              <a:t>서버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윈도우등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90" name="아래쪽 화살표 89"/>
          <p:cNvSpPr/>
          <p:nvPr/>
        </p:nvSpPr>
        <p:spPr>
          <a:xfrm rot="5400000">
            <a:off x="1226776" y="1865707"/>
            <a:ext cx="212180" cy="334665"/>
          </a:xfrm>
          <a:prstGeom prst="downArrow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318334" y="1851660"/>
            <a:ext cx="431466" cy="34195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2440" y="1665929"/>
            <a:ext cx="3808809" cy="646331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2"/>
              </a:rPr>
              <a:t>http://test_api.do?parm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출력값을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xml </a:t>
            </a:r>
            <a:r>
              <a:rPr lang="ko-KR" altLang="en-US" sz="1200" dirty="0" smtClean="0"/>
              <a:t>형식 또는 </a:t>
            </a:r>
            <a:r>
              <a:rPr lang="en-US" altLang="ko-KR" sz="1200" dirty="0" err="1" smtClean="0"/>
              <a:t>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타입으로 </a:t>
            </a:r>
            <a:r>
              <a:rPr lang="ko-KR" altLang="en-US" sz="1200" dirty="0" err="1" smtClean="0"/>
              <a:t>파싱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변환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해서 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표준문서객체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465301" y="2422784"/>
            <a:ext cx="111125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오브젝트 타입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"id": "</a:t>
            </a:r>
            <a:r>
              <a:rPr lang="en-US" altLang="ko-KR" sz="800" dirty="0" err="1"/>
              <a:t>hong</a:t>
            </a:r>
            <a:r>
              <a:rPr lang="en-US" altLang="ko-KR" sz="800" dirty="0"/>
              <a:t>",</a:t>
            </a:r>
          </a:p>
          <a:p>
            <a:r>
              <a:rPr lang="en-US" altLang="ko-KR" sz="800" dirty="0"/>
              <a:t>   "name": "</a:t>
            </a:r>
            <a:r>
              <a:rPr lang="ko-KR" altLang="en-US" sz="800" dirty="0"/>
              <a:t>홍길동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}</a:t>
            </a:r>
          </a:p>
          <a:p>
            <a:endParaRPr lang="en-US" altLang="ko-KR" sz="800" dirty="0"/>
          </a:p>
          <a:p>
            <a:r>
              <a:rPr lang="ko-KR" altLang="en-US" sz="800" dirty="0">
                <a:solidFill>
                  <a:srgbClr val="FF0000"/>
                </a:solidFill>
              </a:rPr>
              <a:t>배열타입</a:t>
            </a:r>
          </a:p>
          <a:p>
            <a:r>
              <a:rPr lang="en-US" altLang="ko-KR" sz="800" dirty="0"/>
              <a:t>book : [</a:t>
            </a:r>
          </a:p>
          <a:p>
            <a:r>
              <a:rPr lang="en-US" altLang="ko-KR" sz="800" dirty="0"/>
              <a:t>   "</a:t>
            </a:r>
            <a:r>
              <a:rPr lang="ko-KR" altLang="en-US" sz="800" dirty="0"/>
              <a:t>위인전</a:t>
            </a:r>
            <a:r>
              <a:rPr lang="en-US" altLang="ko-KR" sz="800" dirty="0"/>
              <a:t>",</a:t>
            </a:r>
          </a:p>
          <a:p>
            <a:r>
              <a:rPr lang="en-US" altLang="ko-KR" sz="800" dirty="0"/>
              <a:t>   "</a:t>
            </a:r>
            <a:r>
              <a:rPr lang="ko-KR" altLang="en-US" sz="800" dirty="0"/>
              <a:t>소설</a:t>
            </a:r>
            <a:r>
              <a:rPr lang="en-US" altLang="ko-KR" sz="800" dirty="0"/>
              <a:t>",</a:t>
            </a:r>
          </a:p>
          <a:p>
            <a:r>
              <a:rPr lang="en-US" altLang="ko-KR" sz="800" dirty="0"/>
              <a:t>   "</a:t>
            </a:r>
            <a:r>
              <a:rPr lang="ko-KR" altLang="en-US" sz="800" dirty="0"/>
              <a:t>수필집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]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0271" y="4401501"/>
            <a:ext cx="4168981" cy="1927700"/>
          </a:xfrm>
          <a:prstGeom prst="roundRect">
            <a:avLst>
              <a:gd name="adj" fmla="val 8887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94887" y="5652585"/>
            <a:ext cx="1053563" cy="60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웹서버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아파치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NginX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04024" y="5630360"/>
            <a:ext cx="1094183" cy="622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웹서버언어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PHP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30" name="아래쪽 화살표 29"/>
          <p:cNvSpPr/>
          <p:nvPr/>
        </p:nvSpPr>
        <p:spPr>
          <a:xfrm>
            <a:off x="7296348" y="5210871"/>
            <a:ext cx="237533" cy="2503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634970" y="4605072"/>
            <a:ext cx="3625313" cy="424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PHP </a:t>
            </a:r>
            <a:r>
              <a:rPr lang="ko-KR" altLang="en-US" sz="1000" dirty="0" smtClean="0"/>
              <a:t>실행 </a:t>
            </a:r>
            <a:r>
              <a:rPr lang="ko-KR" altLang="en-US" sz="1000" dirty="0" err="1" smtClean="0"/>
              <a:t>스크리트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test_api.do?parm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호출 해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결과 저장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3" name="아래쪽 화살표 32"/>
          <p:cNvSpPr/>
          <p:nvPr/>
        </p:nvSpPr>
        <p:spPr>
          <a:xfrm rot="10800000">
            <a:off x="7617340" y="5174706"/>
            <a:ext cx="237533" cy="25032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65420" y="4116933"/>
            <a:ext cx="2407920" cy="388720"/>
          </a:xfrm>
          <a:prstGeom prst="roundRect">
            <a:avLst>
              <a:gd name="adj" fmla="val 127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/>
              <a:t>쇼핑몰 서버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리눅스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CENTOS7)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02505" y="5155482"/>
            <a:ext cx="2295702" cy="40516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PHP </a:t>
            </a:r>
            <a:r>
              <a:rPr lang="ko-KR" altLang="en-US" sz="1100" dirty="0" smtClean="0">
                <a:solidFill>
                  <a:srgbClr val="C00000"/>
                </a:solidFill>
              </a:rPr>
              <a:t>실행 스크립트를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크론에</a:t>
            </a:r>
            <a:r>
              <a:rPr lang="ko-KR" altLang="en-US" sz="1100" dirty="0" smtClean="0">
                <a:solidFill>
                  <a:srgbClr val="C00000"/>
                </a:solidFill>
              </a:rPr>
              <a:t> 등록</a:t>
            </a:r>
            <a:r>
              <a:rPr lang="en-US" altLang="ko-KR" sz="1100" dirty="0" smtClean="0">
                <a:solidFill>
                  <a:srgbClr val="C00000"/>
                </a:solidFill>
              </a:rPr>
              <a:t>(</a:t>
            </a:r>
            <a:r>
              <a:rPr lang="ko-KR" altLang="en-US" sz="1100" dirty="0" smtClean="0">
                <a:solidFill>
                  <a:srgbClr val="C00000"/>
                </a:solidFill>
              </a:rPr>
              <a:t>예약실행</a:t>
            </a:r>
            <a:r>
              <a:rPr lang="en-US" altLang="ko-KR" sz="1100" dirty="0" smtClean="0">
                <a:solidFill>
                  <a:srgbClr val="C00000"/>
                </a:solidFill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181370" y="5545193"/>
            <a:ext cx="810664" cy="707468"/>
          </a:xfrm>
          <a:prstGeom prst="can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LOCAL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DB</a:t>
            </a:r>
          </a:p>
          <a:p>
            <a:pPr algn="ctr"/>
            <a:r>
              <a:rPr lang="en-US" altLang="ko-KR" sz="900" dirty="0" err="1"/>
              <a:t>PostgreSql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7825685" y="4162316"/>
            <a:ext cx="431466" cy="34042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4027477" y="3365301"/>
            <a:ext cx="2025496" cy="3404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0436" y="3535511"/>
            <a:ext cx="69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20553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" y="757620"/>
            <a:ext cx="9057730" cy="56863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4104" y="177519"/>
            <a:ext cx="4987496" cy="498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ERP –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WEB  API </a:t>
            </a:r>
            <a:r>
              <a:rPr lang="ko-KR" altLang="en-US" sz="1400" b="1" dirty="0" smtClean="0"/>
              <a:t>소스 예시 </a:t>
            </a:r>
            <a:r>
              <a:rPr lang="en-US" altLang="ko-KR" sz="1400" b="1" dirty="0" smtClean="0"/>
              <a:t>DB to DB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86270" y="1009291"/>
            <a:ext cx="3838749" cy="1984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270" y="1475117"/>
            <a:ext cx="3946583" cy="10006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4104" y="3804247"/>
            <a:ext cx="4110477" cy="12335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272</Words>
  <Application>Microsoft Office PowerPoint</Application>
  <PresentationFormat>화면 슬라이드 쇼(4:3)</PresentationFormat>
  <Paragraphs>101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ERP 연동프로세스 요약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커머스랩95</dc:creator>
  <cp:lastModifiedBy>커머스랩95</cp:lastModifiedBy>
  <cp:revision>39</cp:revision>
  <cp:lastPrinted>2018-01-24T10:52:03Z</cp:lastPrinted>
  <dcterms:created xsi:type="dcterms:W3CDTF">2018-01-24T02:13:55Z</dcterms:created>
  <dcterms:modified xsi:type="dcterms:W3CDTF">2018-02-07T03:30:07Z</dcterms:modified>
</cp:coreProperties>
</file>