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418" r:id="rId2"/>
    <p:sldId id="573" r:id="rId3"/>
    <p:sldId id="616" r:id="rId4"/>
    <p:sldId id="617" r:id="rId5"/>
    <p:sldId id="618" r:id="rId6"/>
    <p:sldId id="615" r:id="rId7"/>
    <p:sldId id="614" r:id="rId8"/>
    <p:sldId id="326" r:id="rId9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1"/>
      <p:bold r:id="rId12"/>
    </p:embeddedFont>
    <p:embeddedFont>
      <p:font typeface="나눔고딕" panose="020B0600000101010101" charset="-127"/>
      <p:regular r:id="rId13"/>
      <p:bold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orient="horz" pos="3770" userDrawn="1">
          <p15:clr>
            <a:srgbClr val="A4A3A4"/>
          </p15:clr>
        </p15:guide>
        <p15:guide id="4" pos="5216" userDrawn="1">
          <p15:clr>
            <a:srgbClr val="A4A3A4"/>
          </p15:clr>
        </p15:guide>
        <p15:guide id="5" orient="horz" pos="2228" userDrawn="1">
          <p15:clr>
            <a:srgbClr val="A4A3A4"/>
          </p15:clr>
        </p15:guide>
        <p15:guide id="6" pos="1119" userDrawn="1">
          <p15:clr>
            <a:srgbClr val="A4A3A4"/>
          </p15:clr>
        </p15:guide>
        <p15:guide id="7" orient="horz" pos="12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E7B9"/>
    <a:srgbClr val="BFBFBF"/>
    <a:srgbClr val="083763"/>
    <a:srgbClr val="3BBFEF"/>
    <a:srgbClr val="FF6600"/>
    <a:srgbClr val="212A5D"/>
    <a:srgbClr val="085DA6"/>
    <a:srgbClr val="C1EFFF"/>
    <a:srgbClr val="F2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5494" autoAdjust="0"/>
  </p:normalViewPr>
  <p:slideViewPr>
    <p:cSldViewPr snapToGrid="0" showGuides="1">
      <p:cViewPr varScale="1">
        <p:scale>
          <a:sx n="116" d="100"/>
          <a:sy n="116" d="100"/>
        </p:scale>
        <p:origin x="-1614" y="-102"/>
      </p:cViewPr>
      <p:guideLst>
        <p:guide orient="horz" pos="3770"/>
        <p:guide orient="horz" pos="2228"/>
        <p:guide orient="horz" pos="1253"/>
        <p:guide pos="2880"/>
        <p:guide pos="5216"/>
        <p:guide pos="111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9D4B0-C5EC-4A20-A6BA-A5E92A5244AE}" type="datetimeFigureOut">
              <a:rPr lang="ko-KR" altLang="en-US" smtClean="0"/>
              <a:pPr/>
              <a:t>2018-02-13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A4F38-2895-4EF3-830E-D441E16F00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78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A4F38-2895-4EF3-830E-D441E16F00E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55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A4F38-2895-4EF3-830E-D441E16F00E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7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204-14CF-46C7-AA6C-F39A74774227}" type="datetimeFigureOut">
              <a:rPr lang="ko-KR" altLang="en-US" smtClean="0"/>
              <a:pPr/>
              <a:t>2018-02-13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668C-F920-4DBB-8522-D41EDBE42A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6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204-14CF-46C7-AA6C-F39A74774227}" type="datetimeFigureOut">
              <a:rPr lang="ko-KR" altLang="en-US" smtClean="0"/>
              <a:pPr/>
              <a:t>2018-02-13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668C-F920-4DBB-8522-D41EDBE42A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93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204-14CF-46C7-AA6C-F39A74774227}" type="datetimeFigureOut">
              <a:rPr lang="ko-KR" altLang="en-US" smtClean="0"/>
              <a:pPr/>
              <a:t>2018-02-13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668C-F920-4DBB-8522-D41EDBE42A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641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AC23-4136-436B-A046-FB735A648A0E}" type="datetimeFigureOut">
              <a:rPr lang="ko-KR" altLang="en-US" smtClean="0"/>
              <a:t>2018-02-13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ED74-7072-46E4-AB56-C79BEE417CE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87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204-14CF-46C7-AA6C-F39A74774227}" type="datetimeFigureOut">
              <a:rPr lang="ko-KR" altLang="en-US" smtClean="0"/>
              <a:pPr/>
              <a:t>2018-02-13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668C-F920-4DBB-8522-D41EDBE42A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08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182" y="120013"/>
            <a:ext cx="7886700" cy="392735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rgbClr val="B2B2B2"/>
                </a:solidFill>
                <a:latin typeface="Century Gothic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204-14CF-46C7-AA6C-F39A74774227}" type="datetimeFigureOut">
              <a:rPr lang="ko-KR" altLang="en-US" smtClean="0"/>
              <a:pPr/>
              <a:t>2018-02-13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668C-F920-4DBB-8522-D41EDBE42A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05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204-14CF-46C7-AA6C-F39A74774227}" type="datetimeFigureOut">
              <a:rPr lang="ko-KR" altLang="en-US" smtClean="0"/>
              <a:pPr/>
              <a:t>2018-02-13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668C-F920-4DBB-8522-D41EDBE42A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68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204-14CF-46C7-AA6C-F39A74774227}" type="datetimeFigureOut">
              <a:rPr lang="ko-KR" altLang="en-US" smtClean="0"/>
              <a:pPr/>
              <a:t>2018-02-13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668C-F920-4DBB-8522-D41EDBE42A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1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204-14CF-46C7-AA6C-F39A74774227}" type="datetimeFigureOut">
              <a:rPr lang="ko-KR" altLang="en-US" smtClean="0"/>
              <a:pPr/>
              <a:t>2018-02-13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668C-F920-4DBB-8522-D41EDBE42A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28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204-14CF-46C7-AA6C-F39A74774227}" type="datetimeFigureOut">
              <a:rPr lang="ko-KR" altLang="en-US" smtClean="0"/>
              <a:pPr/>
              <a:t>2018-02-13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668C-F920-4DBB-8522-D41EDBE42A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13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204-14CF-46C7-AA6C-F39A74774227}" type="datetimeFigureOut">
              <a:rPr lang="ko-KR" altLang="en-US" smtClean="0"/>
              <a:pPr/>
              <a:t>2018-02-13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668C-F920-4DBB-8522-D41EDBE42A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8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204-14CF-46C7-AA6C-F39A74774227}" type="datetimeFigureOut">
              <a:rPr lang="ko-KR" altLang="en-US" smtClean="0"/>
              <a:pPr/>
              <a:t>2018-02-13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668C-F920-4DBB-8522-D41EDBE42A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43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3204-14CF-46C7-AA6C-F39A74774227}" type="datetimeFigureOut">
              <a:rPr lang="ko-KR" altLang="en-US" smtClean="0"/>
              <a:pPr/>
              <a:t>2018-02-13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1668C-F920-4DBB-8522-D41EDBE42A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27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/>
          <p:cNvSpPr txBox="1">
            <a:spLocks/>
          </p:cNvSpPr>
          <p:nvPr/>
        </p:nvSpPr>
        <p:spPr>
          <a:xfrm>
            <a:off x="848682" y="2326741"/>
            <a:ext cx="5451673" cy="66144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400" b="1" spc="-300" dirty="0">
                <a:solidFill>
                  <a:srgbClr val="212A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O2O </a:t>
            </a:r>
            <a:r>
              <a:rPr lang="ko-KR" altLang="en-US" sz="3400" b="1" spc="-300" dirty="0">
                <a:solidFill>
                  <a:srgbClr val="212A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en-US" altLang="ko-KR" sz="3400" b="1" spc="-300" dirty="0">
              <a:solidFill>
                <a:srgbClr val="212A5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7"/>
          <p:cNvSpPr txBox="1">
            <a:spLocks/>
          </p:cNvSpPr>
          <p:nvPr/>
        </p:nvSpPr>
        <p:spPr>
          <a:xfrm>
            <a:off x="854156" y="2961032"/>
            <a:ext cx="5302095" cy="32773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spc="-1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트렌드를 선도하는 </a:t>
            </a:r>
            <a:r>
              <a:rPr lang="en-US" altLang="ko-KR" sz="1600" spc="-1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O2O </a:t>
            </a:r>
            <a:r>
              <a:rPr lang="ko-KR" altLang="en-US" sz="1600" spc="-1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서비스 전문 기업  </a:t>
            </a:r>
            <a:r>
              <a:rPr lang="ko-KR" altLang="en-US" sz="1600" b="1" spc="-150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㈜커머스</a:t>
            </a:r>
            <a:r>
              <a:rPr lang="ko-KR" altLang="en-US" sz="1600" b="1" spc="-150" dirty="0">
                <a:solidFill>
                  <a:srgbClr val="3BBFE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랩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15888"/>
            <a:ext cx="2065046" cy="2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755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/>
          <p:cNvSpPr/>
          <p:nvPr/>
        </p:nvSpPr>
        <p:spPr>
          <a:xfrm>
            <a:off x="5388245" y="1060240"/>
            <a:ext cx="1362294" cy="507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802"/>
              </a:lnSpc>
            </a:pPr>
            <a:r>
              <a:rPr lang="en-US" altLang="ko-KR" sz="1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Interface Server</a:t>
            </a:r>
            <a:endParaRPr lang="ko-KR" altLang="en-US" sz="120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D0D7A320-9D99-4E1B-99BC-C3798A781475}"/>
              </a:ext>
            </a:extLst>
          </p:cNvPr>
          <p:cNvSpPr/>
          <p:nvPr/>
        </p:nvSpPr>
        <p:spPr>
          <a:xfrm>
            <a:off x="5388566" y="1355023"/>
            <a:ext cx="1351797" cy="35186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C9562788-A533-40BF-B133-1BF595C5330E}"/>
              </a:ext>
            </a:extLst>
          </p:cNvPr>
          <p:cNvSpPr/>
          <p:nvPr/>
        </p:nvSpPr>
        <p:spPr>
          <a:xfrm>
            <a:off x="5540966" y="3837093"/>
            <a:ext cx="1081738" cy="9469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69">
            <a:extLst>
              <a:ext uri="{FF2B5EF4-FFF2-40B4-BE49-F238E27FC236}">
                <a16:creationId xmlns:a16="http://schemas.microsoft.com/office/drawing/2014/main" xmlns="" id="{D602A4F2-5E26-49E3-8C21-6078962B7B4E}"/>
              </a:ext>
            </a:extLst>
          </p:cNvPr>
          <p:cNvSpPr/>
          <p:nvPr/>
        </p:nvSpPr>
        <p:spPr>
          <a:xfrm>
            <a:off x="2409172" y="1070588"/>
            <a:ext cx="1929743" cy="507896"/>
          </a:xfrm>
          <a:prstGeom prst="roundRect">
            <a:avLst/>
          </a:prstGeom>
          <a:solidFill>
            <a:srgbClr val="3BBFE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802"/>
              </a:lnSpc>
            </a:pPr>
            <a:r>
              <a:rPr lang="ko-KR" altLang="en-US" sz="1201" b="1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온라인몰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843887" y="1059944"/>
            <a:ext cx="975006" cy="507896"/>
          </a:xfrm>
          <a:prstGeom prst="roundRect">
            <a:avLst/>
          </a:prstGeom>
          <a:solidFill>
            <a:srgbClr val="3BBFE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802"/>
              </a:lnSpc>
            </a:pPr>
            <a:r>
              <a:rPr lang="ko-KR" altLang="en-US" sz="1201" b="1" dirty="0" err="1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형지</a:t>
            </a:r>
            <a:r>
              <a:rPr lang="ko-KR" altLang="en-US" sz="1201" b="1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201" b="1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ERP</a:t>
            </a:r>
            <a:endParaRPr lang="ko-KR" altLang="en-US" sz="1201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74" name="꺾인 연결선 73"/>
          <p:cNvCxnSpPr>
            <a:cxnSpLocks/>
          </p:cNvCxnSpPr>
          <p:nvPr/>
        </p:nvCxnSpPr>
        <p:spPr>
          <a:xfrm rot="10800000">
            <a:off x="6622704" y="2244091"/>
            <a:ext cx="1250262" cy="23652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F02AE43C-E01E-4F22-A710-72C423C5E11A}"/>
              </a:ext>
            </a:extLst>
          </p:cNvPr>
          <p:cNvGrpSpPr/>
          <p:nvPr/>
        </p:nvGrpSpPr>
        <p:grpSpPr>
          <a:xfrm>
            <a:off x="591063" y="1989410"/>
            <a:ext cx="789595" cy="789594"/>
            <a:chOff x="591063" y="1989410"/>
            <a:chExt cx="789595" cy="789594"/>
          </a:xfrm>
        </p:grpSpPr>
        <p:sp>
          <p:nvSpPr>
            <p:cNvPr id="64" name="타원 63"/>
            <p:cNvSpPr/>
            <p:nvPr/>
          </p:nvSpPr>
          <p:spPr>
            <a:xfrm>
              <a:off x="591063" y="1989410"/>
              <a:ext cx="789595" cy="789594"/>
            </a:xfrm>
            <a:prstGeom prst="ellipse">
              <a:avLst/>
            </a:prstGeom>
            <a:solidFill>
              <a:srgbClr val="212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38" rIns="36038" bIns="0" rtlCol="0" anchor="b"/>
            <a:lstStyle/>
            <a:p>
              <a:pPr algn="ctr">
                <a:lnSpc>
                  <a:spcPts val="2402"/>
                </a:lnSpc>
              </a:pPr>
              <a:r>
                <a:rPr lang="ko-KR" altLang="en-US" sz="1300" b="1" kern="0" spc="-150" dirty="0">
                  <a:latin typeface="Calibri" panose="020F0502020204030204" pitchFamily="34" charset="0"/>
                  <a:ea typeface="맑은 고딕" panose="020B0503020000020004" pitchFamily="50" charset="-127"/>
                </a:rPr>
                <a:t>고객</a:t>
              </a:r>
            </a:p>
          </p:txBody>
        </p:sp>
        <p:pic>
          <p:nvPicPr>
            <p:cNvPr id="80" name="그림 79" descr="icon_ps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885" y="2131827"/>
              <a:ext cx="396427" cy="254846"/>
            </a:xfrm>
            <a:prstGeom prst="rect">
              <a:avLst/>
            </a:prstGeom>
          </p:spPr>
        </p:pic>
      </p:grpSp>
      <p:sp>
        <p:nvSpPr>
          <p:cNvPr id="85" name="TextBox 84"/>
          <p:cNvSpPr txBox="1"/>
          <p:nvPr/>
        </p:nvSpPr>
        <p:spPr>
          <a:xfrm>
            <a:off x="6063480" y="4426637"/>
            <a:ext cx="1275093" cy="33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2"/>
              </a:lnSpc>
            </a:pPr>
            <a:r>
              <a:rPr kumimoji="1" lang="ko-KR" alt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중소상공인</a:t>
            </a:r>
            <a:endParaRPr kumimoji="1" lang="en-US" altLang="ko-KR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699" y="-2"/>
            <a:ext cx="2397600" cy="141453"/>
          </a:xfrm>
          <a:prstGeom prst="rect">
            <a:avLst/>
          </a:prstGeom>
          <a:solidFill>
            <a:srgbClr val="212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6C1F6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43887" y="1352748"/>
            <a:ext cx="975005" cy="46177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4D7452E-C19F-43CD-B633-DAED13E4D805}"/>
              </a:ext>
            </a:extLst>
          </p:cNvPr>
          <p:cNvGrpSpPr/>
          <p:nvPr/>
        </p:nvGrpSpPr>
        <p:grpSpPr>
          <a:xfrm>
            <a:off x="7996288" y="1398484"/>
            <a:ext cx="683542" cy="2084865"/>
            <a:chOff x="7996288" y="1398484"/>
            <a:chExt cx="683542" cy="2084865"/>
          </a:xfrm>
        </p:grpSpPr>
        <p:sp>
          <p:nvSpPr>
            <p:cNvPr id="58" name="Database">
              <a:extLst>
                <a:ext uri="{FF2B5EF4-FFF2-40B4-BE49-F238E27FC236}">
                  <a16:creationId xmlns:a16="http://schemas.microsoft.com/office/drawing/2014/main" xmlns="" id="{6ECDBB31-7664-4016-92DD-C198534CF7F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43021" y="1627698"/>
              <a:ext cx="390992" cy="441004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none" lIns="91440" tIns="45720" rIns="91440" bIns="4572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Database">
              <a:extLst>
                <a:ext uri="{FF2B5EF4-FFF2-40B4-BE49-F238E27FC236}">
                  <a16:creationId xmlns:a16="http://schemas.microsoft.com/office/drawing/2014/main" xmlns="" id="{71C4C551-0A48-47D0-A45A-45FCA37196C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43021" y="2237484"/>
              <a:ext cx="390992" cy="441004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Database">
              <a:extLst>
                <a:ext uri="{FF2B5EF4-FFF2-40B4-BE49-F238E27FC236}">
                  <a16:creationId xmlns:a16="http://schemas.microsoft.com/office/drawing/2014/main" xmlns="" id="{378A411D-8B44-4B83-B670-AFD574B9FB9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43021" y="2847270"/>
              <a:ext cx="390992" cy="441004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B8161D61-A39E-4700-B194-0A11A5B53AC6}"/>
                </a:ext>
              </a:extLst>
            </p:cNvPr>
            <p:cNvSpPr txBox="1"/>
            <p:nvPr/>
          </p:nvSpPr>
          <p:spPr>
            <a:xfrm>
              <a:off x="8094786" y="2006652"/>
              <a:ext cx="4732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/>
                <a:t>1</a:t>
              </a:r>
              <a:r>
                <a:rPr lang="ko-KR" altLang="en-US" sz="900" b="1" dirty="0"/>
                <a:t>법인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47AAD458-9069-4875-BFD4-C0686ACD7467}"/>
                </a:ext>
              </a:extLst>
            </p:cNvPr>
            <p:cNvSpPr txBox="1"/>
            <p:nvPr/>
          </p:nvSpPr>
          <p:spPr>
            <a:xfrm>
              <a:off x="8109084" y="2632843"/>
              <a:ext cx="4732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2</a:t>
              </a:r>
              <a:r>
                <a:rPr lang="ko-KR" altLang="en-US" sz="900" b="1" dirty="0"/>
                <a:t>법인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6E16E754-D9C4-431A-83AF-37897DB3CD28}"/>
                </a:ext>
              </a:extLst>
            </p:cNvPr>
            <p:cNvSpPr txBox="1"/>
            <p:nvPr/>
          </p:nvSpPr>
          <p:spPr>
            <a:xfrm>
              <a:off x="8105035" y="3252516"/>
              <a:ext cx="4732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3</a:t>
              </a:r>
              <a:r>
                <a:rPr lang="ko-KR" altLang="en-US" sz="900" b="1" dirty="0"/>
                <a:t>법인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5383B1C6-3C14-4376-8498-02EFEC66B608}"/>
                </a:ext>
              </a:extLst>
            </p:cNvPr>
            <p:cNvSpPr/>
            <p:nvPr/>
          </p:nvSpPr>
          <p:spPr>
            <a:xfrm>
              <a:off x="7996288" y="1505149"/>
              <a:ext cx="683542" cy="19782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alibri" panose="020F050202020403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E7DAF2CA-23F9-40A5-A36A-C7D2F1B12136}"/>
                </a:ext>
              </a:extLst>
            </p:cNvPr>
            <p:cNvSpPr txBox="1"/>
            <p:nvPr/>
          </p:nvSpPr>
          <p:spPr>
            <a:xfrm>
              <a:off x="8158608" y="1398484"/>
              <a:ext cx="391454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tIns="18000" rtlCol="0">
              <a:noAutofit/>
            </a:bodyPr>
            <a:lstStyle/>
            <a:p>
              <a:r>
                <a:rPr lang="en-US" altLang="ko-KR" sz="1000" b="1" dirty="0"/>
                <a:t>SAP</a:t>
              </a:r>
              <a:endParaRPr lang="ko-KR" altLang="en-US" sz="1000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5991295B-6DE0-4509-ADD3-B3EAA20FFF78}"/>
              </a:ext>
            </a:extLst>
          </p:cNvPr>
          <p:cNvGrpSpPr/>
          <p:nvPr/>
        </p:nvGrpSpPr>
        <p:grpSpPr>
          <a:xfrm>
            <a:off x="7987105" y="3639334"/>
            <a:ext cx="683542" cy="2084865"/>
            <a:chOff x="7996288" y="1398484"/>
            <a:chExt cx="683542" cy="2084865"/>
          </a:xfrm>
        </p:grpSpPr>
        <p:sp>
          <p:nvSpPr>
            <p:cNvPr id="72" name="Database">
              <a:extLst>
                <a:ext uri="{FF2B5EF4-FFF2-40B4-BE49-F238E27FC236}">
                  <a16:creationId xmlns:a16="http://schemas.microsoft.com/office/drawing/2014/main" xmlns="" id="{B896E6C1-E40B-47DA-8A75-C7462CDEB1B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43021" y="1627698"/>
              <a:ext cx="390992" cy="441004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none" lIns="91440" tIns="45720" rIns="91440" bIns="4572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Database">
              <a:extLst>
                <a:ext uri="{FF2B5EF4-FFF2-40B4-BE49-F238E27FC236}">
                  <a16:creationId xmlns:a16="http://schemas.microsoft.com/office/drawing/2014/main" xmlns="" id="{7EB8489F-391F-4A01-8359-55EFA8652EF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43021" y="2237484"/>
              <a:ext cx="390992" cy="441004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Database">
              <a:extLst>
                <a:ext uri="{FF2B5EF4-FFF2-40B4-BE49-F238E27FC236}">
                  <a16:creationId xmlns:a16="http://schemas.microsoft.com/office/drawing/2014/main" xmlns="" id="{8949F4FE-F2C1-498F-B5FE-E4A333CDB91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43021" y="2847270"/>
              <a:ext cx="390992" cy="441004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A04D1330-933E-4825-9D13-EB7B167CA191}"/>
                </a:ext>
              </a:extLst>
            </p:cNvPr>
            <p:cNvSpPr txBox="1"/>
            <p:nvPr/>
          </p:nvSpPr>
          <p:spPr>
            <a:xfrm>
              <a:off x="8094786" y="2006652"/>
              <a:ext cx="4732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4</a:t>
              </a:r>
              <a:r>
                <a:rPr lang="ko-KR" altLang="en-US" sz="900" b="1" dirty="0"/>
                <a:t>법인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7F095054-9A86-4CAB-B92C-0DEE9AE4D2F8}"/>
                </a:ext>
              </a:extLst>
            </p:cNvPr>
            <p:cNvSpPr txBox="1"/>
            <p:nvPr/>
          </p:nvSpPr>
          <p:spPr>
            <a:xfrm>
              <a:off x="8109084" y="2632843"/>
              <a:ext cx="4732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5</a:t>
              </a:r>
              <a:r>
                <a:rPr lang="ko-KR" altLang="en-US" sz="900" b="1" dirty="0"/>
                <a:t>법인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EF02661B-C92E-48B9-8EB1-7F45AFB28E85}"/>
                </a:ext>
              </a:extLst>
            </p:cNvPr>
            <p:cNvSpPr txBox="1"/>
            <p:nvPr/>
          </p:nvSpPr>
          <p:spPr>
            <a:xfrm>
              <a:off x="8105035" y="3252516"/>
              <a:ext cx="4732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6</a:t>
              </a:r>
              <a:r>
                <a:rPr lang="ko-KR" altLang="en-US" sz="900" b="1" dirty="0"/>
                <a:t>법인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B39D5C65-1940-47D1-A4FC-E65B569E364A}"/>
                </a:ext>
              </a:extLst>
            </p:cNvPr>
            <p:cNvSpPr/>
            <p:nvPr/>
          </p:nvSpPr>
          <p:spPr>
            <a:xfrm>
              <a:off x="7996288" y="1505149"/>
              <a:ext cx="683542" cy="19782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alibri" panose="020F050202020403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A57E2603-1BD4-4FB3-B296-FBCA9F225B90}"/>
                </a:ext>
              </a:extLst>
            </p:cNvPr>
            <p:cNvSpPr txBox="1"/>
            <p:nvPr/>
          </p:nvSpPr>
          <p:spPr>
            <a:xfrm>
              <a:off x="8158608" y="1398484"/>
              <a:ext cx="391454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tIns="18000" rtlCol="0">
              <a:noAutofit/>
            </a:bodyPr>
            <a:lstStyle/>
            <a:p>
              <a:pPr algn="ctr"/>
              <a:r>
                <a:rPr lang="ko-KR" altLang="en-US" sz="900" b="1" dirty="0"/>
                <a:t>기타</a:t>
              </a:r>
            </a:p>
          </p:txBody>
        </p: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DD5E202D-D011-4E51-9A15-580FD64D8D4E}"/>
              </a:ext>
            </a:extLst>
          </p:cNvPr>
          <p:cNvSpPr/>
          <p:nvPr/>
        </p:nvSpPr>
        <p:spPr>
          <a:xfrm>
            <a:off x="2409173" y="1401594"/>
            <a:ext cx="1929743" cy="20274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7FDE8FDB-839F-4045-9B4D-58A48821400E}"/>
              </a:ext>
            </a:extLst>
          </p:cNvPr>
          <p:cNvSpPr/>
          <p:nvPr/>
        </p:nvSpPr>
        <p:spPr>
          <a:xfrm>
            <a:off x="3461289" y="1553994"/>
            <a:ext cx="799125" cy="16985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xmlns="" id="{74D92990-16FA-4AAD-912B-E8FFAED24EE8}"/>
              </a:ext>
            </a:extLst>
          </p:cNvPr>
          <p:cNvSpPr/>
          <p:nvPr/>
        </p:nvSpPr>
        <p:spPr>
          <a:xfrm>
            <a:off x="3537740" y="1604776"/>
            <a:ext cx="657743" cy="2578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latin typeface="Calibri" panose="020F0502020204030204" pitchFamily="34" charset="0"/>
                <a:ea typeface="맑은 고딕" panose="020B0503020000020004" pitchFamily="50" charset="-127"/>
              </a:rPr>
              <a:t>상품정보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xmlns="" id="{6BF830F9-69AC-48DE-90DD-5D053842E6D0}"/>
              </a:ext>
            </a:extLst>
          </p:cNvPr>
          <p:cNvSpPr/>
          <p:nvPr/>
        </p:nvSpPr>
        <p:spPr>
          <a:xfrm>
            <a:off x="3541532" y="1877728"/>
            <a:ext cx="657743" cy="2578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latin typeface="Calibri" panose="020F0502020204030204" pitchFamily="34" charset="0"/>
                <a:ea typeface="맑은 고딕" panose="020B0503020000020004" pitchFamily="50" charset="-127"/>
              </a:rPr>
              <a:t>매장정보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xmlns="" id="{663BF28A-3BEC-4EC1-94ED-0FB38D67AB72}"/>
              </a:ext>
            </a:extLst>
          </p:cNvPr>
          <p:cNvSpPr/>
          <p:nvPr/>
        </p:nvSpPr>
        <p:spPr>
          <a:xfrm>
            <a:off x="3541531" y="2145408"/>
            <a:ext cx="657743" cy="2578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latin typeface="Calibri" panose="020F0502020204030204" pitchFamily="34" charset="0"/>
                <a:ea typeface="맑은 고딕" panose="020B0503020000020004" pitchFamily="50" charset="-127"/>
              </a:rPr>
              <a:t>임직원정보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xmlns="" id="{2102CBF3-2861-4E0D-AB96-F18FF0DEF6AF}"/>
              </a:ext>
            </a:extLst>
          </p:cNvPr>
          <p:cNvSpPr/>
          <p:nvPr/>
        </p:nvSpPr>
        <p:spPr>
          <a:xfrm>
            <a:off x="3540944" y="2424879"/>
            <a:ext cx="657743" cy="2578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latin typeface="Calibri" panose="020F0502020204030204" pitchFamily="34" charset="0"/>
                <a:ea typeface="맑은 고딕" panose="020B0503020000020004" pitchFamily="50" charset="-127"/>
              </a:rPr>
              <a:t>고객정보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xmlns="" id="{AE60CFA9-DF2B-4457-BCDA-32EE51B19691}"/>
              </a:ext>
            </a:extLst>
          </p:cNvPr>
          <p:cNvSpPr/>
          <p:nvPr/>
        </p:nvSpPr>
        <p:spPr>
          <a:xfrm>
            <a:off x="2554539" y="1586747"/>
            <a:ext cx="760933" cy="2578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latin typeface="Calibri" panose="020F0502020204030204" pitchFamily="34" charset="0"/>
                <a:ea typeface="맑은 고딕" panose="020B0503020000020004" pitchFamily="50" charset="-127"/>
              </a:rPr>
              <a:t>주문정보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xmlns="" id="{D0D5DA01-5F0D-4D07-94FC-8FFD50D45250}"/>
              </a:ext>
            </a:extLst>
          </p:cNvPr>
          <p:cNvSpPr/>
          <p:nvPr/>
        </p:nvSpPr>
        <p:spPr>
          <a:xfrm>
            <a:off x="2554537" y="1873618"/>
            <a:ext cx="760933" cy="2578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latin typeface="Calibri" panose="020F0502020204030204" pitchFamily="34" charset="0"/>
                <a:ea typeface="맑은 고딕" panose="020B0503020000020004" pitchFamily="50" charset="-127"/>
              </a:rPr>
              <a:t>마일리지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E832440-2DB2-474D-BC37-2E7949103D90}"/>
              </a:ext>
            </a:extLst>
          </p:cNvPr>
          <p:cNvSpPr/>
          <p:nvPr/>
        </p:nvSpPr>
        <p:spPr>
          <a:xfrm>
            <a:off x="5718335" y="4093562"/>
            <a:ext cx="760933" cy="2578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latin typeface="Calibri" panose="020F0502020204030204" pitchFamily="34" charset="0"/>
                <a:ea typeface="맑은 고딕" panose="020B0503020000020004" pitchFamily="50" charset="-127"/>
              </a:rPr>
              <a:t>주문정보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xmlns="" id="{8A4167F4-EDF4-4188-9AE0-CD9342AF96DB}"/>
              </a:ext>
            </a:extLst>
          </p:cNvPr>
          <p:cNvSpPr/>
          <p:nvPr/>
        </p:nvSpPr>
        <p:spPr>
          <a:xfrm>
            <a:off x="5718335" y="4384576"/>
            <a:ext cx="760933" cy="2578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latin typeface="Calibri" panose="020F0502020204030204" pitchFamily="34" charset="0"/>
                <a:ea typeface="맑은 고딕" panose="020B0503020000020004" pitchFamily="50" charset="-127"/>
              </a:rPr>
              <a:t>마일리지</a:t>
            </a:r>
          </a:p>
        </p:txBody>
      </p:sp>
      <p:cxnSp>
        <p:nvCxnSpPr>
          <p:cNvPr id="112" name="꺾인 연결선 73">
            <a:extLst>
              <a:ext uri="{FF2B5EF4-FFF2-40B4-BE49-F238E27FC236}">
                <a16:creationId xmlns:a16="http://schemas.microsoft.com/office/drawing/2014/main" xmlns="" id="{61442B90-512C-4310-83A8-F31894349B03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6622704" y="3144836"/>
            <a:ext cx="1339906" cy="116573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73">
            <a:extLst>
              <a:ext uri="{FF2B5EF4-FFF2-40B4-BE49-F238E27FC236}">
                <a16:creationId xmlns:a16="http://schemas.microsoft.com/office/drawing/2014/main" xmlns="" id="{1799C17A-9DCB-4362-B8EF-791B58D751E7}"/>
              </a:ext>
            </a:extLst>
          </p:cNvPr>
          <p:cNvCxnSpPr>
            <a:cxnSpLocks/>
            <a:stCxn id="98" idx="3"/>
            <a:endCxn id="111" idx="1"/>
          </p:cNvCxnSpPr>
          <p:nvPr/>
        </p:nvCxnSpPr>
        <p:spPr>
          <a:xfrm>
            <a:off x="4338916" y="2415297"/>
            <a:ext cx="1202050" cy="189527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69">
            <a:extLst>
              <a:ext uri="{FF2B5EF4-FFF2-40B4-BE49-F238E27FC236}">
                <a16:creationId xmlns:a16="http://schemas.microsoft.com/office/drawing/2014/main" xmlns="" id="{EF13BBDE-1FB9-4800-ABA1-01452B99A44A}"/>
              </a:ext>
            </a:extLst>
          </p:cNvPr>
          <p:cNvSpPr/>
          <p:nvPr/>
        </p:nvSpPr>
        <p:spPr>
          <a:xfrm>
            <a:off x="2409172" y="4020797"/>
            <a:ext cx="1929743" cy="507896"/>
          </a:xfrm>
          <a:prstGeom prst="roundRect">
            <a:avLst/>
          </a:prstGeom>
          <a:solidFill>
            <a:srgbClr val="3BBFE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802"/>
              </a:lnSpc>
            </a:pPr>
            <a:r>
              <a:rPr lang="ko-KR" altLang="en-US" sz="1201" b="1" dirty="0" err="1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싱크커머스</a:t>
            </a:r>
            <a:endParaRPr lang="ko-KR" altLang="en-US" sz="1201" b="1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7ABEFBB9-9799-4882-AD23-605751E7E00E}"/>
              </a:ext>
            </a:extLst>
          </p:cNvPr>
          <p:cNvSpPr/>
          <p:nvPr/>
        </p:nvSpPr>
        <p:spPr>
          <a:xfrm>
            <a:off x="2409173" y="4351803"/>
            <a:ext cx="1929743" cy="11564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4439F94E-551C-44AD-A140-F3B20EC957AE}"/>
              </a:ext>
            </a:extLst>
          </p:cNvPr>
          <p:cNvSpPr/>
          <p:nvPr/>
        </p:nvSpPr>
        <p:spPr>
          <a:xfrm>
            <a:off x="3452324" y="4504203"/>
            <a:ext cx="799125" cy="7465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xmlns="" id="{A256CE73-6D83-4831-97BD-789529ED11E2}"/>
              </a:ext>
            </a:extLst>
          </p:cNvPr>
          <p:cNvSpPr/>
          <p:nvPr/>
        </p:nvSpPr>
        <p:spPr>
          <a:xfrm>
            <a:off x="3537740" y="4554985"/>
            <a:ext cx="657743" cy="2578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latin typeface="Calibri" panose="020F0502020204030204" pitchFamily="34" charset="0"/>
                <a:ea typeface="맑은 고딕" panose="020B0503020000020004" pitchFamily="50" charset="-127"/>
              </a:rPr>
              <a:t>상품정보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CAFE4635-F179-4551-B226-44800844D5BB}"/>
              </a:ext>
            </a:extLst>
          </p:cNvPr>
          <p:cNvSpPr/>
          <p:nvPr/>
        </p:nvSpPr>
        <p:spPr>
          <a:xfrm>
            <a:off x="3541532" y="4827937"/>
            <a:ext cx="657743" cy="2578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latin typeface="Calibri" panose="020F0502020204030204" pitchFamily="34" charset="0"/>
                <a:ea typeface="맑은 고딕" panose="020B0503020000020004" pitchFamily="50" charset="-127"/>
              </a:rPr>
              <a:t>매장정보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622991EA-533F-4D83-9501-E13E6DAB0246}"/>
              </a:ext>
            </a:extLst>
          </p:cNvPr>
          <p:cNvSpPr/>
          <p:nvPr/>
        </p:nvSpPr>
        <p:spPr>
          <a:xfrm>
            <a:off x="2554539" y="4536956"/>
            <a:ext cx="760933" cy="2578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latin typeface="Calibri" panose="020F0502020204030204" pitchFamily="34" charset="0"/>
                <a:ea typeface="맑은 고딕" panose="020B0503020000020004" pitchFamily="50" charset="-127"/>
              </a:rPr>
              <a:t>주문정보</a:t>
            </a:r>
          </a:p>
        </p:txBody>
      </p:sp>
      <p:cxnSp>
        <p:nvCxnSpPr>
          <p:cNvPr id="123" name="꺾인 연결선 73">
            <a:extLst>
              <a:ext uri="{FF2B5EF4-FFF2-40B4-BE49-F238E27FC236}">
                <a16:creationId xmlns:a16="http://schemas.microsoft.com/office/drawing/2014/main" xmlns="" id="{3C2D5FAF-F7DA-4E97-9E25-5DABB1F9634D}"/>
              </a:ext>
            </a:extLst>
          </p:cNvPr>
          <p:cNvCxnSpPr>
            <a:cxnSpLocks/>
          </p:cNvCxnSpPr>
          <p:nvPr/>
        </p:nvCxnSpPr>
        <p:spPr>
          <a:xfrm rot="10800000">
            <a:off x="4260414" y="1989412"/>
            <a:ext cx="1280552" cy="461224"/>
          </a:xfrm>
          <a:prstGeom prst="bentConnector3">
            <a:avLst>
              <a:gd name="adj1" fmla="val 24798"/>
            </a:avLst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B1BDF319-E309-4EA3-A860-842ED90D7468}"/>
              </a:ext>
            </a:extLst>
          </p:cNvPr>
          <p:cNvGrpSpPr/>
          <p:nvPr/>
        </p:nvGrpSpPr>
        <p:grpSpPr>
          <a:xfrm>
            <a:off x="656207" y="4321433"/>
            <a:ext cx="789595" cy="789594"/>
            <a:chOff x="656207" y="4321433"/>
            <a:chExt cx="789595" cy="789594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xmlns="" id="{C6E16BCC-6B70-41B8-90C9-D8E4B3C0576F}"/>
                </a:ext>
              </a:extLst>
            </p:cNvPr>
            <p:cNvSpPr/>
            <p:nvPr/>
          </p:nvSpPr>
          <p:spPr>
            <a:xfrm>
              <a:off x="656207" y="4321433"/>
              <a:ext cx="789595" cy="789594"/>
            </a:xfrm>
            <a:prstGeom prst="ellipse">
              <a:avLst/>
            </a:prstGeom>
            <a:solidFill>
              <a:srgbClr val="212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38" tIns="0" rIns="36038" bIns="0" rtlCol="0" anchor="b"/>
            <a:lstStyle/>
            <a:p>
              <a:pPr algn="ctr">
                <a:lnSpc>
                  <a:spcPts val="2402"/>
                </a:lnSpc>
              </a:pPr>
              <a:r>
                <a:rPr lang="ko-KR" altLang="en-US" sz="1300" b="1" kern="0" spc="-150" dirty="0">
                  <a:latin typeface="Calibri" panose="020F0502020204030204" pitchFamily="34" charset="0"/>
                  <a:ea typeface="맑은 고딕" panose="020B0503020000020004" pitchFamily="50" charset="-127"/>
                </a:rPr>
                <a:t>매장</a:t>
              </a:r>
            </a:p>
          </p:txBody>
        </p:sp>
        <p:sp>
          <p:nvSpPr>
            <p:cNvPr id="126" name="Shop">
              <a:extLst>
                <a:ext uri="{FF2B5EF4-FFF2-40B4-BE49-F238E27FC236}">
                  <a16:creationId xmlns:a16="http://schemas.microsoft.com/office/drawing/2014/main" xmlns="" id="{4E79921C-BB74-478B-9956-7600789E110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4671" y="4457559"/>
              <a:ext cx="269641" cy="266946"/>
            </a:xfrm>
            <a:custGeom>
              <a:avLst/>
              <a:gdLst>
                <a:gd name="T0" fmla="*/ 93 w 1386"/>
                <a:gd name="T1" fmla="*/ 55 h 1357"/>
                <a:gd name="T2" fmla="*/ 147 w 1386"/>
                <a:gd name="T3" fmla="*/ 163 h 1357"/>
                <a:gd name="T4" fmla="*/ 1287 w 1386"/>
                <a:gd name="T5" fmla="*/ 109 h 1357"/>
                <a:gd name="T6" fmla="*/ 1233 w 1386"/>
                <a:gd name="T7" fmla="*/ 0 h 1357"/>
                <a:gd name="T8" fmla="*/ 147 w 1386"/>
                <a:gd name="T9" fmla="*/ 217 h 1357"/>
                <a:gd name="T10" fmla="*/ 93 w 1386"/>
                <a:gd name="T11" fmla="*/ 331 h 1357"/>
                <a:gd name="T12" fmla="*/ 56 w 1386"/>
                <a:gd name="T13" fmla="*/ 652 h 1357"/>
                <a:gd name="T14" fmla="*/ 93 w 1386"/>
                <a:gd name="T15" fmla="*/ 1303 h 1357"/>
                <a:gd name="T16" fmla="*/ 853 w 1386"/>
                <a:gd name="T17" fmla="*/ 1357 h 1357"/>
                <a:gd name="T18" fmla="*/ 1124 w 1386"/>
                <a:gd name="T19" fmla="*/ 814 h 1357"/>
                <a:gd name="T20" fmla="*/ 1233 w 1386"/>
                <a:gd name="T21" fmla="*/ 1357 h 1357"/>
                <a:gd name="T22" fmla="*/ 1287 w 1386"/>
                <a:gd name="T23" fmla="*/ 633 h 1357"/>
                <a:gd name="T24" fmla="*/ 1379 w 1386"/>
                <a:gd name="T25" fmla="*/ 596 h 1357"/>
                <a:gd name="T26" fmla="*/ 1287 w 1386"/>
                <a:gd name="T27" fmla="*/ 272 h 1357"/>
                <a:gd name="T28" fmla="*/ 147 w 1386"/>
                <a:gd name="T29" fmla="*/ 217 h 1357"/>
                <a:gd name="T30" fmla="*/ 303 w 1386"/>
                <a:gd name="T31" fmla="*/ 380 h 1357"/>
                <a:gd name="T32" fmla="*/ 256 w 1386"/>
                <a:gd name="T33" fmla="*/ 604 h 1357"/>
                <a:gd name="T34" fmla="*/ 102 w 1386"/>
                <a:gd name="T35" fmla="*/ 604 h 1357"/>
                <a:gd name="T36" fmla="*/ 103 w 1386"/>
                <a:gd name="T37" fmla="*/ 597 h 1357"/>
                <a:gd name="T38" fmla="*/ 102 w 1386"/>
                <a:gd name="T39" fmla="*/ 596 h 1357"/>
                <a:gd name="T40" fmla="*/ 395 w 1386"/>
                <a:gd name="T41" fmla="*/ 380 h 1357"/>
                <a:gd name="T42" fmla="*/ 510 w 1386"/>
                <a:gd name="T43" fmla="*/ 596 h 1357"/>
                <a:gd name="T44" fmla="*/ 510 w 1386"/>
                <a:gd name="T45" fmla="*/ 601 h 1357"/>
                <a:gd name="T46" fmla="*/ 358 w 1386"/>
                <a:gd name="T47" fmla="*/ 604 h 1357"/>
                <a:gd name="T48" fmla="*/ 395 w 1386"/>
                <a:gd name="T49" fmla="*/ 380 h 1357"/>
                <a:gd name="T50" fmla="*/ 758 w 1386"/>
                <a:gd name="T51" fmla="*/ 380 h 1357"/>
                <a:gd name="T52" fmla="*/ 767 w 1386"/>
                <a:gd name="T53" fmla="*/ 604 h 1357"/>
                <a:gd name="T54" fmla="*/ 612 w 1386"/>
                <a:gd name="T55" fmla="*/ 604 h 1357"/>
                <a:gd name="T56" fmla="*/ 612 w 1386"/>
                <a:gd name="T57" fmla="*/ 601 h 1357"/>
                <a:gd name="T58" fmla="*/ 622 w 1386"/>
                <a:gd name="T59" fmla="*/ 380 h 1357"/>
                <a:gd name="T60" fmla="*/ 985 w 1386"/>
                <a:gd name="T61" fmla="*/ 380 h 1357"/>
                <a:gd name="T62" fmla="*/ 1021 w 1386"/>
                <a:gd name="T63" fmla="*/ 597 h 1357"/>
                <a:gd name="T64" fmla="*/ 945 w 1386"/>
                <a:gd name="T65" fmla="*/ 679 h 1357"/>
                <a:gd name="T66" fmla="*/ 868 w 1386"/>
                <a:gd name="T67" fmla="*/ 596 h 1357"/>
                <a:gd name="T68" fmla="*/ 1077 w 1386"/>
                <a:gd name="T69" fmla="*/ 380 h 1357"/>
                <a:gd name="T70" fmla="*/ 1277 w 1386"/>
                <a:gd name="T71" fmla="*/ 596 h 1357"/>
                <a:gd name="T72" fmla="*/ 1275 w 1386"/>
                <a:gd name="T73" fmla="*/ 597 h 1357"/>
                <a:gd name="T74" fmla="*/ 1199 w 1386"/>
                <a:gd name="T75" fmla="*/ 679 h 1357"/>
                <a:gd name="T76" fmla="*/ 1123 w 1386"/>
                <a:gd name="T77" fmla="*/ 602 h 1357"/>
                <a:gd name="T78" fmla="*/ 1124 w 1386"/>
                <a:gd name="T79" fmla="*/ 596 h 1357"/>
                <a:gd name="T80" fmla="*/ 256 w 1386"/>
                <a:gd name="T81" fmla="*/ 814 h 1357"/>
                <a:gd name="T82" fmla="*/ 690 w 1386"/>
                <a:gd name="T83" fmla="*/ 1194 h 1357"/>
                <a:gd name="T84" fmla="*/ 256 w 1386"/>
                <a:gd name="T85" fmla="*/ 814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86" h="1357">
                  <a:moveTo>
                    <a:pt x="147" y="0"/>
                  </a:moveTo>
                  <a:cubicBezTo>
                    <a:pt x="118" y="0"/>
                    <a:pt x="93" y="25"/>
                    <a:pt x="93" y="55"/>
                  </a:cubicBezTo>
                  <a:lnTo>
                    <a:pt x="93" y="109"/>
                  </a:lnTo>
                  <a:cubicBezTo>
                    <a:pt x="93" y="139"/>
                    <a:pt x="118" y="163"/>
                    <a:pt x="147" y="163"/>
                  </a:cubicBezTo>
                  <a:lnTo>
                    <a:pt x="1233" y="163"/>
                  </a:lnTo>
                  <a:cubicBezTo>
                    <a:pt x="1263" y="163"/>
                    <a:pt x="1287" y="139"/>
                    <a:pt x="1287" y="109"/>
                  </a:cubicBezTo>
                  <a:lnTo>
                    <a:pt x="1287" y="55"/>
                  </a:lnTo>
                  <a:cubicBezTo>
                    <a:pt x="1287" y="25"/>
                    <a:pt x="1263" y="0"/>
                    <a:pt x="1233" y="0"/>
                  </a:cubicBezTo>
                  <a:lnTo>
                    <a:pt x="147" y="0"/>
                  </a:lnTo>
                  <a:close/>
                  <a:moveTo>
                    <a:pt x="147" y="217"/>
                  </a:moveTo>
                  <a:cubicBezTo>
                    <a:pt x="118" y="217"/>
                    <a:pt x="93" y="242"/>
                    <a:pt x="93" y="272"/>
                  </a:cubicBezTo>
                  <a:lnTo>
                    <a:pt x="93" y="331"/>
                  </a:lnTo>
                  <a:lnTo>
                    <a:pt x="0" y="596"/>
                  </a:lnTo>
                  <a:cubicBezTo>
                    <a:pt x="0" y="596"/>
                    <a:pt x="0" y="652"/>
                    <a:pt x="56" y="652"/>
                  </a:cubicBezTo>
                  <a:cubicBezTo>
                    <a:pt x="75" y="652"/>
                    <a:pt x="87" y="642"/>
                    <a:pt x="93" y="631"/>
                  </a:cubicBezTo>
                  <a:lnTo>
                    <a:pt x="93" y="1303"/>
                  </a:lnTo>
                  <a:cubicBezTo>
                    <a:pt x="93" y="1333"/>
                    <a:pt x="118" y="1357"/>
                    <a:pt x="147" y="1357"/>
                  </a:cubicBezTo>
                  <a:lnTo>
                    <a:pt x="853" y="1357"/>
                  </a:lnTo>
                  <a:lnTo>
                    <a:pt x="853" y="814"/>
                  </a:lnTo>
                  <a:lnTo>
                    <a:pt x="1124" y="814"/>
                  </a:lnTo>
                  <a:lnTo>
                    <a:pt x="1124" y="1357"/>
                  </a:lnTo>
                  <a:lnTo>
                    <a:pt x="1233" y="1357"/>
                  </a:lnTo>
                  <a:cubicBezTo>
                    <a:pt x="1263" y="1357"/>
                    <a:pt x="1287" y="1333"/>
                    <a:pt x="1287" y="1303"/>
                  </a:cubicBezTo>
                  <a:lnTo>
                    <a:pt x="1287" y="633"/>
                  </a:lnTo>
                  <a:cubicBezTo>
                    <a:pt x="1295" y="644"/>
                    <a:pt x="1307" y="652"/>
                    <a:pt x="1330" y="652"/>
                  </a:cubicBezTo>
                  <a:cubicBezTo>
                    <a:pt x="1386" y="652"/>
                    <a:pt x="1379" y="596"/>
                    <a:pt x="1379" y="596"/>
                  </a:cubicBezTo>
                  <a:lnTo>
                    <a:pt x="1287" y="331"/>
                  </a:lnTo>
                  <a:lnTo>
                    <a:pt x="1287" y="272"/>
                  </a:lnTo>
                  <a:cubicBezTo>
                    <a:pt x="1287" y="242"/>
                    <a:pt x="1263" y="217"/>
                    <a:pt x="1233" y="217"/>
                  </a:cubicBezTo>
                  <a:lnTo>
                    <a:pt x="147" y="217"/>
                  </a:lnTo>
                  <a:close/>
                  <a:moveTo>
                    <a:pt x="166" y="380"/>
                  </a:moveTo>
                  <a:lnTo>
                    <a:pt x="303" y="380"/>
                  </a:lnTo>
                  <a:lnTo>
                    <a:pt x="256" y="596"/>
                  </a:lnTo>
                  <a:cubicBezTo>
                    <a:pt x="256" y="596"/>
                    <a:pt x="255" y="599"/>
                    <a:pt x="256" y="604"/>
                  </a:cubicBezTo>
                  <a:cubicBezTo>
                    <a:pt x="254" y="645"/>
                    <a:pt x="221" y="679"/>
                    <a:pt x="180" y="679"/>
                  </a:cubicBezTo>
                  <a:cubicBezTo>
                    <a:pt x="138" y="679"/>
                    <a:pt x="103" y="645"/>
                    <a:pt x="102" y="604"/>
                  </a:cubicBezTo>
                  <a:cubicBezTo>
                    <a:pt x="102" y="602"/>
                    <a:pt x="102" y="602"/>
                    <a:pt x="102" y="601"/>
                  </a:cubicBezTo>
                  <a:cubicBezTo>
                    <a:pt x="102" y="600"/>
                    <a:pt x="103" y="598"/>
                    <a:pt x="103" y="597"/>
                  </a:cubicBezTo>
                  <a:lnTo>
                    <a:pt x="102" y="597"/>
                  </a:lnTo>
                  <a:cubicBezTo>
                    <a:pt x="102" y="597"/>
                    <a:pt x="102" y="596"/>
                    <a:pt x="102" y="596"/>
                  </a:cubicBezTo>
                  <a:lnTo>
                    <a:pt x="166" y="380"/>
                  </a:lnTo>
                  <a:close/>
                  <a:moveTo>
                    <a:pt x="395" y="380"/>
                  </a:moveTo>
                  <a:lnTo>
                    <a:pt x="531" y="380"/>
                  </a:lnTo>
                  <a:lnTo>
                    <a:pt x="510" y="596"/>
                  </a:lnTo>
                  <a:cubicBezTo>
                    <a:pt x="510" y="596"/>
                    <a:pt x="510" y="597"/>
                    <a:pt x="510" y="597"/>
                  </a:cubicBezTo>
                  <a:cubicBezTo>
                    <a:pt x="510" y="598"/>
                    <a:pt x="510" y="600"/>
                    <a:pt x="510" y="601"/>
                  </a:cubicBezTo>
                  <a:cubicBezTo>
                    <a:pt x="510" y="643"/>
                    <a:pt x="477" y="679"/>
                    <a:pt x="434" y="679"/>
                  </a:cubicBezTo>
                  <a:cubicBezTo>
                    <a:pt x="393" y="679"/>
                    <a:pt x="360" y="645"/>
                    <a:pt x="358" y="604"/>
                  </a:cubicBezTo>
                  <a:cubicBezTo>
                    <a:pt x="358" y="599"/>
                    <a:pt x="358" y="596"/>
                    <a:pt x="358" y="596"/>
                  </a:cubicBezTo>
                  <a:lnTo>
                    <a:pt x="395" y="380"/>
                  </a:lnTo>
                  <a:close/>
                  <a:moveTo>
                    <a:pt x="622" y="380"/>
                  </a:moveTo>
                  <a:lnTo>
                    <a:pt x="758" y="380"/>
                  </a:lnTo>
                  <a:lnTo>
                    <a:pt x="767" y="596"/>
                  </a:lnTo>
                  <a:cubicBezTo>
                    <a:pt x="767" y="596"/>
                    <a:pt x="766" y="599"/>
                    <a:pt x="767" y="604"/>
                  </a:cubicBezTo>
                  <a:cubicBezTo>
                    <a:pt x="765" y="645"/>
                    <a:pt x="731" y="679"/>
                    <a:pt x="690" y="679"/>
                  </a:cubicBezTo>
                  <a:cubicBezTo>
                    <a:pt x="649" y="679"/>
                    <a:pt x="614" y="645"/>
                    <a:pt x="612" y="604"/>
                  </a:cubicBezTo>
                  <a:cubicBezTo>
                    <a:pt x="612" y="603"/>
                    <a:pt x="612" y="603"/>
                    <a:pt x="612" y="602"/>
                  </a:cubicBezTo>
                  <a:cubicBezTo>
                    <a:pt x="612" y="602"/>
                    <a:pt x="612" y="601"/>
                    <a:pt x="612" y="601"/>
                  </a:cubicBezTo>
                  <a:cubicBezTo>
                    <a:pt x="612" y="598"/>
                    <a:pt x="614" y="596"/>
                    <a:pt x="614" y="596"/>
                  </a:cubicBezTo>
                  <a:lnTo>
                    <a:pt x="622" y="380"/>
                  </a:lnTo>
                  <a:close/>
                  <a:moveTo>
                    <a:pt x="850" y="380"/>
                  </a:moveTo>
                  <a:lnTo>
                    <a:pt x="985" y="380"/>
                  </a:lnTo>
                  <a:lnTo>
                    <a:pt x="1021" y="596"/>
                  </a:lnTo>
                  <a:cubicBezTo>
                    <a:pt x="1021" y="596"/>
                    <a:pt x="1021" y="597"/>
                    <a:pt x="1021" y="597"/>
                  </a:cubicBezTo>
                  <a:cubicBezTo>
                    <a:pt x="1021" y="598"/>
                    <a:pt x="1021" y="600"/>
                    <a:pt x="1021" y="601"/>
                  </a:cubicBezTo>
                  <a:cubicBezTo>
                    <a:pt x="1021" y="643"/>
                    <a:pt x="987" y="679"/>
                    <a:pt x="945" y="679"/>
                  </a:cubicBezTo>
                  <a:cubicBezTo>
                    <a:pt x="903" y="679"/>
                    <a:pt x="870" y="645"/>
                    <a:pt x="868" y="604"/>
                  </a:cubicBezTo>
                  <a:cubicBezTo>
                    <a:pt x="869" y="599"/>
                    <a:pt x="868" y="596"/>
                    <a:pt x="868" y="596"/>
                  </a:cubicBezTo>
                  <a:lnTo>
                    <a:pt x="850" y="380"/>
                  </a:lnTo>
                  <a:close/>
                  <a:moveTo>
                    <a:pt x="1077" y="380"/>
                  </a:moveTo>
                  <a:lnTo>
                    <a:pt x="1213" y="380"/>
                  </a:lnTo>
                  <a:lnTo>
                    <a:pt x="1277" y="596"/>
                  </a:lnTo>
                  <a:cubicBezTo>
                    <a:pt x="1277" y="596"/>
                    <a:pt x="1277" y="597"/>
                    <a:pt x="1277" y="597"/>
                  </a:cubicBezTo>
                  <a:lnTo>
                    <a:pt x="1275" y="597"/>
                  </a:lnTo>
                  <a:cubicBezTo>
                    <a:pt x="1275" y="598"/>
                    <a:pt x="1275" y="600"/>
                    <a:pt x="1275" y="601"/>
                  </a:cubicBezTo>
                  <a:cubicBezTo>
                    <a:pt x="1275" y="643"/>
                    <a:pt x="1241" y="679"/>
                    <a:pt x="1199" y="679"/>
                  </a:cubicBezTo>
                  <a:cubicBezTo>
                    <a:pt x="1158" y="679"/>
                    <a:pt x="1125" y="645"/>
                    <a:pt x="1123" y="604"/>
                  </a:cubicBezTo>
                  <a:cubicBezTo>
                    <a:pt x="1123" y="603"/>
                    <a:pt x="1123" y="603"/>
                    <a:pt x="1123" y="602"/>
                  </a:cubicBezTo>
                  <a:cubicBezTo>
                    <a:pt x="1123" y="602"/>
                    <a:pt x="1123" y="601"/>
                    <a:pt x="1123" y="601"/>
                  </a:cubicBezTo>
                  <a:cubicBezTo>
                    <a:pt x="1123" y="598"/>
                    <a:pt x="1124" y="596"/>
                    <a:pt x="1124" y="596"/>
                  </a:cubicBezTo>
                  <a:lnTo>
                    <a:pt x="1077" y="380"/>
                  </a:lnTo>
                  <a:close/>
                  <a:moveTo>
                    <a:pt x="256" y="814"/>
                  </a:moveTo>
                  <a:lnTo>
                    <a:pt x="690" y="814"/>
                  </a:lnTo>
                  <a:lnTo>
                    <a:pt x="690" y="1194"/>
                  </a:lnTo>
                  <a:lnTo>
                    <a:pt x="256" y="1194"/>
                  </a:lnTo>
                  <a:lnTo>
                    <a:pt x="256" y="8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B37AD7FC-0CDF-4828-A68D-75716264CAE0}"/>
              </a:ext>
            </a:extLst>
          </p:cNvPr>
          <p:cNvCxnSpPr>
            <a:cxnSpLocks/>
          </p:cNvCxnSpPr>
          <p:nvPr/>
        </p:nvCxnSpPr>
        <p:spPr>
          <a:xfrm>
            <a:off x="1445802" y="2396963"/>
            <a:ext cx="970969" cy="0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6BFA6373-8728-4DD8-8263-417D78216B25}"/>
              </a:ext>
            </a:extLst>
          </p:cNvPr>
          <p:cNvCxnSpPr>
            <a:cxnSpLocks/>
          </p:cNvCxnSpPr>
          <p:nvPr/>
        </p:nvCxnSpPr>
        <p:spPr>
          <a:xfrm>
            <a:off x="1517520" y="4762331"/>
            <a:ext cx="970969" cy="0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921F33B-CDCE-4030-8916-71D27AD4471D}"/>
              </a:ext>
            </a:extLst>
          </p:cNvPr>
          <p:cNvSpPr txBox="1"/>
          <p:nvPr/>
        </p:nvSpPr>
        <p:spPr>
          <a:xfrm>
            <a:off x="6692487" y="18644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DB</a:t>
            </a:r>
            <a:r>
              <a:rPr lang="ko-KR" altLang="en-US" sz="900" dirty="0"/>
              <a:t> </a:t>
            </a:r>
            <a:r>
              <a:rPr lang="en-US" altLang="ko-KR" sz="900" dirty="0"/>
              <a:t>to</a:t>
            </a:r>
            <a:r>
              <a:rPr lang="ko-KR" altLang="en-US" sz="900" dirty="0"/>
              <a:t> </a:t>
            </a:r>
            <a:r>
              <a:rPr lang="en-US" altLang="ko-KR" sz="900" dirty="0"/>
              <a:t>DB</a:t>
            </a:r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일배치</a:t>
            </a:r>
            <a:r>
              <a:rPr lang="ko-KR" altLang="en-US" sz="900" dirty="0"/>
              <a:t> 또는 </a:t>
            </a:r>
            <a:r>
              <a:rPr lang="en-US" altLang="ko-KR" sz="900" dirty="0"/>
              <a:t>1</a:t>
            </a:r>
            <a:r>
              <a:rPr lang="ko-KR" altLang="en-US" sz="900" dirty="0"/>
              <a:t>시간마다</a:t>
            </a:r>
            <a:r>
              <a:rPr lang="en-US" altLang="ko-KR" sz="900" dirty="0"/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EB682D74-66A6-4BB6-BD8D-3107AACF23AD}"/>
              </a:ext>
            </a:extLst>
          </p:cNvPr>
          <p:cNvSpPr txBox="1"/>
          <p:nvPr/>
        </p:nvSpPr>
        <p:spPr>
          <a:xfrm>
            <a:off x="6730406" y="4284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DB</a:t>
            </a:r>
            <a:r>
              <a:rPr lang="ko-KR" altLang="en-US" sz="900" dirty="0"/>
              <a:t> </a:t>
            </a:r>
            <a:r>
              <a:rPr lang="en-US" altLang="ko-KR" sz="900" dirty="0"/>
              <a:t>to</a:t>
            </a:r>
            <a:r>
              <a:rPr lang="ko-KR" altLang="en-US" sz="900" dirty="0"/>
              <a:t> </a:t>
            </a:r>
            <a:r>
              <a:rPr lang="en-US" altLang="ko-KR" sz="900" dirty="0"/>
              <a:t>DB</a:t>
            </a:r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일배치</a:t>
            </a:r>
            <a:r>
              <a:rPr lang="ko-KR" altLang="en-US" sz="900" dirty="0"/>
              <a:t> 또는 </a:t>
            </a:r>
            <a:r>
              <a:rPr lang="en-US" altLang="ko-KR" sz="900" dirty="0"/>
              <a:t>1</a:t>
            </a:r>
            <a:r>
              <a:rPr lang="ko-KR" altLang="en-US" sz="900" dirty="0"/>
              <a:t>시간마다</a:t>
            </a:r>
            <a:r>
              <a:rPr lang="en-US" altLang="ko-KR" sz="900" dirty="0"/>
              <a:t>)</a:t>
            </a:r>
          </a:p>
        </p:txBody>
      </p:sp>
      <p:sp>
        <p:nvSpPr>
          <p:cNvPr id="129" name="Resize Vertical">
            <a:extLst>
              <a:ext uri="{FF2B5EF4-FFF2-40B4-BE49-F238E27FC236}">
                <a16:creationId xmlns:a16="http://schemas.microsoft.com/office/drawing/2014/main" xmlns="" id="{91543591-F324-4690-9AB4-8B13A2605E9B}"/>
              </a:ext>
            </a:extLst>
          </p:cNvPr>
          <p:cNvSpPr>
            <a:spLocks noChangeAspect="1"/>
          </p:cNvSpPr>
          <p:nvPr/>
        </p:nvSpPr>
        <p:spPr bwMode="auto">
          <a:xfrm>
            <a:off x="2558925" y="3475386"/>
            <a:ext cx="224070" cy="507896"/>
          </a:xfrm>
          <a:custGeom>
            <a:avLst/>
            <a:gdLst>
              <a:gd name="T0" fmla="*/ 283 w 614"/>
              <a:gd name="T1" fmla="*/ 11 h 1411"/>
              <a:gd name="T2" fmla="*/ 11 w 614"/>
              <a:gd name="T3" fmla="*/ 320 h 1411"/>
              <a:gd name="T4" fmla="*/ 11 w 614"/>
              <a:gd name="T5" fmla="*/ 358 h 1411"/>
              <a:gd name="T6" fmla="*/ 44 w 614"/>
              <a:gd name="T7" fmla="*/ 380 h 1411"/>
              <a:gd name="T8" fmla="*/ 201 w 614"/>
              <a:gd name="T9" fmla="*/ 380 h 1411"/>
              <a:gd name="T10" fmla="*/ 201 w 614"/>
              <a:gd name="T11" fmla="*/ 1031 h 1411"/>
              <a:gd name="T12" fmla="*/ 44 w 614"/>
              <a:gd name="T13" fmla="*/ 1031 h 1411"/>
              <a:gd name="T14" fmla="*/ 11 w 614"/>
              <a:gd name="T15" fmla="*/ 1053 h 1411"/>
              <a:gd name="T16" fmla="*/ 11 w 614"/>
              <a:gd name="T17" fmla="*/ 1091 h 1411"/>
              <a:gd name="T18" fmla="*/ 283 w 614"/>
              <a:gd name="T19" fmla="*/ 1400 h 1411"/>
              <a:gd name="T20" fmla="*/ 304 w 614"/>
              <a:gd name="T21" fmla="*/ 1411 h 1411"/>
              <a:gd name="T22" fmla="*/ 326 w 614"/>
              <a:gd name="T23" fmla="*/ 1400 h 1411"/>
              <a:gd name="T24" fmla="*/ 597 w 614"/>
              <a:gd name="T25" fmla="*/ 1091 h 1411"/>
              <a:gd name="T26" fmla="*/ 597 w 614"/>
              <a:gd name="T27" fmla="*/ 1053 h 1411"/>
              <a:gd name="T28" fmla="*/ 565 w 614"/>
              <a:gd name="T29" fmla="*/ 1031 h 1411"/>
              <a:gd name="T30" fmla="*/ 418 w 614"/>
              <a:gd name="T31" fmla="*/ 1031 h 1411"/>
              <a:gd name="T32" fmla="*/ 418 w 614"/>
              <a:gd name="T33" fmla="*/ 380 h 1411"/>
              <a:gd name="T34" fmla="*/ 576 w 614"/>
              <a:gd name="T35" fmla="*/ 380 h 1411"/>
              <a:gd name="T36" fmla="*/ 608 w 614"/>
              <a:gd name="T37" fmla="*/ 358 h 1411"/>
              <a:gd name="T38" fmla="*/ 608 w 614"/>
              <a:gd name="T39" fmla="*/ 320 h 1411"/>
              <a:gd name="T40" fmla="*/ 337 w 614"/>
              <a:gd name="T41" fmla="*/ 11 h 1411"/>
              <a:gd name="T42" fmla="*/ 310 w 614"/>
              <a:gd name="T43" fmla="*/ 0 h 1411"/>
              <a:gd name="T44" fmla="*/ 283 w 614"/>
              <a:gd name="T45" fmla="*/ 1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4" h="1411">
                <a:moveTo>
                  <a:pt x="283" y="11"/>
                </a:moveTo>
                <a:cubicBezTo>
                  <a:pt x="277" y="16"/>
                  <a:pt x="114" y="168"/>
                  <a:pt x="11" y="320"/>
                </a:cubicBezTo>
                <a:cubicBezTo>
                  <a:pt x="6" y="331"/>
                  <a:pt x="0" y="347"/>
                  <a:pt x="11" y="358"/>
                </a:cubicBezTo>
                <a:cubicBezTo>
                  <a:pt x="17" y="369"/>
                  <a:pt x="28" y="380"/>
                  <a:pt x="44" y="380"/>
                </a:cubicBezTo>
                <a:lnTo>
                  <a:pt x="201" y="380"/>
                </a:lnTo>
                <a:lnTo>
                  <a:pt x="201" y="1031"/>
                </a:lnTo>
                <a:lnTo>
                  <a:pt x="44" y="1031"/>
                </a:lnTo>
                <a:cubicBezTo>
                  <a:pt x="28" y="1031"/>
                  <a:pt x="17" y="1037"/>
                  <a:pt x="11" y="1053"/>
                </a:cubicBezTo>
                <a:cubicBezTo>
                  <a:pt x="6" y="1064"/>
                  <a:pt x="6" y="1080"/>
                  <a:pt x="11" y="1091"/>
                </a:cubicBezTo>
                <a:cubicBezTo>
                  <a:pt x="114" y="1243"/>
                  <a:pt x="277" y="1395"/>
                  <a:pt x="283" y="1400"/>
                </a:cubicBezTo>
                <a:cubicBezTo>
                  <a:pt x="288" y="1406"/>
                  <a:pt x="299" y="1411"/>
                  <a:pt x="304" y="1411"/>
                </a:cubicBezTo>
                <a:cubicBezTo>
                  <a:pt x="310" y="1411"/>
                  <a:pt x="321" y="1406"/>
                  <a:pt x="326" y="1400"/>
                </a:cubicBezTo>
                <a:cubicBezTo>
                  <a:pt x="331" y="1395"/>
                  <a:pt x="494" y="1243"/>
                  <a:pt x="597" y="1091"/>
                </a:cubicBezTo>
                <a:cubicBezTo>
                  <a:pt x="603" y="1080"/>
                  <a:pt x="608" y="1064"/>
                  <a:pt x="597" y="1053"/>
                </a:cubicBezTo>
                <a:cubicBezTo>
                  <a:pt x="592" y="1042"/>
                  <a:pt x="576" y="1031"/>
                  <a:pt x="565" y="1031"/>
                </a:cubicBezTo>
                <a:lnTo>
                  <a:pt x="418" y="1031"/>
                </a:lnTo>
                <a:lnTo>
                  <a:pt x="418" y="380"/>
                </a:lnTo>
                <a:lnTo>
                  <a:pt x="576" y="380"/>
                </a:lnTo>
                <a:cubicBezTo>
                  <a:pt x="592" y="380"/>
                  <a:pt x="603" y="374"/>
                  <a:pt x="608" y="358"/>
                </a:cubicBezTo>
                <a:cubicBezTo>
                  <a:pt x="614" y="347"/>
                  <a:pt x="614" y="331"/>
                  <a:pt x="608" y="320"/>
                </a:cubicBezTo>
                <a:cubicBezTo>
                  <a:pt x="505" y="168"/>
                  <a:pt x="342" y="16"/>
                  <a:pt x="337" y="11"/>
                </a:cubicBezTo>
                <a:cubicBezTo>
                  <a:pt x="326" y="5"/>
                  <a:pt x="315" y="0"/>
                  <a:pt x="310" y="0"/>
                </a:cubicBezTo>
                <a:cubicBezTo>
                  <a:pt x="304" y="0"/>
                  <a:pt x="294" y="5"/>
                  <a:pt x="283" y="1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9DC5DDF-AEFD-4F07-8B37-2458CF5946E4}"/>
              </a:ext>
            </a:extLst>
          </p:cNvPr>
          <p:cNvSpPr txBox="1"/>
          <p:nvPr/>
        </p:nvSpPr>
        <p:spPr>
          <a:xfrm>
            <a:off x="2693088" y="3590038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실시간 </a:t>
            </a:r>
            <a:r>
              <a:rPr lang="en-US" altLang="ko-KR" sz="1000" dirty="0"/>
              <a:t>API</a:t>
            </a:r>
            <a:endParaRPr lang="ko-KR" altLang="en-US" sz="10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BEA133CF-F4C3-4F64-A38A-C76804AAC785}"/>
              </a:ext>
            </a:extLst>
          </p:cNvPr>
          <p:cNvSpPr txBox="1"/>
          <p:nvPr/>
        </p:nvSpPr>
        <p:spPr>
          <a:xfrm>
            <a:off x="4325113" y="16500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DB</a:t>
            </a:r>
            <a:r>
              <a:rPr lang="ko-KR" altLang="en-US" sz="900" dirty="0"/>
              <a:t> </a:t>
            </a:r>
            <a:r>
              <a:rPr lang="en-US" altLang="ko-KR" sz="900" dirty="0"/>
              <a:t>to</a:t>
            </a:r>
            <a:r>
              <a:rPr lang="ko-KR" altLang="en-US" sz="900" dirty="0"/>
              <a:t> </a:t>
            </a:r>
            <a:r>
              <a:rPr lang="en-US" altLang="ko-KR" sz="900" dirty="0"/>
              <a:t>DB</a:t>
            </a:r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일배치</a:t>
            </a:r>
            <a:r>
              <a:rPr lang="ko-KR" altLang="en-US" sz="900" dirty="0"/>
              <a:t> 또는 </a:t>
            </a:r>
            <a:r>
              <a:rPr lang="en-US" altLang="ko-KR" sz="900" dirty="0"/>
              <a:t>1</a:t>
            </a:r>
            <a:r>
              <a:rPr lang="ko-KR" altLang="en-US" sz="900" dirty="0"/>
              <a:t>시간마다</a:t>
            </a:r>
            <a:r>
              <a:rPr lang="en-US" altLang="ko-KR" sz="900" dirty="0"/>
              <a:t>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53DE1A87-ADAC-44DE-92E8-C2FECAC77F32}"/>
              </a:ext>
            </a:extLst>
          </p:cNvPr>
          <p:cNvSpPr txBox="1"/>
          <p:nvPr/>
        </p:nvSpPr>
        <p:spPr>
          <a:xfrm>
            <a:off x="3823765" y="355125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DB</a:t>
            </a:r>
            <a:r>
              <a:rPr lang="ko-KR" altLang="en-US" sz="900" dirty="0"/>
              <a:t> </a:t>
            </a:r>
            <a:r>
              <a:rPr lang="en-US" altLang="ko-KR" sz="900" dirty="0"/>
              <a:t>to</a:t>
            </a:r>
            <a:r>
              <a:rPr lang="ko-KR" altLang="en-US" sz="900" dirty="0"/>
              <a:t> </a:t>
            </a:r>
            <a:r>
              <a:rPr lang="en-US" altLang="ko-KR" sz="900" dirty="0"/>
              <a:t>DB</a:t>
            </a:r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일배치</a:t>
            </a:r>
            <a:r>
              <a:rPr lang="en-US" altLang="ko-KR" sz="900" dirty="0"/>
              <a:t>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E7ECEF69-1753-4023-BA62-69C5385FC477}"/>
              </a:ext>
            </a:extLst>
          </p:cNvPr>
          <p:cNvSpPr txBox="1"/>
          <p:nvPr/>
        </p:nvSpPr>
        <p:spPr>
          <a:xfrm>
            <a:off x="4370371" y="242487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DB</a:t>
            </a:r>
            <a:r>
              <a:rPr lang="ko-KR" altLang="en-US" sz="900" dirty="0"/>
              <a:t> </a:t>
            </a:r>
            <a:r>
              <a:rPr lang="en-US" altLang="ko-KR" sz="900" dirty="0"/>
              <a:t>to</a:t>
            </a:r>
            <a:r>
              <a:rPr lang="ko-KR" altLang="en-US" sz="900" dirty="0"/>
              <a:t> </a:t>
            </a:r>
            <a:r>
              <a:rPr lang="en-US" altLang="ko-KR" sz="900" dirty="0"/>
              <a:t>DB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실시간</a:t>
            </a:r>
            <a:r>
              <a:rPr lang="en-US" altLang="ko-KR" sz="900" dirty="0"/>
              <a:t>)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B8CF0C80-E570-429E-B7E9-5DDEC7C6ED43}"/>
              </a:ext>
            </a:extLst>
          </p:cNvPr>
          <p:cNvSpPr/>
          <p:nvPr/>
        </p:nvSpPr>
        <p:spPr>
          <a:xfrm>
            <a:off x="3539629" y="2718737"/>
            <a:ext cx="653469" cy="2763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latin typeface="Calibri" panose="020F0502020204030204" pitchFamily="34" charset="0"/>
                <a:ea typeface="맑은 고딕" panose="020B0503020000020004" pitchFamily="50" charset="-127"/>
              </a:rPr>
              <a:t>재고정보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xmlns="" id="{8412CEF9-E087-4AB3-9D4F-88A72CC86C6E}"/>
              </a:ext>
            </a:extLst>
          </p:cNvPr>
          <p:cNvCxnSpPr>
            <a:cxnSpLocks/>
            <a:stCxn id="102" idx="2"/>
            <a:endCxn id="116" idx="0"/>
          </p:cNvCxnSpPr>
          <p:nvPr/>
        </p:nvCxnSpPr>
        <p:spPr>
          <a:xfrm flipH="1">
            <a:off x="3851887" y="3252516"/>
            <a:ext cx="8965" cy="1251687"/>
          </a:xfrm>
          <a:prstGeom prst="straightConnector1">
            <a:avLst/>
          </a:prstGeom>
          <a:ln w="28575">
            <a:solidFill>
              <a:srgbClr val="BFBFB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7B562CA3-501D-4165-B711-32970DA5E91D}"/>
              </a:ext>
            </a:extLst>
          </p:cNvPr>
          <p:cNvSpPr/>
          <p:nvPr/>
        </p:nvSpPr>
        <p:spPr>
          <a:xfrm>
            <a:off x="2564162" y="4843778"/>
            <a:ext cx="739917" cy="2763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latin typeface="Calibri" panose="020F0502020204030204" pitchFamily="34" charset="0"/>
                <a:ea typeface="맑은 고딕" panose="020B0503020000020004" pitchFamily="50" charset="-127"/>
              </a:rPr>
              <a:t>재고정보</a:t>
            </a:r>
          </a:p>
        </p:txBody>
      </p:sp>
      <p:sp>
        <p:nvSpPr>
          <p:cNvPr id="146" name="모서리가 둥근 직사각형 69">
            <a:extLst>
              <a:ext uri="{FF2B5EF4-FFF2-40B4-BE49-F238E27FC236}">
                <a16:creationId xmlns:a16="http://schemas.microsoft.com/office/drawing/2014/main" xmlns="" id="{5A21D74F-F5E8-4E24-9429-EBF8B0A9EE03}"/>
              </a:ext>
            </a:extLst>
          </p:cNvPr>
          <p:cNvSpPr/>
          <p:nvPr/>
        </p:nvSpPr>
        <p:spPr>
          <a:xfrm>
            <a:off x="325108" y="6055657"/>
            <a:ext cx="789595" cy="527813"/>
          </a:xfrm>
          <a:prstGeom prst="roundRect">
            <a:avLst/>
          </a:prstGeom>
          <a:solidFill>
            <a:srgbClr val="3BBFE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2"/>
              </a:lnSpc>
            </a:pPr>
            <a:r>
              <a:rPr lang="en-US" altLang="ko-KR" sz="1201" b="1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System</a:t>
            </a:r>
            <a:endParaRPr lang="ko-KR" altLang="en-US" sz="1201" b="1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04048" y="6052475"/>
            <a:ext cx="7814844" cy="530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8FC80F37-71FF-450B-86E3-610752CCB18E}"/>
              </a:ext>
            </a:extLst>
          </p:cNvPr>
          <p:cNvSpPr txBox="1"/>
          <p:nvPr/>
        </p:nvSpPr>
        <p:spPr>
          <a:xfrm>
            <a:off x="1316064" y="6084946"/>
            <a:ext cx="2496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싱크커머스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: Apache + </a:t>
            </a:r>
            <a:r>
              <a:rPr lang="en-US" altLang="ko-KR" sz="1000" b="1" dirty="0" err="1"/>
              <a:t>Postgresql</a:t>
            </a:r>
            <a:r>
              <a:rPr lang="en-US" altLang="ko-KR" sz="1000" b="1" dirty="0"/>
              <a:t> + PHP7.1</a:t>
            </a:r>
            <a:endParaRPr lang="ko-KR" altLang="en-US" sz="1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7FD73DF6-5A2B-4567-BF46-5DE1D5E78EAF}"/>
              </a:ext>
            </a:extLst>
          </p:cNvPr>
          <p:cNvSpPr txBox="1"/>
          <p:nvPr/>
        </p:nvSpPr>
        <p:spPr>
          <a:xfrm>
            <a:off x="4887102" y="6084946"/>
            <a:ext cx="2512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인터페이스 서버 </a:t>
            </a:r>
            <a:r>
              <a:rPr lang="en-US" altLang="ko-KR" sz="1000" b="1" dirty="0"/>
              <a:t>: Oracle or </a:t>
            </a:r>
            <a:r>
              <a:rPr lang="en-US" altLang="ko-KR" sz="1000" b="1" dirty="0" err="1"/>
              <a:t>Postgresql</a:t>
            </a:r>
            <a:r>
              <a:rPr lang="en-US" altLang="ko-KR" sz="1000" b="1" dirty="0"/>
              <a:t> + @</a:t>
            </a:r>
            <a:endParaRPr lang="ko-KR" altLang="en-US" sz="1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147DAE77-844F-4A97-9E6A-088F68A0B2FD}"/>
              </a:ext>
            </a:extLst>
          </p:cNvPr>
          <p:cNvSpPr txBox="1"/>
          <p:nvPr/>
        </p:nvSpPr>
        <p:spPr>
          <a:xfrm>
            <a:off x="2137833" y="6317151"/>
            <a:ext cx="23054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온라인몰</a:t>
            </a:r>
            <a:r>
              <a:rPr lang="en-US" altLang="ko-KR" sz="1000" b="1" dirty="0"/>
              <a:t> : Nginx + </a:t>
            </a:r>
            <a:r>
              <a:rPr lang="en-US" altLang="ko-KR" sz="1000" b="1" dirty="0" err="1"/>
              <a:t>Postgresql</a:t>
            </a:r>
            <a:r>
              <a:rPr lang="en-US" altLang="ko-KR" sz="1000" b="1" dirty="0"/>
              <a:t> + PHP5.7</a:t>
            </a:r>
            <a:endParaRPr lang="ko-KR" altLang="en-US" sz="10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0C8D9B8-322F-4746-9CBD-978225808AF4}"/>
              </a:ext>
            </a:extLst>
          </p:cNvPr>
          <p:cNvSpPr/>
          <p:nvPr/>
        </p:nvSpPr>
        <p:spPr>
          <a:xfrm>
            <a:off x="5682361" y="1586308"/>
            <a:ext cx="799125" cy="2763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b="1" dirty="0">
                <a:latin typeface="Calibri" panose="020F0502020204030204" pitchFamily="34" charset="0"/>
                <a:ea typeface="맑은 고딕" panose="020B0503020000020004" pitchFamily="50" charset="-127"/>
              </a:rPr>
              <a:t>상품정보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xmlns="" id="{63853873-5F1C-4534-9CC4-25AB7C275C08}"/>
              </a:ext>
            </a:extLst>
          </p:cNvPr>
          <p:cNvSpPr/>
          <p:nvPr/>
        </p:nvSpPr>
        <p:spPr>
          <a:xfrm>
            <a:off x="5682361" y="1881091"/>
            <a:ext cx="799125" cy="2763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b="1" dirty="0">
                <a:latin typeface="Calibri" panose="020F0502020204030204" pitchFamily="34" charset="0"/>
                <a:ea typeface="맑은 고딕" panose="020B0503020000020004" pitchFamily="50" charset="-127"/>
              </a:rPr>
              <a:t>매장정보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4875745E-D050-469E-BAE7-378A79584A25}"/>
              </a:ext>
            </a:extLst>
          </p:cNvPr>
          <p:cNvSpPr/>
          <p:nvPr/>
        </p:nvSpPr>
        <p:spPr>
          <a:xfrm>
            <a:off x="5682361" y="2175874"/>
            <a:ext cx="799125" cy="2763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b="1">
                <a:latin typeface="Calibri" panose="020F0502020204030204" pitchFamily="34" charset="0"/>
                <a:ea typeface="맑은 고딕" panose="020B0503020000020004" pitchFamily="50" charset="-127"/>
              </a:rPr>
              <a:t>임직원정보</a:t>
            </a:r>
            <a:endParaRPr lang="ko-KR" altLang="en-US" sz="1000" b="1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61110380-AFA5-4B51-AC7F-4620F87B216A}"/>
              </a:ext>
            </a:extLst>
          </p:cNvPr>
          <p:cNvSpPr/>
          <p:nvPr/>
        </p:nvSpPr>
        <p:spPr>
          <a:xfrm>
            <a:off x="5682361" y="2480611"/>
            <a:ext cx="799125" cy="2763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b="1" dirty="0">
                <a:latin typeface="Calibri" panose="020F0502020204030204" pitchFamily="34" charset="0"/>
                <a:ea typeface="맑은 고딕" panose="020B0503020000020004" pitchFamily="50" charset="-127"/>
              </a:rPr>
              <a:t>고객정보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A5961267-453D-4C1C-B98C-2E191C53978E}"/>
              </a:ext>
            </a:extLst>
          </p:cNvPr>
          <p:cNvSpPr/>
          <p:nvPr/>
        </p:nvSpPr>
        <p:spPr>
          <a:xfrm>
            <a:off x="5682361" y="2785348"/>
            <a:ext cx="799125" cy="2763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b="1" dirty="0">
                <a:latin typeface="Calibri" panose="020F0502020204030204" pitchFamily="34" charset="0"/>
                <a:ea typeface="맑은 고딕" panose="020B0503020000020004" pitchFamily="50" charset="-127"/>
              </a:rPr>
              <a:t>구매내역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xmlns="" id="{E4DC0396-12A9-480F-90CA-1DF0CEDEF60A}"/>
              </a:ext>
            </a:extLst>
          </p:cNvPr>
          <p:cNvSpPr/>
          <p:nvPr/>
        </p:nvSpPr>
        <p:spPr>
          <a:xfrm>
            <a:off x="5682361" y="3093662"/>
            <a:ext cx="799125" cy="2763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b="1">
                <a:latin typeface="Calibri" panose="020F0502020204030204" pitchFamily="34" charset="0"/>
                <a:ea typeface="맑은 고딕" panose="020B0503020000020004" pitchFamily="50" charset="-127"/>
              </a:rPr>
              <a:t>재고정보</a:t>
            </a:r>
            <a:endParaRPr lang="ko-KR" altLang="en-US" sz="1000" b="1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A92390CB-B2C7-4F41-88EF-73818C8B4171}"/>
              </a:ext>
            </a:extLst>
          </p:cNvPr>
          <p:cNvSpPr/>
          <p:nvPr/>
        </p:nvSpPr>
        <p:spPr>
          <a:xfrm>
            <a:off x="5546738" y="1479708"/>
            <a:ext cx="1081738" cy="222238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C0E412FD-5AAC-46C1-8986-9FE7475E1C02}"/>
              </a:ext>
            </a:extLst>
          </p:cNvPr>
          <p:cNvSpPr txBox="1"/>
          <p:nvPr/>
        </p:nvSpPr>
        <p:spPr>
          <a:xfrm>
            <a:off x="5909082" y="328172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67D98B64-6A3D-4E94-B964-F0BEF5A73E4A}"/>
              </a:ext>
            </a:extLst>
          </p:cNvPr>
          <p:cNvSpPr txBox="1"/>
          <p:nvPr/>
        </p:nvSpPr>
        <p:spPr>
          <a:xfrm>
            <a:off x="3678344" y="288691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81" name="제목 52">
            <a:extLst>
              <a:ext uri="{FF2B5EF4-FFF2-40B4-BE49-F238E27FC236}">
                <a16:creationId xmlns:a16="http://schemas.microsoft.com/office/drawing/2014/main" xmlns="" id="{046E6EDF-CCEC-4039-BDA3-5EDD92C74D5B}"/>
              </a:ext>
            </a:extLst>
          </p:cNvPr>
          <p:cNvSpPr txBox="1">
            <a:spLocks/>
          </p:cNvSpPr>
          <p:nvPr/>
        </p:nvSpPr>
        <p:spPr>
          <a:xfrm>
            <a:off x="528903" y="339215"/>
            <a:ext cx="7886700" cy="631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시스템 구조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21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/>
          <p:cNvSpPr/>
          <p:nvPr/>
        </p:nvSpPr>
        <p:spPr>
          <a:xfrm>
            <a:off x="647699" y="933073"/>
            <a:ext cx="7986773" cy="54035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6" name="제목 52"/>
          <p:cNvSpPr txBox="1">
            <a:spLocks/>
          </p:cNvSpPr>
          <p:nvPr/>
        </p:nvSpPr>
        <p:spPr>
          <a:xfrm>
            <a:off x="528903" y="339215"/>
            <a:ext cx="7886700" cy="631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인터페이스항목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7699" y="-2"/>
            <a:ext cx="2397600" cy="141453"/>
          </a:xfrm>
          <a:prstGeom prst="rect">
            <a:avLst/>
          </a:prstGeom>
          <a:solidFill>
            <a:srgbClr val="212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6C1F6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3B00888B-96E3-464A-AA58-D9F4F16A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56875"/>
              </p:ext>
            </p:extLst>
          </p:nvPr>
        </p:nvGraphicFramePr>
        <p:xfrm>
          <a:off x="962930" y="1048639"/>
          <a:ext cx="7356309" cy="5172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9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3687">
                  <a:extLst>
                    <a:ext uri="{9D8B030D-6E8A-4147-A177-3AD203B41FA5}">
                      <a16:colId xmlns:a16="http://schemas.microsoft.com/office/drawing/2014/main" xmlns="" val="3796994256"/>
                    </a:ext>
                  </a:extLst>
                </a:gridCol>
                <a:gridCol w="196114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52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구 분</a:t>
                      </a:r>
                    </a:p>
                  </a:txBody>
                  <a:tcPr marL="65314" marR="65314" marT="32657" marB="3265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2A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인터페이스 </a:t>
                      </a: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작업명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A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실행주기</a:t>
                      </a:r>
                      <a:endParaRPr lang="en-US" altLang="ko-KR" sz="1100" b="1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A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인터페이스 방향</a:t>
                      </a: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2A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2A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03">
                <a:tc rowSpan="1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회원관리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통계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9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상품연동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ERP-&gt;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매장정보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매일매시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분마다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ERP-&gt;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31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NAVER EP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리스트생성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네이버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3290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상품가격변동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쿠폰가적용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ERP-&gt;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83265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휴면회원예정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메일발송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휴면회원전환 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베스트상품 집계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(02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 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신상품집계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분에 실행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인기검색어집계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이전포인트 소멸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매일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분에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현 포인트 소멸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현 포인트소멸 예정 알림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매달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이전마일리지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소멸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현 </a:t>
                      </a:r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마일리지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소멸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현 </a:t>
                      </a:r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마일리지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소멸 예정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알림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장바구니비우기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(30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일 경과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(4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이용중지회원 복원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(90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일 경과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매일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05)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73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/>
          <p:cNvSpPr/>
          <p:nvPr/>
        </p:nvSpPr>
        <p:spPr>
          <a:xfrm>
            <a:off x="647699" y="933073"/>
            <a:ext cx="7986773" cy="54035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6" name="제목 52"/>
          <p:cNvSpPr txBox="1">
            <a:spLocks/>
          </p:cNvSpPr>
          <p:nvPr/>
        </p:nvSpPr>
        <p:spPr>
          <a:xfrm>
            <a:off x="528903" y="339215"/>
            <a:ext cx="7886700" cy="631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인터페이스항목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7699" y="-2"/>
            <a:ext cx="2397600" cy="141453"/>
          </a:xfrm>
          <a:prstGeom prst="rect">
            <a:avLst/>
          </a:prstGeom>
          <a:solidFill>
            <a:srgbClr val="212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6C1F6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3B00888B-96E3-464A-AA58-D9F4F16A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45742"/>
              </p:ext>
            </p:extLst>
          </p:nvPr>
        </p:nvGraphicFramePr>
        <p:xfrm>
          <a:off x="962930" y="1020411"/>
          <a:ext cx="7356309" cy="522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9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3687">
                  <a:extLst>
                    <a:ext uri="{9D8B030D-6E8A-4147-A177-3AD203B41FA5}">
                      <a16:colId xmlns:a16="http://schemas.microsoft.com/office/drawing/2014/main" xmlns="" val="3796994256"/>
                    </a:ext>
                  </a:extLst>
                </a:gridCol>
                <a:gridCol w="196114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52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구 분</a:t>
                      </a:r>
                    </a:p>
                  </a:txBody>
                  <a:tcPr marL="65314" marR="65314" marT="32657" marB="3265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2A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인터페이스 </a:t>
                      </a: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작업명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A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실행주기</a:t>
                      </a:r>
                      <a:endParaRPr lang="en-US" altLang="ko-KR" sz="1100" b="1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A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인터페이스 방향</a:t>
                      </a: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2A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2A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773">
                <a:tc rowSpan="1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기념일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임직원 전용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쿠폰 지급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매일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(4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생일기념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포인트지급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 매일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rgbClr val="F2F2F2"/>
                    </a:solidFill>
                  </a:tcPr>
                </a:tc>
              </a:tr>
              <a:tr h="2749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가입기념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포인트지급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매일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가입기념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주년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포인트 지급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매일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31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가입기념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주년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포인트 지급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 매일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  <a:endParaRPr lang="ko-KR" altLang="en-US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3290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첫구매유도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포인트지급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매달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83265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휴면방어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포인트 지급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매달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34392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구매유도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포인트지급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매달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장바구니 캠페인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포인트 지급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매달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11, 25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결제이탈 캠페인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포인트 지급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매달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분에 실행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회원등급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포인트 지급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매달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08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회원등급별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쿠폰지급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매달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배송 완료 처리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준비중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처리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92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/>
          <p:cNvSpPr/>
          <p:nvPr/>
        </p:nvSpPr>
        <p:spPr>
          <a:xfrm>
            <a:off x="647699" y="933073"/>
            <a:ext cx="7986773" cy="54035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6" name="제목 52"/>
          <p:cNvSpPr txBox="1">
            <a:spLocks/>
          </p:cNvSpPr>
          <p:nvPr/>
        </p:nvSpPr>
        <p:spPr>
          <a:xfrm>
            <a:off x="528903" y="339215"/>
            <a:ext cx="7886700" cy="631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인터페이스항목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7699" y="-2"/>
            <a:ext cx="2397600" cy="141453"/>
          </a:xfrm>
          <a:prstGeom prst="rect">
            <a:avLst/>
          </a:prstGeom>
          <a:solidFill>
            <a:srgbClr val="212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6C1F6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3B00888B-96E3-464A-AA58-D9F4F16A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753538"/>
              </p:ext>
            </p:extLst>
          </p:nvPr>
        </p:nvGraphicFramePr>
        <p:xfrm>
          <a:off x="962930" y="1216718"/>
          <a:ext cx="7356309" cy="254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9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07246">
                  <a:extLst>
                    <a:ext uri="{9D8B030D-6E8A-4147-A177-3AD203B41FA5}">
                      <a16:colId xmlns:a16="http://schemas.microsoft.com/office/drawing/2014/main" xmlns="" val="3796994256"/>
                    </a:ext>
                  </a:extLst>
                </a:gridCol>
                <a:gridCol w="14675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52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구 분</a:t>
                      </a:r>
                    </a:p>
                  </a:txBody>
                  <a:tcPr marL="65314" marR="65314" marT="32657" marB="3265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2A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인터페이스 </a:t>
                      </a: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작업명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A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실행주기</a:t>
                      </a:r>
                      <a:endParaRPr lang="en-US" altLang="ko-KR" sz="1100" b="1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A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인터페이스 방향</a:t>
                      </a: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2A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12A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773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구매확정 처리</a:t>
                      </a:r>
                    </a:p>
                  </a:txBody>
                  <a:tcPr marL="65314" marR="65314" marT="32657" marB="3265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7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무결제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주문 자동취소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주문일로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일경과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새벽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9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차구매유도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쿠폰지급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매달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샵링커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주문수집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31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샵링커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클레임수집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3290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재고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시간마다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번 실행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ERP-&gt;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8326554"/>
                  </a:ext>
                </a:extLst>
              </a:tr>
              <a:tr h="1088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싱크커머스</a:t>
                      </a:r>
                      <a:endParaRPr lang="ko-KR" altLang="en-US" sz="10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(01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 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-&gt;  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싱크커머스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1889148"/>
                  </a:ext>
                </a:extLst>
              </a:tr>
              <a:tr h="2917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매장정보</a:t>
                      </a: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매일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(01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쇼핑몰 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-&gt;  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싱크커머스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314" marR="65314" marT="32657" marB="3265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1988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20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/>
          <p:cNvSpPr/>
          <p:nvPr/>
        </p:nvSpPr>
        <p:spPr>
          <a:xfrm>
            <a:off x="647699" y="957411"/>
            <a:ext cx="7986773" cy="54035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6" name="제목 52"/>
          <p:cNvSpPr txBox="1">
            <a:spLocks/>
          </p:cNvSpPr>
          <p:nvPr/>
        </p:nvSpPr>
        <p:spPr>
          <a:xfrm>
            <a:off x="528903" y="339215"/>
            <a:ext cx="7886700" cy="631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매장픽업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7699" y="-2"/>
            <a:ext cx="2397600" cy="141453"/>
          </a:xfrm>
          <a:prstGeom prst="rect">
            <a:avLst/>
          </a:prstGeom>
          <a:solidFill>
            <a:srgbClr val="212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6C1F6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29946" y="1316006"/>
            <a:ext cx="3126167" cy="197875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013870" y="1333897"/>
            <a:ext cx="4482432" cy="197875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4304815" y="1744501"/>
            <a:ext cx="447805" cy="462296"/>
            <a:chOff x="2754381" y="4249534"/>
            <a:chExt cx="576000" cy="576000"/>
          </a:xfrm>
        </p:grpSpPr>
        <p:sp>
          <p:nvSpPr>
            <p:cNvPr id="129" name="타원 128"/>
            <p:cNvSpPr/>
            <p:nvPr/>
          </p:nvSpPr>
          <p:spPr>
            <a:xfrm>
              <a:off x="2754381" y="4249534"/>
              <a:ext cx="576000" cy="576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0" name="Mobile Devices"/>
            <p:cNvSpPr>
              <a:spLocks noChangeAspect="1" noEditPoints="1"/>
            </p:cNvSpPr>
            <p:nvPr/>
          </p:nvSpPr>
          <p:spPr bwMode="auto">
            <a:xfrm>
              <a:off x="2893769" y="4375077"/>
              <a:ext cx="308417" cy="302429"/>
            </a:xfrm>
            <a:custGeom>
              <a:avLst/>
              <a:gdLst>
                <a:gd name="T0" fmla="*/ 0 w 666"/>
                <a:gd name="T1" fmla="*/ 53 h 653"/>
                <a:gd name="T2" fmla="*/ 53 w 666"/>
                <a:gd name="T3" fmla="*/ 613 h 653"/>
                <a:gd name="T4" fmla="*/ 333 w 666"/>
                <a:gd name="T5" fmla="*/ 586 h 653"/>
                <a:gd name="T6" fmla="*/ 26 w 666"/>
                <a:gd name="T7" fmla="*/ 560 h 653"/>
                <a:gd name="T8" fmla="*/ 53 w 666"/>
                <a:gd name="T9" fmla="*/ 26 h 653"/>
                <a:gd name="T10" fmla="*/ 453 w 666"/>
                <a:gd name="T11" fmla="*/ 53 h 653"/>
                <a:gd name="T12" fmla="*/ 480 w 666"/>
                <a:gd name="T13" fmla="*/ 173 h 653"/>
                <a:gd name="T14" fmla="*/ 426 w 666"/>
                <a:gd name="T15" fmla="*/ 0 h 653"/>
                <a:gd name="T16" fmla="*/ 66 w 666"/>
                <a:gd name="T17" fmla="*/ 53 h 653"/>
                <a:gd name="T18" fmla="*/ 53 w 666"/>
                <a:gd name="T19" fmla="*/ 506 h 653"/>
                <a:gd name="T20" fmla="*/ 333 w 666"/>
                <a:gd name="T21" fmla="*/ 520 h 653"/>
                <a:gd name="T22" fmla="*/ 80 w 666"/>
                <a:gd name="T23" fmla="*/ 493 h 653"/>
                <a:gd name="T24" fmla="*/ 400 w 666"/>
                <a:gd name="T25" fmla="*/ 80 h 653"/>
                <a:gd name="T26" fmla="*/ 426 w 666"/>
                <a:gd name="T27" fmla="*/ 173 h 653"/>
                <a:gd name="T28" fmla="*/ 413 w 666"/>
                <a:gd name="T29" fmla="*/ 53 h 653"/>
                <a:gd name="T30" fmla="*/ 386 w 666"/>
                <a:gd name="T31" fmla="*/ 186 h 653"/>
                <a:gd name="T32" fmla="*/ 346 w 666"/>
                <a:gd name="T33" fmla="*/ 613 h 653"/>
                <a:gd name="T34" fmla="*/ 626 w 666"/>
                <a:gd name="T35" fmla="*/ 653 h 653"/>
                <a:gd name="T36" fmla="*/ 666 w 666"/>
                <a:gd name="T37" fmla="*/ 226 h 653"/>
                <a:gd name="T38" fmla="*/ 386 w 666"/>
                <a:gd name="T39" fmla="*/ 186 h 653"/>
                <a:gd name="T40" fmla="*/ 626 w 666"/>
                <a:gd name="T41" fmla="*/ 213 h 653"/>
                <a:gd name="T42" fmla="*/ 640 w 666"/>
                <a:gd name="T43" fmla="*/ 613 h 653"/>
                <a:gd name="T44" fmla="*/ 386 w 666"/>
                <a:gd name="T45" fmla="*/ 626 h 653"/>
                <a:gd name="T46" fmla="*/ 373 w 666"/>
                <a:gd name="T47" fmla="*/ 226 h 653"/>
                <a:gd name="T48" fmla="*/ 413 w 666"/>
                <a:gd name="T49" fmla="*/ 240 h 653"/>
                <a:gd name="T50" fmla="*/ 400 w 666"/>
                <a:gd name="T51" fmla="*/ 546 h 653"/>
                <a:gd name="T52" fmla="*/ 600 w 666"/>
                <a:gd name="T53" fmla="*/ 560 h 653"/>
                <a:gd name="T54" fmla="*/ 613 w 666"/>
                <a:gd name="T55" fmla="*/ 253 h 653"/>
                <a:gd name="T56" fmla="*/ 413 w 666"/>
                <a:gd name="T57" fmla="*/ 240 h 653"/>
                <a:gd name="T58" fmla="*/ 586 w 666"/>
                <a:gd name="T59" fmla="*/ 266 h 653"/>
                <a:gd name="T60" fmla="*/ 426 w 666"/>
                <a:gd name="T61" fmla="*/ 533 h 653"/>
                <a:gd name="T62" fmla="*/ 240 w 666"/>
                <a:gd name="T63" fmla="*/ 533 h 653"/>
                <a:gd name="T64" fmla="*/ 240 w 666"/>
                <a:gd name="T65" fmla="*/ 573 h 653"/>
                <a:gd name="T66" fmla="*/ 240 w 666"/>
                <a:gd name="T67" fmla="*/ 533 h 653"/>
                <a:gd name="T68" fmla="*/ 486 w 666"/>
                <a:gd name="T69" fmla="*/ 593 h 653"/>
                <a:gd name="T70" fmla="*/ 526 w 666"/>
                <a:gd name="T71" fmla="*/ 59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6" h="653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lnTo>
                    <a:pt x="0" y="560"/>
                  </a:lnTo>
                  <a:cubicBezTo>
                    <a:pt x="0" y="589"/>
                    <a:pt x="24" y="613"/>
                    <a:pt x="53" y="613"/>
                  </a:cubicBezTo>
                  <a:lnTo>
                    <a:pt x="333" y="613"/>
                  </a:lnTo>
                  <a:lnTo>
                    <a:pt x="333" y="586"/>
                  </a:lnTo>
                  <a:lnTo>
                    <a:pt x="53" y="586"/>
                  </a:lnTo>
                  <a:cubicBezTo>
                    <a:pt x="38" y="586"/>
                    <a:pt x="26" y="575"/>
                    <a:pt x="26" y="560"/>
                  </a:cubicBezTo>
                  <a:lnTo>
                    <a:pt x="26" y="53"/>
                  </a:lnTo>
                  <a:cubicBezTo>
                    <a:pt x="26" y="38"/>
                    <a:pt x="38" y="26"/>
                    <a:pt x="53" y="26"/>
                  </a:cubicBezTo>
                  <a:lnTo>
                    <a:pt x="426" y="26"/>
                  </a:lnTo>
                  <a:cubicBezTo>
                    <a:pt x="441" y="26"/>
                    <a:pt x="453" y="38"/>
                    <a:pt x="453" y="53"/>
                  </a:cubicBezTo>
                  <a:lnTo>
                    <a:pt x="453" y="173"/>
                  </a:lnTo>
                  <a:lnTo>
                    <a:pt x="480" y="173"/>
                  </a:lnTo>
                  <a:lnTo>
                    <a:pt x="480" y="53"/>
                  </a:lnTo>
                  <a:cubicBezTo>
                    <a:pt x="480" y="24"/>
                    <a:pt x="456" y="0"/>
                    <a:pt x="426" y="0"/>
                  </a:cubicBezTo>
                  <a:lnTo>
                    <a:pt x="53" y="0"/>
                  </a:lnTo>
                  <a:close/>
                  <a:moveTo>
                    <a:pt x="66" y="53"/>
                  </a:moveTo>
                  <a:cubicBezTo>
                    <a:pt x="59" y="53"/>
                    <a:pt x="53" y="59"/>
                    <a:pt x="53" y="66"/>
                  </a:cubicBezTo>
                  <a:lnTo>
                    <a:pt x="53" y="506"/>
                  </a:lnTo>
                  <a:cubicBezTo>
                    <a:pt x="53" y="514"/>
                    <a:pt x="59" y="520"/>
                    <a:pt x="66" y="520"/>
                  </a:cubicBezTo>
                  <a:lnTo>
                    <a:pt x="333" y="520"/>
                  </a:lnTo>
                  <a:lnTo>
                    <a:pt x="333" y="493"/>
                  </a:lnTo>
                  <a:lnTo>
                    <a:pt x="80" y="493"/>
                  </a:lnTo>
                  <a:lnTo>
                    <a:pt x="80" y="80"/>
                  </a:lnTo>
                  <a:lnTo>
                    <a:pt x="400" y="80"/>
                  </a:lnTo>
                  <a:lnTo>
                    <a:pt x="400" y="173"/>
                  </a:lnTo>
                  <a:lnTo>
                    <a:pt x="426" y="173"/>
                  </a:lnTo>
                  <a:lnTo>
                    <a:pt x="426" y="66"/>
                  </a:lnTo>
                  <a:cubicBezTo>
                    <a:pt x="426" y="59"/>
                    <a:pt x="421" y="53"/>
                    <a:pt x="413" y="53"/>
                  </a:cubicBezTo>
                  <a:lnTo>
                    <a:pt x="66" y="53"/>
                  </a:lnTo>
                  <a:close/>
                  <a:moveTo>
                    <a:pt x="386" y="186"/>
                  </a:moveTo>
                  <a:cubicBezTo>
                    <a:pt x="365" y="186"/>
                    <a:pt x="346" y="205"/>
                    <a:pt x="346" y="226"/>
                  </a:cubicBezTo>
                  <a:lnTo>
                    <a:pt x="346" y="613"/>
                  </a:lnTo>
                  <a:cubicBezTo>
                    <a:pt x="346" y="635"/>
                    <a:pt x="365" y="653"/>
                    <a:pt x="386" y="653"/>
                  </a:cubicBezTo>
                  <a:lnTo>
                    <a:pt x="626" y="653"/>
                  </a:lnTo>
                  <a:cubicBezTo>
                    <a:pt x="648" y="653"/>
                    <a:pt x="666" y="635"/>
                    <a:pt x="666" y="613"/>
                  </a:cubicBezTo>
                  <a:lnTo>
                    <a:pt x="666" y="226"/>
                  </a:lnTo>
                  <a:cubicBezTo>
                    <a:pt x="666" y="205"/>
                    <a:pt x="648" y="186"/>
                    <a:pt x="626" y="186"/>
                  </a:cubicBezTo>
                  <a:lnTo>
                    <a:pt x="386" y="186"/>
                  </a:lnTo>
                  <a:close/>
                  <a:moveTo>
                    <a:pt x="386" y="213"/>
                  </a:moveTo>
                  <a:lnTo>
                    <a:pt x="626" y="213"/>
                  </a:lnTo>
                  <a:cubicBezTo>
                    <a:pt x="634" y="213"/>
                    <a:pt x="640" y="219"/>
                    <a:pt x="640" y="226"/>
                  </a:cubicBezTo>
                  <a:lnTo>
                    <a:pt x="640" y="613"/>
                  </a:lnTo>
                  <a:cubicBezTo>
                    <a:pt x="640" y="621"/>
                    <a:pt x="634" y="626"/>
                    <a:pt x="626" y="626"/>
                  </a:cubicBezTo>
                  <a:lnTo>
                    <a:pt x="386" y="626"/>
                  </a:lnTo>
                  <a:cubicBezTo>
                    <a:pt x="379" y="626"/>
                    <a:pt x="373" y="621"/>
                    <a:pt x="373" y="613"/>
                  </a:cubicBezTo>
                  <a:lnTo>
                    <a:pt x="373" y="226"/>
                  </a:lnTo>
                  <a:cubicBezTo>
                    <a:pt x="373" y="219"/>
                    <a:pt x="379" y="213"/>
                    <a:pt x="386" y="213"/>
                  </a:cubicBezTo>
                  <a:close/>
                  <a:moveTo>
                    <a:pt x="413" y="240"/>
                  </a:moveTo>
                  <a:cubicBezTo>
                    <a:pt x="406" y="240"/>
                    <a:pt x="400" y="246"/>
                    <a:pt x="400" y="253"/>
                  </a:cubicBezTo>
                  <a:lnTo>
                    <a:pt x="400" y="546"/>
                  </a:lnTo>
                  <a:cubicBezTo>
                    <a:pt x="400" y="554"/>
                    <a:pt x="406" y="560"/>
                    <a:pt x="413" y="560"/>
                  </a:cubicBezTo>
                  <a:lnTo>
                    <a:pt x="600" y="560"/>
                  </a:lnTo>
                  <a:cubicBezTo>
                    <a:pt x="607" y="560"/>
                    <a:pt x="613" y="554"/>
                    <a:pt x="613" y="546"/>
                  </a:cubicBezTo>
                  <a:lnTo>
                    <a:pt x="613" y="253"/>
                  </a:lnTo>
                  <a:cubicBezTo>
                    <a:pt x="613" y="246"/>
                    <a:pt x="607" y="240"/>
                    <a:pt x="600" y="240"/>
                  </a:cubicBezTo>
                  <a:lnTo>
                    <a:pt x="413" y="240"/>
                  </a:lnTo>
                  <a:close/>
                  <a:moveTo>
                    <a:pt x="426" y="266"/>
                  </a:moveTo>
                  <a:lnTo>
                    <a:pt x="586" y="266"/>
                  </a:lnTo>
                  <a:lnTo>
                    <a:pt x="586" y="533"/>
                  </a:lnTo>
                  <a:lnTo>
                    <a:pt x="426" y="533"/>
                  </a:lnTo>
                  <a:lnTo>
                    <a:pt x="426" y="266"/>
                  </a:lnTo>
                  <a:close/>
                  <a:moveTo>
                    <a:pt x="240" y="533"/>
                  </a:moveTo>
                  <a:cubicBezTo>
                    <a:pt x="229" y="533"/>
                    <a:pt x="220" y="542"/>
                    <a:pt x="220" y="553"/>
                  </a:cubicBezTo>
                  <a:cubicBezTo>
                    <a:pt x="220" y="564"/>
                    <a:pt x="229" y="573"/>
                    <a:pt x="240" y="573"/>
                  </a:cubicBezTo>
                  <a:cubicBezTo>
                    <a:pt x="251" y="573"/>
                    <a:pt x="260" y="564"/>
                    <a:pt x="260" y="553"/>
                  </a:cubicBezTo>
                  <a:cubicBezTo>
                    <a:pt x="260" y="542"/>
                    <a:pt x="251" y="533"/>
                    <a:pt x="240" y="533"/>
                  </a:cubicBezTo>
                  <a:close/>
                  <a:moveTo>
                    <a:pt x="506" y="573"/>
                  </a:moveTo>
                  <a:cubicBezTo>
                    <a:pt x="495" y="573"/>
                    <a:pt x="486" y="582"/>
                    <a:pt x="486" y="593"/>
                  </a:cubicBezTo>
                  <a:cubicBezTo>
                    <a:pt x="486" y="604"/>
                    <a:pt x="495" y="613"/>
                    <a:pt x="506" y="613"/>
                  </a:cubicBezTo>
                  <a:cubicBezTo>
                    <a:pt x="518" y="613"/>
                    <a:pt x="526" y="604"/>
                    <a:pt x="526" y="593"/>
                  </a:cubicBezTo>
                  <a:cubicBezTo>
                    <a:pt x="526" y="582"/>
                    <a:pt x="518" y="573"/>
                    <a:pt x="506" y="5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31" name="직선 화살표 연결선 130"/>
          <p:cNvCxnSpPr>
            <a:cxnSpLocks/>
            <a:stCxn id="129" idx="6"/>
            <a:endCxn id="138" idx="1"/>
          </p:cNvCxnSpPr>
          <p:nvPr/>
        </p:nvCxnSpPr>
        <p:spPr>
          <a:xfrm flipV="1">
            <a:off x="4752620" y="1971026"/>
            <a:ext cx="427298" cy="46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235811" y="21899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픽업주문</a:t>
            </a:r>
            <a:endParaRPr lang="en-US" altLang="ko-KR" sz="1000" b="1" dirty="0"/>
          </a:p>
          <a:p>
            <a:r>
              <a:rPr lang="ko-KR" altLang="en-US" sz="1000" b="1" dirty="0"/>
              <a:t>확인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40015" y="2217646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주문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결제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4017708" y="1330611"/>
            <a:ext cx="904571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solid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싱크커머스</a:t>
            </a:r>
            <a:endParaRPr lang="ko-KR" altLang="en-US" sz="11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다이아몬드 137"/>
          <p:cNvSpPr/>
          <p:nvPr/>
        </p:nvSpPr>
        <p:spPr>
          <a:xfrm>
            <a:off x="5179918" y="1683026"/>
            <a:ext cx="576000" cy="576000"/>
          </a:xfrm>
          <a:prstGeom prst="diamond">
            <a:avLst/>
          </a:prstGeom>
          <a:solidFill>
            <a:srgbClr val="083763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재고확인</a:t>
            </a:r>
          </a:p>
        </p:txBody>
      </p:sp>
      <p:cxnSp>
        <p:nvCxnSpPr>
          <p:cNvPr id="139" name="직선 화살표 연결선 138"/>
          <p:cNvCxnSpPr>
            <a:cxnSpLocks/>
            <a:stCxn id="138" idx="3"/>
            <a:endCxn id="135" idx="2"/>
          </p:cNvCxnSpPr>
          <p:nvPr/>
        </p:nvCxnSpPr>
        <p:spPr>
          <a:xfrm>
            <a:off x="5755918" y="1971026"/>
            <a:ext cx="461743" cy="2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636984" y="175789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85DA6"/>
                </a:solidFill>
              </a:rPr>
              <a:t>재고보유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832528" y="1315101"/>
            <a:ext cx="609889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solid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쇼핑몰</a:t>
            </a:r>
          </a:p>
        </p:txBody>
      </p:sp>
      <p:grpSp>
        <p:nvGrpSpPr>
          <p:cNvPr id="149" name="그룹 148"/>
          <p:cNvGrpSpPr/>
          <p:nvPr/>
        </p:nvGrpSpPr>
        <p:grpSpPr>
          <a:xfrm>
            <a:off x="3304770" y="1747642"/>
            <a:ext cx="467485" cy="468757"/>
            <a:chOff x="1122112" y="2879095"/>
            <a:chExt cx="467485" cy="468757"/>
          </a:xfrm>
        </p:grpSpPr>
        <p:sp>
          <p:nvSpPr>
            <p:cNvPr id="150" name="타원 149"/>
            <p:cNvSpPr/>
            <p:nvPr/>
          </p:nvSpPr>
          <p:spPr>
            <a:xfrm>
              <a:off x="1122112" y="2879095"/>
              <a:ext cx="467485" cy="46875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1" name="User"/>
            <p:cNvSpPr>
              <a:spLocks noChangeAspect="1"/>
            </p:cNvSpPr>
            <p:nvPr/>
          </p:nvSpPr>
          <p:spPr bwMode="auto">
            <a:xfrm>
              <a:off x="1189130" y="3060885"/>
              <a:ext cx="136525" cy="161925"/>
            </a:xfrm>
            <a:custGeom>
              <a:avLst/>
              <a:gdLst>
                <a:gd name="T0" fmla="*/ 597 w 1194"/>
                <a:gd name="T1" fmla="*/ 0 h 1411"/>
                <a:gd name="T2" fmla="*/ 271 w 1194"/>
                <a:gd name="T3" fmla="*/ 325 h 1411"/>
                <a:gd name="T4" fmla="*/ 434 w 1194"/>
                <a:gd name="T5" fmla="*/ 695 h 1411"/>
                <a:gd name="T6" fmla="*/ 434 w 1194"/>
                <a:gd name="T7" fmla="*/ 771 h 1411"/>
                <a:gd name="T8" fmla="*/ 385 w 1194"/>
                <a:gd name="T9" fmla="*/ 836 h 1411"/>
                <a:gd name="T10" fmla="*/ 0 w 1194"/>
                <a:gd name="T11" fmla="*/ 1124 h 1411"/>
                <a:gd name="T12" fmla="*/ 0 w 1194"/>
                <a:gd name="T13" fmla="*/ 1221 h 1411"/>
                <a:gd name="T14" fmla="*/ 597 w 1194"/>
                <a:gd name="T15" fmla="*/ 1411 h 1411"/>
                <a:gd name="T16" fmla="*/ 1194 w 1194"/>
                <a:gd name="T17" fmla="*/ 1221 h 1411"/>
                <a:gd name="T18" fmla="*/ 1194 w 1194"/>
                <a:gd name="T19" fmla="*/ 1124 h 1411"/>
                <a:gd name="T20" fmla="*/ 809 w 1194"/>
                <a:gd name="T21" fmla="*/ 836 h 1411"/>
                <a:gd name="T22" fmla="*/ 760 w 1194"/>
                <a:gd name="T23" fmla="*/ 771 h 1411"/>
                <a:gd name="T24" fmla="*/ 760 w 1194"/>
                <a:gd name="T25" fmla="*/ 695 h 1411"/>
                <a:gd name="T26" fmla="*/ 923 w 1194"/>
                <a:gd name="T27" fmla="*/ 325 h 1411"/>
                <a:gd name="T28" fmla="*/ 597 w 1194"/>
                <a:gd name="T29" fmla="*/ 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4" h="1411">
                  <a:moveTo>
                    <a:pt x="597" y="0"/>
                  </a:moveTo>
                  <a:cubicBezTo>
                    <a:pt x="418" y="0"/>
                    <a:pt x="271" y="113"/>
                    <a:pt x="271" y="325"/>
                  </a:cubicBezTo>
                  <a:cubicBezTo>
                    <a:pt x="271" y="467"/>
                    <a:pt x="337" y="613"/>
                    <a:pt x="434" y="695"/>
                  </a:cubicBezTo>
                  <a:lnTo>
                    <a:pt x="434" y="771"/>
                  </a:lnTo>
                  <a:cubicBezTo>
                    <a:pt x="434" y="804"/>
                    <a:pt x="412" y="830"/>
                    <a:pt x="385" y="836"/>
                  </a:cubicBezTo>
                  <a:cubicBezTo>
                    <a:pt x="173" y="901"/>
                    <a:pt x="0" y="1043"/>
                    <a:pt x="0" y="1124"/>
                  </a:cubicBezTo>
                  <a:lnTo>
                    <a:pt x="0" y="1221"/>
                  </a:lnTo>
                  <a:cubicBezTo>
                    <a:pt x="0" y="1324"/>
                    <a:pt x="266" y="1411"/>
                    <a:pt x="597" y="1411"/>
                  </a:cubicBezTo>
                  <a:cubicBezTo>
                    <a:pt x="928" y="1411"/>
                    <a:pt x="1194" y="1324"/>
                    <a:pt x="1194" y="1221"/>
                  </a:cubicBezTo>
                  <a:lnTo>
                    <a:pt x="1194" y="1124"/>
                  </a:lnTo>
                  <a:cubicBezTo>
                    <a:pt x="1194" y="1048"/>
                    <a:pt x="1026" y="901"/>
                    <a:pt x="809" y="836"/>
                  </a:cubicBezTo>
                  <a:cubicBezTo>
                    <a:pt x="782" y="830"/>
                    <a:pt x="760" y="798"/>
                    <a:pt x="760" y="771"/>
                  </a:cubicBezTo>
                  <a:lnTo>
                    <a:pt x="760" y="695"/>
                  </a:lnTo>
                  <a:cubicBezTo>
                    <a:pt x="857" y="613"/>
                    <a:pt x="923" y="467"/>
                    <a:pt x="923" y="325"/>
                  </a:cubicBezTo>
                  <a:cubicBezTo>
                    <a:pt x="923" y="113"/>
                    <a:pt x="776" y="0"/>
                    <a:pt x="597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Credit Card"/>
            <p:cNvSpPr>
              <a:spLocks noChangeAspect="1" noEditPoints="1"/>
            </p:cNvSpPr>
            <p:nvPr/>
          </p:nvSpPr>
          <p:spPr bwMode="auto">
            <a:xfrm>
              <a:off x="1260314" y="2998649"/>
              <a:ext cx="250073" cy="175583"/>
            </a:xfrm>
            <a:custGeom>
              <a:avLst/>
              <a:gdLst>
                <a:gd name="T0" fmla="*/ 80 w 613"/>
                <a:gd name="T1" fmla="*/ 0 h 427"/>
                <a:gd name="T2" fmla="*/ 21 w 613"/>
                <a:gd name="T3" fmla="*/ 28 h 427"/>
                <a:gd name="T4" fmla="*/ 0 w 613"/>
                <a:gd name="T5" fmla="*/ 80 h 427"/>
                <a:gd name="T6" fmla="*/ 0 w 613"/>
                <a:gd name="T7" fmla="*/ 352 h 427"/>
                <a:gd name="T8" fmla="*/ 75 w 613"/>
                <a:gd name="T9" fmla="*/ 427 h 427"/>
                <a:gd name="T10" fmla="*/ 538 w 613"/>
                <a:gd name="T11" fmla="*/ 427 h 427"/>
                <a:gd name="T12" fmla="*/ 613 w 613"/>
                <a:gd name="T13" fmla="*/ 352 h 427"/>
                <a:gd name="T14" fmla="*/ 613 w 613"/>
                <a:gd name="T15" fmla="*/ 78 h 427"/>
                <a:gd name="T16" fmla="*/ 533 w 613"/>
                <a:gd name="T17" fmla="*/ 0 h 427"/>
                <a:gd name="T18" fmla="*/ 80 w 613"/>
                <a:gd name="T19" fmla="*/ 0 h 427"/>
                <a:gd name="T20" fmla="*/ 80 w 613"/>
                <a:gd name="T21" fmla="*/ 27 h 427"/>
                <a:gd name="T22" fmla="*/ 533 w 613"/>
                <a:gd name="T23" fmla="*/ 27 h 427"/>
                <a:gd name="T24" fmla="*/ 587 w 613"/>
                <a:gd name="T25" fmla="*/ 78 h 427"/>
                <a:gd name="T26" fmla="*/ 587 w 613"/>
                <a:gd name="T27" fmla="*/ 93 h 427"/>
                <a:gd name="T28" fmla="*/ 27 w 613"/>
                <a:gd name="T29" fmla="*/ 93 h 427"/>
                <a:gd name="T30" fmla="*/ 27 w 613"/>
                <a:gd name="T31" fmla="*/ 80 h 427"/>
                <a:gd name="T32" fmla="*/ 41 w 613"/>
                <a:gd name="T33" fmla="*/ 46 h 427"/>
                <a:gd name="T34" fmla="*/ 80 w 613"/>
                <a:gd name="T35" fmla="*/ 27 h 427"/>
                <a:gd name="T36" fmla="*/ 27 w 613"/>
                <a:gd name="T37" fmla="*/ 160 h 427"/>
                <a:gd name="T38" fmla="*/ 587 w 613"/>
                <a:gd name="T39" fmla="*/ 160 h 427"/>
                <a:gd name="T40" fmla="*/ 587 w 613"/>
                <a:gd name="T41" fmla="*/ 352 h 427"/>
                <a:gd name="T42" fmla="*/ 538 w 613"/>
                <a:gd name="T43" fmla="*/ 400 h 427"/>
                <a:gd name="T44" fmla="*/ 75 w 613"/>
                <a:gd name="T45" fmla="*/ 400 h 427"/>
                <a:gd name="T46" fmla="*/ 27 w 613"/>
                <a:gd name="T47" fmla="*/ 352 h 427"/>
                <a:gd name="T48" fmla="*/ 27 w 613"/>
                <a:gd name="T49" fmla="*/ 16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3" h="427">
                  <a:moveTo>
                    <a:pt x="80" y="0"/>
                  </a:moveTo>
                  <a:cubicBezTo>
                    <a:pt x="55" y="0"/>
                    <a:pt x="35" y="12"/>
                    <a:pt x="21" y="28"/>
                  </a:cubicBezTo>
                  <a:cubicBezTo>
                    <a:pt x="8" y="44"/>
                    <a:pt x="0" y="63"/>
                    <a:pt x="0" y="80"/>
                  </a:cubicBezTo>
                  <a:lnTo>
                    <a:pt x="0" y="352"/>
                  </a:lnTo>
                  <a:cubicBezTo>
                    <a:pt x="0" y="393"/>
                    <a:pt x="34" y="427"/>
                    <a:pt x="75" y="427"/>
                  </a:cubicBezTo>
                  <a:lnTo>
                    <a:pt x="538" y="427"/>
                  </a:lnTo>
                  <a:cubicBezTo>
                    <a:pt x="580" y="427"/>
                    <a:pt x="613" y="393"/>
                    <a:pt x="613" y="352"/>
                  </a:cubicBezTo>
                  <a:lnTo>
                    <a:pt x="613" y="78"/>
                  </a:lnTo>
                  <a:cubicBezTo>
                    <a:pt x="613" y="36"/>
                    <a:pt x="575" y="0"/>
                    <a:pt x="533" y="0"/>
                  </a:cubicBezTo>
                  <a:lnTo>
                    <a:pt x="80" y="0"/>
                  </a:lnTo>
                  <a:close/>
                  <a:moveTo>
                    <a:pt x="80" y="27"/>
                  </a:moveTo>
                  <a:lnTo>
                    <a:pt x="533" y="27"/>
                  </a:lnTo>
                  <a:cubicBezTo>
                    <a:pt x="559" y="27"/>
                    <a:pt x="587" y="53"/>
                    <a:pt x="587" y="78"/>
                  </a:cubicBezTo>
                  <a:lnTo>
                    <a:pt x="587" y="93"/>
                  </a:lnTo>
                  <a:lnTo>
                    <a:pt x="27" y="93"/>
                  </a:lnTo>
                  <a:lnTo>
                    <a:pt x="27" y="80"/>
                  </a:lnTo>
                  <a:cubicBezTo>
                    <a:pt x="27" y="71"/>
                    <a:pt x="32" y="57"/>
                    <a:pt x="41" y="46"/>
                  </a:cubicBezTo>
                  <a:cubicBezTo>
                    <a:pt x="51" y="35"/>
                    <a:pt x="64" y="27"/>
                    <a:pt x="80" y="27"/>
                  </a:cubicBezTo>
                  <a:close/>
                  <a:moveTo>
                    <a:pt x="27" y="160"/>
                  </a:moveTo>
                  <a:lnTo>
                    <a:pt x="587" y="160"/>
                  </a:lnTo>
                  <a:lnTo>
                    <a:pt x="587" y="352"/>
                  </a:lnTo>
                  <a:cubicBezTo>
                    <a:pt x="587" y="379"/>
                    <a:pt x="565" y="400"/>
                    <a:pt x="538" y="400"/>
                  </a:cubicBezTo>
                  <a:lnTo>
                    <a:pt x="75" y="400"/>
                  </a:lnTo>
                  <a:cubicBezTo>
                    <a:pt x="48" y="400"/>
                    <a:pt x="27" y="379"/>
                    <a:pt x="27" y="352"/>
                  </a:cubicBezTo>
                  <a:lnTo>
                    <a:pt x="27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3" name="타원 152"/>
          <p:cNvSpPr/>
          <p:nvPr/>
        </p:nvSpPr>
        <p:spPr>
          <a:xfrm>
            <a:off x="1004953" y="1831668"/>
            <a:ext cx="282446" cy="291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4" name="직선 화살표 연결선 153"/>
          <p:cNvCxnSpPr>
            <a:stCxn id="153" idx="6"/>
            <a:endCxn id="307" idx="2"/>
          </p:cNvCxnSpPr>
          <p:nvPr/>
        </p:nvCxnSpPr>
        <p:spPr>
          <a:xfrm>
            <a:off x="1287399" y="1977643"/>
            <a:ext cx="234476" cy="22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/>
          <p:cNvGrpSpPr/>
          <p:nvPr/>
        </p:nvGrpSpPr>
        <p:grpSpPr>
          <a:xfrm>
            <a:off x="7059299" y="1735389"/>
            <a:ext cx="954107" cy="704057"/>
            <a:chOff x="6499409" y="2057461"/>
            <a:chExt cx="954107" cy="704057"/>
          </a:xfrm>
        </p:grpSpPr>
        <p:sp>
          <p:nvSpPr>
            <p:cNvPr id="165" name="타원 164"/>
            <p:cNvSpPr/>
            <p:nvPr/>
          </p:nvSpPr>
          <p:spPr>
            <a:xfrm>
              <a:off x="6675427" y="2057461"/>
              <a:ext cx="467485" cy="46875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499409" y="251529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고객방문수령</a:t>
              </a:r>
            </a:p>
          </p:txBody>
        </p:sp>
        <p:sp>
          <p:nvSpPr>
            <p:cNvPr id="167" name="User"/>
            <p:cNvSpPr>
              <a:spLocks noChangeAspect="1" noEditPoints="1"/>
            </p:cNvSpPr>
            <p:nvPr/>
          </p:nvSpPr>
          <p:spPr bwMode="auto">
            <a:xfrm>
              <a:off x="6778475" y="2123966"/>
              <a:ext cx="276843" cy="293724"/>
            </a:xfrm>
            <a:custGeom>
              <a:avLst/>
              <a:gdLst>
                <a:gd name="T0" fmla="*/ 146 w 535"/>
                <a:gd name="T1" fmla="*/ 66 h 568"/>
                <a:gd name="T2" fmla="*/ 136 w 535"/>
                <a:gd name="T3" fmla="*/ 231 h 568"/>
                <a:gd name="T4" fmla="*/ 161 w 535"/>
                <a:gd name="T5" fmla="*/ 274 h 568"/>
                <a:gd name="T6" fmla="*/ 184 w 535"/>
                <a:gd name="T7" fmla="*/ 332 h 568"/>
                <a:gd name="T8" fmla="*/ 189 w 535"/>
                <a:gd name="T9" fmla="*/ 385 h 568"/>
                <a:gd name="T10" fmla="*/ 97 w 535"/>
                <a:gd name="T11" fmla="*/ 437 h 568"/>
                <a:gd name="T12" fmla="*/ 0 w 535"/>
                <a:gd name="T13" fmla="*/ 554 h 568"/>
                <a:gd name="T14" fmla="*/ 535 w 535"/>
                <a:gd name="T15" fmla="*/ 568 h 568"/>
                <a:gd name="T16" fmla="*/ 501 w 535"/>
                <a:gd name="T17" fmla="*/ 477 h 568"/>
                <a:gd name="T18" fmla="*/ 377 w 535"/>
                <a:gd name="T19" fmla="*/ 412 h 568"/>
                <a:gd name="T20" fmla="*/ 345 w 535"/>
                <a:gd name="T21" fmla="*/ 337 h 568"/>
                <a:gd name="T22" fmla="*/ 361 w 535"/>
                <a:gd name="T23" fmla="*/ 314 h 568"/>
                <a:gd name="T24" fmla="*/ 385 w 535"/>
                <a:gd name="T25" fmla="*/ 267 h 568"/>
                <a:gd name="T26" fmla="*/ 389 w 535"/>
                <a:gd name="T27" fmla="*/ 199 h 568"/>
                <a:gd name="T28" fmla="*/ 383 w 535"/>
                <a:gd name="T29" fmla="*/ 54 h 568"/>
                <a:gd name="T30" fmla="*/ 266 w 535"/>
                <a:gd name="T31" fmla="*/ 0 h 568"/>
                <a:gd name="T32" fmla="*/ 266 w 535"/>
                <a:gd name="T33" fmla="*/ 27 h 568"/>
                <a:gd name="T34" fmla="*/ 319 w 535"/>
                <a:gd name="T35" fmla="*/ 49 h 568"/>
                <a:gd name="T36" fmla="*/ 362 w 535"/>
                <a:gd name="T37" fmla="*/ 70 h 568"/>
                <a:gd name="T38" fmla="*/ 362 w 535"/>
                <a:gd name="T39" fmla="*/ 198 h 568"/>
                <a:gd name="T40" fmla="*/ 368 w 535"/>
                <a:gd name="T41" fmla="*/ 213 h 568"/>
                <a:gd name="T42" fmla="*/ 364 w 535"/>
                <a:gd name="T43" fmla="*/ 251 h 568"/>
                <a:gd name="T44" fmla="*/ 350 w 535"/>
                <a:gd name="T45" fmla="*/ 255 h 568"/>
                <a:gd name="T46" fmla="*/ 337 w 535"/>
                <a:gd name="T47" fmla="*/ 302 h 568"/>
                <a:gd name="T48" fmla="*/ 325 w 535"/>
                <a:gd name="T49" fmla="*/ 320 h 568"/>
                <a:gd name="T50" fmla="*/ 318 w 535"/>
                <a:gd name="T51" fmla="*/ 332 h 568"/>
                <a:gd name="T52" fmla="*/ 320 w 535"/>
                <a:gd name="T53" fmla="*/ 391 h 568"/>
                <a:gd name="T54" fmla="*/ 365 w 535"/>
                <a:gd name="T55" fmla="*/ 436 h 568"/>
                <a:gd name="T56" fmla="*/ 482 w 535"/>
                <a:gd name="T57" fmla="*/ 496 h 568"/>
                <a:gd name="T58" fmla="*/ 30 w 535"/>
                <a:gd name="T59" fmla="*/ 541 h 568"/>
                <a:gd name="T60" fmla="*/ 107 w 535"/>
                <a:gd name="T61" fmla="*/ 462 h 568"/>
                <a:gd name="T62" fmla="*/ 214 w 535"/>
                <a:gd name="T63" fmla="*/ 393 h 568"/>
                <a:gd name="T64" fmla="*/ 215 w 535"/>
                <a:gd name="T65" fmla="*/ 390 h 568"/>
                <a:gd name="T66" fmla="*/ 217 w 535"/>
                <a:gd name="T67" fmla="*/ 324 h 568"/>
                <a:gd name="T68" fmla="*/ 205 w 535"/>
                <a:gd name="T69" fmla="*/ 316 h 568"/>
                <a:gd name="T70" fmla="*/ 186 w 535"/>
                <a:gd name="T71" fmla="*/ 266 h 568"/>
                <a:gd name="T72" fmla="*/ 173 w 535"/>
                <a:gd name="T73" fmla="*/ 254 h 568"/>
                <a:gd name="T74" fmla="*/ 162 w 535"/>
                <a:gd name="T75" fmla="*/ 228 h 568"/>
                <a:gd name="T76" fmla="*/ 175 w 535"/>
                <a:gd name="T77" fmla="*/ 208 h 568"/>
                <a:gd name="T78" fmla="*/ 171 w 535"/>
                <a:gd name="T79" fmla="*/ 76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5" h="568">
                  <a:moveTo>
                    <a:pt x="266" y="0"/>
                  </a:moveTo>
                  <a:cubicBezTo>
                    <a:pt x="203" y="1"/>
                    <a:pt x="163" y="27"/>
                    <a:pt x="146" y="66"/>
                  </a:cubicBezTo>
                  <a:cubicBezTo>
                    <a:pt x="130" y="103"/>
                    <a:pt x="134" y="150"/>
                    <a:pt x="145" y="199"/>
                  </a:cubicBezTo>
                  <a:cubicBezTo>
                    <a:pt x="139" y="206"/>
                    <a:pt x="134" y="216"/>
                    <a:pt x="136" y="231"/>
                  </a:cubicBezTo>
                  <a:cubicBezTo>
                    <a:pt x="137" y="245"/>
                    <a:pt x="143" y="257"/>
                    <a:pt x="149" y="267"/>
                  </a:cubicBezTo>
                  <a:cubicBezTo>
                    <a:pt x="152" y="272"/>
                    <a:pt x="157" y="272"/>
                    <a:pt x="161" y="274"/>
                  </a:cubicBezTo>
                  <a:cubicBezTo>
                    <a:pt x="163" y="288"/>
                    <a:pt x="167" y="302"/>
                    <a:pt x="173" y="314"/>
                  </a:cubicBezTo>
                  <a:cubicBezTo>
                    <a:pt x="177" y="321"/>
                    <a:pt x="180" y="327"/>
                    <a:pt x="184" y="332"/>
                  </a:cubicBezTo>
                  <a:cubicBezTo>
                    <a:pt x="186" y="334"/>
                    <a:pt x="188" y="335"/>
                    <a:pt x="190" y="337"/>
                  </a:cubicBezTo>
                  <a:cubicBezTo>
                    <a:pt x="190" y="354"/>
                    <a:pt x="190" y="367"/>
                    <a:pt x="189" y="385"/>
                  </a:cubicBezTo>
                  <a:cubicBezTo>
                    <a:pt x="184" y="395"/>
                    <a:pt x="174" y="404"/>
                    <a:pt x="158" y="412"/>
                  </a:cubicBezTo>
                  <a:cubicBezTo>
                    <a:pt x="141" y="420"/>
                    <a:pt x="119" y="428"/>
                    <a:pt x="97" y="437"/>
                  </a:cubicBezTo>
                  <a:cubicBezTo>
                    <a:pt x="74" y="447"/>
                    <a:pt x="52" y="459"/>
                    <a:pt x="33" y="477"/>
                  </a:cubicBezTo>
                  <a:cubicBezTo>
                    <a:pt x="15" y="495"/>
                    <a:pt x="2" y="521"/>
                    <a:pt x="0" y="554"/>
                  </a:cubicBezTo>
                  <a:lnTo>
                    <a:pt x="0" y="568"/>
                  </a:lnTo>
                  <a:lnTo>
                    <a:pt x="535" y="568"/>
                  </a:lnTo>
                  <a:lnTo>
                    <a:pt x="534" y="554"/>
                  </a:lnTo>
                  <a:cubicBezTo>
                    <a:pt x="532" y="521"/>
                    <a:pt x="519" y="495"/>
                    <a:pt x="501" y="477"/>
                  </a:cubicBezTo>
                  <a:cubicBezTo>
                    <a:pt x="483" y="459"/>
                    <a:pt x="460" y="447"/>
                    <a:pt x="438" y="437"/>
                  </a:cubicBezTo>
                  <a:cubicBezTo>
                    <a:pt x="416" y="428"/>
                    <a:pt x="394" y="420"/>
                    <a:pt x="377" y="412"/>
                  </a:cubicBezTo>
                  <a:cubicBezTo>
                    <a:pt x="361" y="404"/>
                    <a:pt x="350" y="395"/>
                    <a:pt x="346" y="385"/>
                  </a:cubicBezTo>
                  <a:cubicBezTo>
                    <a:pt x="345" y="367"/>
                    <a:pt x="345" y="354"/>
                    <a:pt x="345" y="337"/>
                  </a:cubicBezTo>
                  <a:cubicBezTo>
                    <a:pt x="347" y="335"/>
                    <a:pt x="349" y="334"/>
                    <a:pt x="351" y="332"/>
                  </a:cubicBezTo>
                  <a:cubicBezTo>
                    <a:pt x="354" y="327"/>
                    <a:pt x="358" y="321"/>
                    <a:pt x="361" y="314"/>
                  </a:cubicBezTo>
                  <a:cubicBezTo>
                    <a:pt x="367" y="302"/>
                    <a:pt x="371" y="288"/>
                    <a:pt x="373" y="274"/>
                  </a:cubicBezTo>
                  <a:cubicBezTo>
                    <a:pt x="377" y="272"/>
                    <a:pt x="382" y="272"/>
                    <a:pt x="385" y="267"/>
                  </a:cubicBezTo>
                  <a:cubicBezTo>
                    <a:pt x="392" y="259"/>
                    <a:pt x="396" y="247"/>
                    <a:pt x="398" y="231"/>
                  </a:cubicBezTo>
                  <a:cubicBezTo>
                    <a:pt x="400" y="216"/>
                    <a:pt x="395" y="207"/>
                    <a:pt x="389" y="199"/>
                  </a:cubicBezTo>
                  <a:cubicBezTo>
                    <a:pt x="396" y="178"/>
                    <a:pt x="404" y="144"/>
                    <a:pt x="401" y="109"/>
                  </a:cubicBezTo>
                  <a:cubicBezTo>
                    <a:pt x="400" y="90"/>
                    <a:pt x="395" y="70"/>
                    <a:pt x="383" y="54"/>
                  </a:cubicBezTo>
                  <a:cubicBezTo>
                    <a:pt x="373" y="40"/>
                    <a:pt x="356" y="30"/>
                    <a:pt x="334" y="25"/>
                  </a:cubicBezTo>
                  <a:cubicBezTo>
                    <a:pt x="320" y="7"/>
                    <a:pt x="295" y="0"/>
                    <a:pt x="266" y="0"/>
                  </a:cubicBezTo>
                  <a:lnTo>
                    <a:pt x="266" y="0"/>
                  </a:lnTo>
                  <a:close/>
                  <a:moveTo>
                    <a:pt x="266" y="27"/>
                  </a:moveTo>
                  <a:cubicBezTo>
                    <a:pt x="293" y="27"/>
                    <a:pt x="310" y="35"/>
                    <a:pt x="315" y="43"/>
                  </a:cubicBezTo>
                  <a:lnTo>
                    <a:pt x="319" y="49"/>
                  </a:lnTo>
                  <a:lnTo>
                    <a:pt x="325" y="50"/>
                  </a:lnTo>
                  <a:cubicBezTo>
                    <a:pt x="344" y="52"/>
                    <a:pt x="354" y="60"/>
                    <a:pt x="362" y="70"/>
                  </a:cubicBezTo>
                  <a:cubicBezTo>
                    <a:pt x="369" y="80"/>
                    <a:pt x="373" y="95"/>
                    <a:pt x="374" y="111"/>
                  </a:cubicBezTo>
                  <a:cubicBezTo>
                    <a:pt x="377" y="143"/>
                    <a:pt x="368" y="180"/>
                    <a:pt x="362" y="198"/>
                  </a:cubicBezTo>
                  <a:lnTo>
                    <a:pt x="359" y="208"/>
                  </a:lnTo>
                  <a:lnTo>
                    <a:pt x="368" y="213"/>
                  </a:lnTo>
                  <a:cubicBezTo>
                    <a:pt x="367" y="213"/>
                    <a:pt x="373" y="217"/>
                    <a:pt x="372" y="228"/>
                  </a:cubicBezTo>
                  <a:cubicBezTo>
                    <a:pt x="370" y="241"/>
                    <a:pt x="367" y="248"/>
                    <a:pt x="364" y="251"/>
                  </a:cubicBezTo>
                  <a:cubicBezTo>
                    <a:pt x="362" y="254"/>
                    <a:pt x="361" y="254"/>
                    <a:pt x="361" y="254"/>
                  </a:cubicBezTo>
                  <a:lnTo>
                    <a:pt x="350" y="255"/>
                  </a:lnTo>
                  <a:lnTo>
                    <a:pt x="348" y="266"/>
                  </a:lnTo>
                  <a:cubicBezTo>
                    <a:pt x="347" y="277"/>
                    <a:pt x="343" y="291"/>
                    <a:pt x="337" y="302"/>
                  </a:cubicBezTo>
                  <a:cubicBezTo>
                    <a:pt x="335" y="308"/>
                    <a:pt x="332" y="313"/>
                    <a:pt x="329" y="316"/>
                  </a:cubicBezTo>
                  <a:cubicBezTo>
                    <a:pt x="327" y="319"/>
                    <a:pt x="324" y="321"/>
                    <a:pt x="325" y="320"/>
                  </a:cubicBezTo>
                  <a:lnTo>
                    <a:pt x="318" y="324"/>
                  </a:lnTo>
                  <a:lnTo>
                    <a:pt x="318" y="332"/>
                  </a:lnTo>
                  <a:cubicBezTo>
                    <a:pt x="318" y="352"/>
                    <a:pt x="318" y="367"/>
                    <a:pt x="320" y="390"/>
                  </a:cubicBezTo>
                  <a:lnTo>
                    <a:pt x="320" y="391"/>
                  </a:lnTo>
                  <a:lnTo>
                    <a:pt x="320" y="393"/>
                  </a:lnTo>
                  <a:cubicBezTo>
                    <a:pt x="328" y="413"/>
                    <a:pt x="346" y="426"/>
                    <a:pt x="365" y="436"/>
                  </a:cubicBezTo>
                  <a:cubicBezTo>
                    <a:pt x="384" y="445"/>
                    <a:pt x="406" y="453"/>
                    <a:pt x="427" y="462"/>
                  </a:cubicBezTo>
                  <a:cubicBezTo>
                    <a:pt x="448" y="471"/>
                    <a:pt x="468" y="481"/>
                    <a:pt x="482" y="496"/>
                  </a:cubicBezTo>
                  <a:cubicBezTo>
                    <a:pt x="493" y="507"/>
                    <a:pt x="500" y="522"/>
                    <a:pt x="504" y="541"/>
                  </a:cubicBezTo>
                  <a:lnTo>
                    <a:pt x="30" y="541"/>
                  </a:lnTo>
                  <a:cubicBezTo>
                    <a:pt x="34" y="522"/>
                    <a:pt x="41" y="507"/>
                    <a:pt x="52" y="496"/>
                  </a:cubicBezTo>
                  <a:cubicBezTo>
                    <a:pt x="67" y="481"/>
                    <a:pt x="86" y="471"/>
                    <a:pt x="107" y="462"/>
                  </a:cubicBezTo>
                  <a:cubicBezTo>
                    <a:pt x="128" y="453"/>
                    <a:pt x="150" y="445"/>
                    <a:pt x="170" y="436"/>
                  </a:cubicBezTo>
                  <a:cubicBezTo>
                    <a:pt x="189" y="426"/>
                    <a:pt x="207" y="413"/>
                    <a:pt x="214" y="393"/>
                  </a:cubicBezTo>
                  <a:lnTo>
                    <a:pt x="215" y="391"/>
                  </a:lnTo>
                  <a:lnTo>
                    <a:pt x="215" y="390"/>
                  </a:lnTo>
                  <a:cubicBezTo>
                    <a:pt x="217" y="367"/>
                    <a:pt x="217" y="352"/>
                    <a:pt x="217" y="332"/>
                  </a:cubicBezTo>
                  <a:lnTo>
                    <a:pt x="217" y="324"/>
                  </a:lnTo>
                  <a:lnTo>
                    <a:pt x="209" y="320"/>
                  </a:lnTo>
                  <a:cubicBezTo>
                    <a:pt x="211" y="321"/>
                    <a:pt x="208" y="319"/>
                    <a:pt x="205" y="316"/>
                  </a:cubicBezTo>
                  <a:cubicBezTo>
                    <a:pt x="203" y="312"/>
                    <a:pt x="200" y="308"/>
                    <a:pt x="197" y="302"/>
                  </a:cubicBezTo>
                  <a:cubicBezTo>
                    <a:pt x="192" y="291"/>
                    <a:pt x="187" y="277"/>
                    <a:pt x="186" y="266"/>
                  </a:cubicBezTo>
                  <a:lnTo>
                    <a:pt x="184" y="255"/>
                  </a:lnTo>
                  <a:lnTo>
                    <a:pt x="173" y="254"/>
                  </a:lnTo>
                  <a:cubicBezTo>
                    <a:pt x="173" y="254"/>
                    <a:pt x="172" y="254"/>
                    <a:pt x="170" y="251"/>
                  </a:cubicBezTo>
                  <a:cubicBezTo>
                    <a:pt x="167" y="248"/>
                    <a:pt x="164" y="241"/>
                    <a:pt x="162" y="228"/>
                  </a:cubicBezTo>
                  <a:cubicBezTo>
                    <a:pt x="160" y="222"/>
                    <a:pt x="165" y="217"/>
                    <a:pt x="166" y="213"/>
                  </a:cubicBezTo>
                  <a:lnTo>
                    <a:pt x="175" y="208"/>
                  </a:lnTo>
                  <a:lnTo>
                    <a:pt x="172" y="199"/>
                  </a:lnTo>
                  <a:cubicBezTo>
                    <a:pt x="160" y="150"/>
                    <a:pt x="158" y="106"/>
                    <a:pt x="171" y="76"/>
                  </a:cubicBezTo>
                  <a:cubicBezTo>
                    <a:pt x="184" y="47"/>
                    <a:pt x="210" y="28"/>
                    <a:pt x="266" y="2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217661" y="1739093"/>
            <a:ext cx="467485" cy="468757"/>
            <a:chOff x="5955125" y="1703581"/>
            <a:chExt cx="467485" cy="468757"/>
          </a:xfrm>
        </p:grpSpPr>
        <p:sp>
          <p:nvSpPr>
            <p:cNvPr id="135" name="타원 134"/>
            <p:cNvSpPr/>
            <p:nvPr/>
          </p:nvSpPr>
          <p:spPr>
            <a:xfrm>
              <a:off x="5955125" y="1703581"/>
              <a:ext cx="467485" cy="46875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3" name="Box"/>
            <p:cNvSpPr>
              <a:spLocks noChangeAspect="1" noEditPoints="1"/>
            </p:cNvSpPr>
            <p:nvPr/>
          </p:nvSpPr>
          <p:spPr bwMode="auto">
            <a:xfrm>
              <a:off x="6045449" y="1829168"/>
              <a:ext cx="307268" cy="230451"/>
            </a:xfrm>
            <a:custGeom>
              <a:avLst/>
              <a:gdLst>
                <a:gd name="T0" fmla="*/ 576 w 673"/>
                <a:gd name="T1" fmla="*/ 0 h 506"/>
                <a:gd name="T2" fmla="*/ 211 w 673"/>
                <a:gd name="T3" fmla="*/ 0 h 506"/>
                <a:gd name="T4" fmla="*/ 203 w 673"/>
                <a:gd name="T5" fmla="*/ 3 h 506"/>
                <a:gd name="T6" fmla="*/ 64 w 673"/>
                <a:gd name="T7" fmla="*/ 109 h 506"/>
                <a:gd name="T8" fmla="*/ 59 w 673"/>
                <a:gd name="T9" fmla="*/ 114 h 506"/>
                <a:gd name="T10" fmla="*/ 6 w 673"/>
                <a:gd name="T11" fmla="*/ 221 h 506"/>
                <a:gd name="T12" fmla="*/ 24 w 673"/>
                <a:gd name="T13" fmla="*/ 238 h 506"/>
                <a:gd name="T14" fmla="*/ 58 w 673"/>
                <a:gd name="T15" fmla="*/ 221 h 506"/>
                <a:gd name="T16" fmla="*/ 58 w 673"/>
                <a:gd name="T17" fmla="*/ 493 h 506"/>
                <a:gd name="T18" fmla="*/ 71 w 673"/>
                <a:gd name="T19" fmla="*/ 506 h 506"/>
                <a:gd name="T20" fmla="*/ 471 w 673"/>
                <a:gd name="T21" fmla="*/ 506 h 506"/>
                <a:gd name="T22" fmla="*/ 482 w 673"/>
                <a:gd name="T23" fmla="*/ 501 h 506"/>
                <a:gd name="T24" fmla="*/ 588 w 673"/>
                <a:gd name="T25" fmla="*/ 368 h 506"/>
                <a:gd name="T26" fmla="*/ 591 w 673"/>
                <a:gd name="T27" fmla="*/ 360 h 506"/>
                <a:gd name="T28" fmla="*/ 591 w 673"/>
                <a:gd name="T29" fmla="*/ 232 h 506"/>
                <a:gd name="T30" fmla="*/ 667 w 673"/>
                <a:gd name="T31" fmla="*/ 156 h 506"/>
                <a:gd name="T32" fmla="*/ 669 w 673"/>
                <a:gd name="T33" fmla="*/ 140 h 506"/>
                <a:gd name="T34" fmla="*/ 591 w 673"/>
                <a:gd name="T35" fmla="*/ 8 h 506"/>
                <a:gd name="T36" fmla="*/ 576 w 673"/>
                <a:gd name="T37" fmla="*/ 0 h 506"/>
                <a:gd name="T38" fmla="*/ 215 w 673"/>
                <a:gd name="T39" fmla="*/ 26 h 506"/>
                <a:gd name="T40" fmla="*/ 546 w 673"/>
                <a:gd name="T41" fmla="*/ 26 h 506"/>
                <a:gd name="T42" fmla="*/ 466 w 673"/>
                <a:gd name="T43" fmla="*/ 106 h 506"/>
                <a:gd name="T44" fmla="*/ 111 w 673"/>
                <a:gd name="T45" fmla="*/ 106 h 506"/>
                <a:gd name="T46" fmla="*/ 215 w 673"/>
                <a:gd name="T47" fmla="*/ 26 h 506"/>
                <a:gd name="T48" fmla="*/ 575 w 673"/>
                <a:gd name="T49" fmla="*/ 35 h 506"/>
                <a:gd name="T50" fmla="*/ 641 w 673"/>
                <a:gd name="T51" fmla="*/ 144 h 506"/>
                <a:gd name="T52" fmla="*/ 554 w 673"/>
                <a:gd name="T53" fmla="*/ 232 h 506"/>
                <a:gd name="T54" fmla="*/ 488 w 673"/>
                <a:gd name="T55" fmla="*/ 122 h 506"/>
                <a:gd name="T56" fmla="*/ 575 w 673"/>
                <a:gd name="T57" fmla="*/ 35 h 506"/>
                <a:gd name="T58" fmla="*/ 85 w 673"/>
                <a:gd name="T59" fmla="*/ 133 h 506"/>
                <a:gd name="T60" fmla="*/ 458 w 673"/>
                <a:gd name="T61" fmla="*/ 133 h 506"/>
                <a:gd name="T62" fmla="*/ 458 w 673"/>
                <a:gd name="T63" fmla="*/ 480 h 506"/>
                <a:gd name="T64" fmla="*/ 85 w 673"/>
                <a:gd name="T65" fmla="*/ 480 h 506"/>
                <a:gd name="T66" fmla="*/ 85 w 673"/>
                <a:gd name="T67" fmla="*/ 200 h 506"/>
                <a:gd name="T68" fmla="*/ 85 w 673"/>
                <a:gd name="T69" fmla="*/ 200 h 506"/>
                <a:gd name="T70" fmla="*/ 85 w 673"/>
                <a:gd name="T71" fmla="*/ 133 h 506"/>
                <a:gd name="T72" fmla="*/ 485 w 673"/>
                <a:gd name="T73" fmla="*/ 168 h 506"/>
                <a:gd name="T74" fmla="*/ 540 w 673"/>
                <a:gd name="T75" fmla="*/ 260 h 506"/>
                <a:gd name="T76" fmla="*/ 565 w 673"/>
                <a:gd name="T77" fmla="*/ 259 h 506"/>
                <a:gd name="T78" fmla="*/ 565 w 673"/>
                <a:gd name="T79" fmla="*/ 355 h 506"/>
                <a:gd name="T80" fmla="*/ 485 w 673"/>
                <a:gd name="T81" fmla="*/ 455 h 506"/>
                <a:gd name="T82" fmla="*/ 485 w 673"/>
                <a:gd name="T83" fmla="*/ 168 h 506"/>
                <a:gd name="T84" fmla="*/ 58 w 673"/>
                <a:gd name="T85" fmla="*/ 176 h 506"/>
                <a:gd name="T86" fmla="*/ 58 w 673"/>
                <a:gd name="T87" fmla="*/ 192 h 506"/>
                <a:gd name="T88" fmla="*/ 48 w 673"/>
                <a:gd name="T89" fmla="*/ 197 h 506"/>
                <a:gd name="T90" fmla="*/ 58 w 673"/>
                <a:gd name="T91" fmla="*/ 176 h 506"/>
                <a:gd name="T92" fmla="*/ 205 w 673"/>
                <a:gd name="T93" fmla="*/ 186 h 506"/>
                <a:gd name="T94" fmla="*/ 205 w 673"/>
                <a:gd name="T95" fmla="*/ 213 h 506"/>
                <a:gd name="T96" fmla="*/ 338 w 673"/>
                <a:gd name="T97" fmla="*/ 213 h 506"/>
                <a:gd name="T98" fmla="*/ 338 w 673"/>
                <a:gd name="T99" fmla="*/ 186 h 506"/>
                <a:gd name="T100" fmla="*/ 205 w 673"/>
                <a:gd name="T101" fmla="*/ 18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3" h="506">
                  <a:moveTo>
                    <a:pt x="576" y="0"/>
                  </a:moveTo>
                  <a:lnTo>
                    <a:pt x="211" y="0"/>
                  </a:lnTo>
                  <a:cubicBezTo>
                    <a:pt x="208" y="0"/>
                    <a:pt x="205" y="1"/>
                    <a:pt x="203" y="3"/>
                  </a:cubicBezTo>
                  <a:lnTo>
                    <a:pt x="64" y="109"/>
                  </a:lnTo>
                  <a:cubicBezTo>
                    <a:pt x="61" y="111"/>
                    <a:pt x="60" y="112"/>
                    <a:pt x="59" y="114"/>
                  </a:cubicBezTo>
                  <a:lnTo>
                    <a:pt x="6" y="221"/>
                  </a:lnTo>
                  <a:cubicBezTo>
                    <a:pt x="0" y="232"/>
                    <a:pt x="12" y="244"/>
                    <a:pt x="24" y="238"/>
                  </a:cubicBezTo>
                  <a:lnTo>
                    <a:pt x="58" y="221"/>
                  </a:lnTo>
                  <a:lnTo>
                    <a:pt x="58" y="493"/>
                  </a:lnTo>
                  <a:cubicBezTo>
                    <a:pt x="58" y="501"/>
                    <a:pt x="64" y="506"/>
                    <a:pt x="71" y="506"/>
                  </a:cubicBezTo>
                  <a:lnTo>
                    <a:pt x="471" y="506"/>
                  </a:lnTo>
                  <a:cubicBezTo>
                    <a:pt x="476" y="506"/>
                    <a:pt x="479" y="504"/>
                    <a:pt x="482" y="501"/>
                  </a:cubicBezTo>
                  <a:cubicBezTo>
                    <a:pt x="517" y="457"/>
                    <a:pt x="553" y="413"/>
                    <a:pt x="588" y="368"/>
                  </a:cubicBezTo>
                  <a:cubicBezTo>
                    <a:pt x="590" y="366"/>
                    <a:pt x="591" y="363"/>
                    <a:pt x="591" y="360"/>
                  </a:cubicBezTo>
                  <a:lnTo>
                    <a:pt x="591" y="232"/>
                  </a:lnTo>
                  <a:cubicBezTo>
                    <a:pt x="616" y="207"/>
                    <a:pt x="642" y="181"/>
                    <a:pt x="667" y="156"/>
                  </a:cubicBezTo>
                  <a:cubicBezTo>
                    <a:pt x="672" y="152"/>
                    <a:pt x="673" y="145"/>
                    <a:pt x="669" y="140"/>
                  </a:cubicBezTo>
                  <a:lnTo>
                    <a:pt x="591" y="8"/>
                  </a:lnTo>
                  <a:cubicBezTo>
                    <a:pt x="586" y="1"/>
                    <a:pt x="582" y="0"/>
                    <a:pt x="576" y="0"/>
                  </a:cubicBezTo>
                  <a:close/>
                  <a:moveTo>
                    <a:pt x="215" y="26"/>
                  </a:moveTo>
                  <a:lnTo>
                    <a:pt x="546" y="26"/>
                  </a:lnTo>
                  <a:lnTo>
                    <a:pt x="466" y="106"/>
                  </a:lnTo>
                  <a:lnTo>
                    <a:pt x="111" y="106"/>
                  </a:lnTo>
                  <a:lnTo>
                    <a:pt x="215" y="26"/>
                  </a:lnTo>
                  <a:close/>
                  <a:moveTo>
                    <a:pt x="575" y="35"/>
                  </a:moveTo>
                  <a:lnTo>
                    <a:pt x="641" y="144"/>
                  </a:lnTo>
                  <a:lnTo>
                    <a:pt x="554" y="232"/>
                  </a:lnTo>
                  <a:lnTo>
                    <a:pt x="488" y="122"/>
                  </a:lnTo>
                  <a:lnTo>
                    <a:pt x="575" y="35"/>
                  </a:lnTo>
                  <a:close/>
                  <a:moveTo>
                    <a:pt x="85" y="133"/>
                  </a:moveTo>
                  <a:lnTo>
                    <a:pt x="458" y="133"/>
                  </a:lnTo>
                  <a:lnTo>
                    <a:pt x="458" y="480"/>
                  </a:lnTo>
                  <a:lnTo>
                    <a:pt x="85" y="480"/>
                  </a:lnTo>
                  <a:lnTo>
                    <a:pt x="85" y="200"/>
                  </a:lnTo>
                  <a:lnTo>
                    <a:pt x="85" y="200"/>
                  </a:lnTo>
                  <a:lnTo>
                    <a:pt x="85" y="133"/>
                  </a:lnTo>
                  <a:close/>
                  <a:moveTo>
                    <a:pt x="485" y="168"/>
                  </a:moveTo>
                  <a:lnTo>
                    <a:pt x="540" y="260"/>
                  </a:lnTo>
                  <a:cubicBezTo>
                    <a:pt x="547" y="269"/>
                    <a:pt x="556" y="267"/>
                    <a:pt x="565" y="259"/>
                  </a:cubicBezTo>
                  <a:lnTo>
                    <a:pt x="565" y="355"/>
                  </a:lnTo>
                  <a:lnTo>
                    <a:pt x="485" y="455"/>
                  </a:lnTo>
                  <a:lnTo>
                    <a:pt x="485" y="168"/>
                  </a:lnTo>
                  <a:close/>
                  <a:moveTo>
                    <a:pt x="58" y="176"/>
                  </a:moveTo>
                  <a:lnTo>
                    <a:pt x="58" y="192"/>
                  </a:lnTo>
                  <a:lnTo>
                    <a:pt x="48" y="197"/>
                  </a:lnTo>
                  <a:lnTo>
                    <a:pt x="58" y="176"/>
                  </a:lnTo>
                  <a:close/>
                  <a:moveTo>
                    <a:pt x="205" y="186"/>
                  </a:moveTo>
                  <a:cubicBezTo>
                    <a:pt x="187" y="186"/>
                    <a:pt x="187" y="213"/>
                    <a:pt x="205" y="213"/>
                  </a:cubicBezTo>
                  <a:lnTo>
                    <a:pt x="338" y="213"/>
                  </a:lnTo>
                  <a:cubicBezTo>
                    <a:pt x="356" y="213"/>
                    <a:pt x="356" y="186"/>
                    <a:pt x="338" y="186"/>
                  </a:cubicBezTo>
                  <a:lnTo>
                    <a:pt x="205" y="18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84" name="직선 화살표 연결선 183"/>
          <p:cNvCxnSpPr>
            <a:stCxn id="150" idx="6"/>
            <a:endCxn id="129" idx="2"/>
          </p:cNvCxnSpPr>
          <p:nvPr/>
        </p:nvCxnSpPr>
        <p:spPr>
          <a:xfrm flipV="1">
            <a:off x="3772255" y="1975649"/>
            <a:ext cx="532560" cy="63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/>
          <p:cNvCxnSpPr>
            <a:stCxn id="135" idx="6"/>
            <a:endCxn id="165" idx="2"/>
          </p:cNvCxnSpPr>
          <p:nvPr/>
        </p:nvCxnSpPr>
        <p:spPr>
          <a:xfrm flipV="1">
            <a:off x="6685146" y="1969768"/>
            <a:ext cx="550171" cy="3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타원 306"/>
          <p:cNvSpPr/>
          <p:nvPr/>
        </p:nvSpPr>
        <p:spPr>
          <a:xfrm>
            <a:off x="1521875" y="1748758"/>
            <a:ext cx="447805" cy="4622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08" name="직선 화살표 연결선 307"/>
          <p:cNvCxnSpPr>
            <a:cxnSpLocks/>
            <a:stCxn id="307" idx="6"/>
            <a:endCxn id="171" idx="1"/>
          </p:cNvCxnSpPr>
          <p:nvPr/>
        </p:nvCxnSpPr>
        <p:spPr>
          <a:xfrm>
            <a:off x="1969680" y="1979906"/>
            <a:ext cx="350835" cy="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o-do"/>
          <p:cNvSpPr>
            <a:spLocks noChangeAspect="1" noEditPoints="1"/>
          </p:cNvSpPr>
          <p:nvPr/>
        </p:nvSpPr>
        <p:spPr bwMode="auto">
          <a:xfrm>
            <a:off x="1616109" y="1848380"/>
            <a:ext cx="271886" cy="269273"/>
          </a:xfrm>
          <a:custGeom>
            <a:avLst/>
            <a:gdLst>
              <a:gd name="T0" fmla="*/ 195 w 675"/>
              <a:gd name="T1" fmla="*/ 1 h 670"/>
              <a:gd name="T2" fmla="*/ 184 w 675"/>
              <a:gd name="T3" fmla="*/ 7 h 670"/>
              <a:gd name="T4" fmla="*/ 87 w 675"/>
              <a:gd name="T5" fmla="*/ 152 h 670"/>
              <a:gd name="T6" fmla="*/ 32 w 675"/>
              <a:gd name="T7" fmla="*/ 86 h 670"/>
              <a:gd name="T8" fmla="*/ 12 w 675"/>
              <a:gd name="T9" fmla="*/ 103 h 670"/>
              <a:gd name="T10" fmla="*/ 78 w 675"/>
              <a:gd name="T11" fmla="*/ 183 h 670"/>
              <a:gd name="T12" fmla="*/ 100 w 675"/>
              <a:gd name="T13" fmla="*/ 182 h 670"/>
              <a:gd name="T14" fmla="*/ 206 w 675"/>
              <a:gd name="T15" fmla="*/ 22 h 670"/>
              <a:gd name="T16" fmla="*/ 195 w 675"/>
              <a:gd name="T17" fmla="*/ 1 h 670"/>
              <a:gd name="T18" fmla="*/ 275 w 675"/>
              <a:gd name="T19" fmla="*/ 94 h 670"/>
              <a:gd name="T20" fmla="*/ 275 w 675"/>
              <a:gd name="T21" fmla="*/ 121 h 670"/>
              <a:gd name="T22" fmla="*/ 675 w 675"/>
              <a:gd name="T23" fmla="*/ 121 h 670"/>
              <a:gd name="T24" fmla="*/ 675 w 675"/>
              <a:gd name="T25" fmla="*/ 94 h 670"/>
              <a:gd name="T26" fmla="*/ 275 w 675"/>
              <a:gd name="T27" fmla="*/ 94 h 670"/>
              <a:gd name="T28" fmla="*/ 195 w 675"/>
              <a:gd name="T29" fmla="*/ 227 h 670"/>
              <a:gd name="T30" fmla="*/ 184 w 675"/>
              <a:gd name="T31" fmla="*/ 233 h 670"/>
              <a:gd name="T32" fmla="*/ 87 w 675"/>
              <a:gd name="T33" fmla="*/ 379 h 670"/>
              <a:gd name="T34" fmla="*/ 32 w 675"/>
              <a:gd name="T35" fmla="*/ 312 h 670"/>
              <a:gd name="T36" fmla="*/ 12 w 675"/>
              <a:gd name="T37" fmla="*/ 329 h 670"/>
              <a:gd name="T38" fmla="*/ 78 w 675"/>
              <a:gd name="T39" fmla="*/ 409 h 670"/>
              <a:gd name="T40" fmla="*/ 100 w 675"/>
              <a:gd name="T41" fmla="*/ 408 h 670"/>
              <a:gd name="T42" fmla="*/ 206 w 675"/>
              <a:gd name="T43" fmla="*/ 248 h 670"/>
              <a:gd name="T44" fmla="*/ 195 w 675"/>
              <a:gd name="T45" fmla="*/ 227 h 670"/>
              <a:gd name="T46" fmla="*/ 275 w 675"/>
              <a:gd name="T47" fmla="*/ 321 h 670"/>
              <a:gd name="T48" fmla="*/ 275 w 675"/>
              <a:gd name="T49" fmla="*/ 348 h 670"/>
              <a:gd name="T50" fmla="*/ 675 w 675"/>
              <a:gd name="T51" fmla="*/ 348 h 670"/>
              <a:gd name="T52" fmla="*/ 675 w 675"/>
              <a:gd name="T53" fmla="*/ 321 h 670"/>
              <a:gd name="T54" fmla="*/ 275 w 675"/>
              <a:gd name="T55" fmla="*/ 321 h 670"/>
              <a:gd name="T56" fmla="*/ 195 w 675"/>
              <a:gd name="T57" fmla="*/ 481 h 670"/>
              <a:gd name="T58" fmla="*/ 184 w 675"/>
              <a:gd name="T59" fmla="*/ 487 h 670"/>
              <a:gd name="T60" fmla="*/ 87 w 675"/>
              <a:gd name="T61" fmla="*/ 632 h 670"/>
              <a:gd name="T62" fmla="*/ 32 w 675"/>
              <a:gd name="T63" fmla="*/ 566 h 670"/>
              <a:gd name="T64" fmla="*/ 12 w 675"/>
              <a:gd name="T65" fmla="*/ 583 h 670"/>
              <a:gd name="T66" fmla="*/ 78 w 675"/>
              <a:gd name="T67" fmla="*/ 663 h 670"/>
              <a:gd name="T68" fmla="*/ 100 w 675"/>
              <a:gd name="T69" fmla="*/ 662 h 670"/>
              <a:gd name="T70" fmla="*/ 206 w 675"/>
              <a:gd name="T71" fmla="*/ 502 h 670"/>
              <a:gd name="T72" fmla="*/ 195 w 675"/>
              <a:gd name="T73" fmla="*/ 481 h 670"/>
              <a:gd name="T74" fmla="*/ 275 w 675"/>
              <a:gd name="T75" fmla="*/ 574 h 670"/>
              <a:gd name="T76" fmla="*/ 275 w 675"/>
              <a:gd name="T77" fmla="*/ 601 h 670"/>
              <a:gd name="T78" fmla="*/ 675 w 675"/>
              <a:gd name="T79" fmla="*/ 601 h 670"/>
              <a:gd name="T80" fmla="*/ 675 w 675"/>
              <a:gd name="T81" fmla="*/ 574 h 670"/>
              <a:gd name="T82" fmla="*/ 275 w 675"/>
              <a:gd name="T83" fmla="*/ 574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75" h="670">
                <a:moveTo>
                  <a:pt x="195" y="1"/>
                </a:moveTo>
                <a:cubicBezTo>
                  <a:pt x="191" y="1"/>
                  <a:pt x="187" y="3"/>
                  <a:pt x="184" y="7"/>
                </a:cubicBezTo>
                <a:lnTo>
                  <a:pt x="87" y="152"/>
                </a:lnTo>
                <a:lnTo>
                  <a:pt x="32" y="86"/>
                </a:lnTo>
                <a:cubicBezTo>
                  <a:pt x="21" y="71"/>
                  <a:pt x="0" y="89"/>
                  <a:pt x="12" y="103"/>
                </a:cubicBezTo>
                <a:lnTo>
                  <a:pt x="78" y="183"/>
                </a:lnTo>
                <a:cubicBezTo>
                  <a:pt x="84" y="190"/>
                  <a:pt x="95" y="189"/>
                  <a:pt x="100" y="182"/>
                </a:cubicBezTo>
                <a:lnTo>
                  <a:pt x="206" y="22"/>
                </a:lnTo>
                <a:cubicBezTo>
                  <a:pt x="213" y="13"/>
                  <a:pt x="206" y="0"/>
                  <a:pt x="195" y="1"/>
                </a:cubicBezTo>
                <a:close/>
                <a:moveTo>
                  <a:pt x="275" y="94"/>
                </a:moveTo>
                <a:lnTo>
                  <a:pt x="275" y="121"/>
                </a:lnTo>
                <a:lnTo>
                  <a:pt x="675" y="121"/>
                </a:lnTo>
                <a:lnTo>
                  <a:pt x="675" y="94"/>
                </a:lnTo>
                <a:lnTo>
                  <a:pt x="275" y="94"/>
                </a:lnTo>
                <a:close/>
                <a:moveTo>
                  <a:pt x="195" y="227"/>
                </a:moveTo>
                <a:cubicBezTo>
                  <a:pt x="191" y="228"/>
                  <a:pt x="187" y="230"/>
                  <a:pt x="184" y="233"/>
                </a:cubicBezTo>
                <a:lnTo>
                  <a:pt x="87" y="379"/>
                </a:lnTo>
                <a:lnTo>
                  <a:pt x="32" y="312"/>
                </a:lnTo>
                <a:cubicBezTo>
                  <a:pt x="21" y="298"/>
                  <a:pt x="0" y="316"/>
                  <a:pt x="12" y="329"/>
                </a:cubicBezTo>
                <a:lnTo>
                  <a:pt x="78" y="409"/>
                </a:lnTo>
                <a:cubicBezTo>
                  <a:pt x="84" y="416"/>
                  <a:pt x="95" y="416"/>
                  <a:pt x="100" y="408"/>
                </a:cubicBezTo>
                <a:lnTo>
                  <a:pt x="206" y="248"/>
                </a:lnTo>
                <a:cubicBezTo>
                  <a:pt x="213" y="239"/>
                  <a:pt x="206" y="227"/>
                  <a:pt x="195" y="227"/>
                </a:cubicBezTo>
                <a:close/>
                <a:moveTo>
                  <a:pt x="275" y="321"/>
                </a:moveTo>
                <a:lnTo>
                  <a:pt x="275" y="348"/>
                </a:lnTo>
                <a:lnTo>
                  <a:pt x="675" y="348"/>
                </a:lnTo>
                <a:lnTo>
                  <a:pt x="675" y="321"/>
                </a:lnTo>
                <a:lnTo>
                  <a:pt x="275" y="321"/>
                </a:lnTo>
                <a:close/>
                <a:moveTo>
                  <a:pt x="195" y="481"/>
                </a:moveTo>
                <a:cubicBezTo>
                  <a:pt x="191" y="481"/>
                  <a:pt x="187" y="483"/>
                  <a:pt x="184" y="487"/>
                </a:cubicBezTo>
                <a:lnTo>
                  <a:pt x="87" y="632"/>
                </a:lnTo>
                <a:lnTo>
                  <a:pt x="32" y="566"/>
                </a:lnTo>
                <a:cubicBezTo>
                  <a:pt x="21" y="551"/>
                  <a:pt x="0" y="569"/>
                  <a:pt x="12" y="583"/>
                </a:cubicBezTo>
                <a:lnTo>
                  <a:pt x="78" y="663"/>
                </a:lnTo>
                <a:cubicBezTo>
                  <a:pt x="84" y="670"/>
                  <a:pt x="95" y="669"/>
                  <a:pt x="100" y="662"/>
                </a:cubicBezTo>
                <a:lnTo>
                  <a:pt x="206" y="502"/>
                </a:lnTo>
                <a:cubicBezTo>
                  <a:pt x="213" y="493"/>
                  <a:pt x="206" y="480"/>
                  <a:pt x="195" y="481"/>
                </a:cubicBezTo>
                <a:close/>
                <a:moveTo>
                  <a:pt x="275" y="574"/>
                </a:moveTo>
                <a:lnTo>
                  <a:pt x="275" y="601"/>
                </a:lnTo>
                <a:lnTo>
                  <a:pt x="675" y="601"/>
                </a:lnTo>
                <a:lnTo>
                  <a:pt x="675" y="574"/>
                </a:lnTo>
                <a:lnTo>
                  <a:pt x="275" y="5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368041" y="2212765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매장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픽업일 </a:t>
            </a:r>
            <a:endParaRPr lang="en-US" altLang="ko-KR" sz="1000" b="1" dirty="0"/>
          </a:p>
          <a:p>
            <a:r>
              <a:rPr lang="ko-KR" altLang="en-US" sz="1000" b="1" dirty="0"/>
              <a:t>선택</a:t>
            </a:r>
          </a:p>
        </p:txBody>
      </p:sp>
      <p:sp>
        <p:nvSpPr>
          <p:cNvPr id="313" name="타원 312"/>
          <p:cNvSpPr/>
          <p:nvPr/>
        </p:nvSpPr>
        <p:spPr>
          <a:xfrm>
            <a:off x="8142029" y="1820707"/>
            <a:ext cx="282446" cy="291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14" name="직선 화살표 연결선 313"/>
          <p:cNvCxnSpPr>
            <a:stCxn id="165" idx="6"/>
            <a:endCxn id="313" idx="2"/>
          </p:cNvCxnSpPr>
          <p:nvPr/>
        </p:nvCxnSpPr>
        <p:spPr>
          <a:xfrm flipV="1">
            <a:off x="7702802" y="1966682"/>
            <a:ext cx="439227" cy="3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597191" y="13437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A6A6A6"/>
                </a:solidFill>
              </a:rPr>
              <a:t>픽업매장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3406612" y="13397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A6A6A6"/>
                </a:solidFill>
              </a:rPr>
              <a:t>고객</a:t>
            </a:r>
            <a:endParaRPr lang="en-US" altLang="ko-KR" sz="1400" b="1" dirty="0">
              <a:solidFill>
                <a:srgbClr val="A6A6A6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174595" y="222755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상품준비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78051" y="20980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rgbClr val="085DA6"/>
                </a:solidFill>
              </a:rPr>
              <a:t>재고없음</a:t>
            </a:r>
            <a:endParaRPr lang="ko-KR" altLang="en-US" sz="800" dirty="0">
              <a:solidFill>
                <a:srgbClr val="085DA6"/>
              </a:solidFill>
            </a:endParaRPr>
          </a:p>
        </p:txBody>
      </p:sp>
      <p:cxnSp>
        <p:nvCxnSpPr>
          <p:cNvPr id="217" name="직선 연결선 216"/>
          <p:cNvCxnSpPr/>
          <p:nvPr/>
        </p:nvCxnSpPr>
        <p:spPr>
          <a:xfrm>
            <a:off x="916992" y="6169978"/>
            <a:ext cx="0" cy="170042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1066825" y="6181618"/>
            <a:ext cx="164496" cy="1700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</a:t>
            </a: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173506" y="614719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Start Process</a:t>
            </a:r>
            <a:endParaRPr lang="ko-KR" altLang="en-US" sz="1000" b="1" dirty="0"/>
          </a:p>
        </p:txBody>
      </p:sp>
      <p:sp>
        <p:nvSpPr>
          <p:cNvPr id="220" name="타원 219"/>
          <p:cNvSpPr/>
          <p:nvPr/>
        </p:nvSpPr>
        <p:spPr>
          <a:xfrm>
            <a:off x="2079138" y="6181924"/>
            <a:ext cx="164496" cy="1700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185819" y="6147498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End Process</a:t>
            </a:r>
            <a:endParaRPr lang="ko-KR" altLang="en-US" sz="1000" b="1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83FC7DD-695F-4172-82D3-4FFF2B4BD59C}"/>
              </a:ext>
            </a:extLst>
          </p:cNvPr>
          <p:cNvGrpSpPr/>
          <p:nvPr/>
        </p:nvGrpSpPr>
        <p:grpSpPr>
          <a:xfrm>
            <a:off x="3286691" y="2590100"/>
            <a:ext cx="467485" cy="468757"/>
            <a:chOff x="2069616" y="3165782"/>
            <a:chExt cx="467485" cy="468757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xmlns="" id="{90BDAD1D-07F7-499E-8AF5-E07F26B08559}"/>
                </a:ext>
              </a:extLst>
            </p:cNvPr>
            <p:cNvSpPr/>
            <p:nvPr/>
          </p:nvSpPr>
          <p:spPr>
            <a:xfrm>
              <a:off x="2069616" y="3165782"/>
              <a:ext cx="467485" cy="46875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4" name="Headset">
              <a:extLst>
                <a:ext uri="{FF2B5EF4-FFF2-40B4-BE49-F238E27FC236}">
                  <a16:creationId xmlns:a16="http://schemas.microsoft.com/office/drawing/2014/main" xmlns="" id="{201B5172-82A5-4562-95A3-7ECE12F9E57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161143" y="3251389"/>
              <a:ext cx="283930" cy="270012"/>
            </a:xfrm>
            <a:custGeom>
              <a:avLst/>
              <a:gdLst>
                <a:gd name="T0" fmla="*/ 94 w 666"/>
                <a:gd name="T1" fmla="*/ 215 h 626"/>
                <a:gd name="T2" fmla="*/ 22 w 666"/>
                <a:gd name="T3" fmla="*/ 275 h 626"/>
                <a:gd name="T4" fmla="*/ 22 w 666"/>
                <a:gd name="T5" fmla="*/ 431 h 626"/>
                <a:gd name="T6" fmla="*/ 106 w 666"/>
                <a:gd name="T7" fmla="*/ 493 h 626"/>
                <a:gd name="T8" fmla="*/ 146 w 666"/>
                <a:gd name="T9" fmla="*/ 253 h 626"/>
                <a:gd name="T10" fmla="*/ 333 w 666"/>
                <a:gd name="T11" fmla="*/ 26 h 626"/>
                <a:gd name="T12" fmla="*/ 520 w 666"/>
                <a:gd name="T13" fmla="*/ 253 h 626"/>
                <a:gd name="T14" fmla="*/ 546 w 666"/>
                <a:gd name="T15" fmla="*/ 490 h 626"/>
                <a:gd name="T16" fmla="*/ 453 w 666"/>
                <a:gd name="T17" fmla="*/ 573 h 626"/>
                <a:gd name="T18" fmla="*/ 373 w 666"/>
                <a:gd name="T19" fmla="*/ 546 h 626"/>
                <a:gd name="T20" fmla="*/ 266 w 666"/>
                <a:gd name="T21" fmla="*/ 586 h 626"/>
                <a:gd name="T22" fmla="*/ 373 w 666"/>
                <a:gd name="T23" fmla="*/ 626 h 626"/>
                <a:gd name="T24" fmla="*/ 453 w 666"/>
                <a:gd name="T25" fmla="*/ 600 h 626"/>
                <a:gd name="T26" fmla="*/ 573 w 666"/>
                <a:gd name="T27" fmla="*/ 491 h 626"/>
                <a:gd name="T28" fmla="*/ 645 w 666"/>
                <a:gd name="T29" fmla="*/ 431 h 626"/>
                <a:gd name="T30" fmla="*/ 645 w 666"/>
                <a:gd name="T31" fmla="*/ 275 h 626"/>
                <a:gd name="T32" fmla="*/ 572 w 666"/>
                <a:gd name="T33" fmla="*/ 215 h 626"/>
                <a:gd name="T34" fmla="*/ 106 w 666"/>
                <a:gd name="T35" fmla="*/ 240 h 626"/>
                <a:gd name="T36" fmla="*/ 120 w 666"/>
                <a:gd name="T37" fmla="*/ 453 h 626"/>
                <a:gd name="T38" fmla="*/ 93 w 666"/>
                <a:gd name="T39" fmla="*/ 453 h 626"/>
                <a:gd name="T40" fmla="*/ 106 w 666"/>
                <a:gd name="T41" fmla="*/ 240 h 626"/>
                <a:gd name="T42" fmla="*/ 573 w 666"/>
                <a:gd name="T43" fmla="*/ 253 h 626"/>
                <a:gd name="T44" fmla="*/ 560 w 666"/>
                <a:gd name="T45" fmla="*/ 466 h 626"/>
                <a:gd name="T46" fmla="*/ 546 w 666"/>
                <a:gd name="T47" fmla="*/ 253 h 626"/>
                <a:gd name="T48" fmla="*/ 66 w 666"/>
                <a:gd name="T49" fmla="*/ 269 h 626"/>
                <a:gd name="T50" fmla="*/ 44 w 666"/>
                <a:gd name="T51" fmla="*/ 416 h 626"/>
                <a:gd name="T52" fmla="*/ 44 w 666"/>
                <a:gd name="T53" fmla="*/ 290 h 626"/>
                <a:gd name="T54" fmla="*/ 600 w 666"/>
                <a:gd name="T55" fmla="*/ 269 h 626"/>
                <a:gd name="T56" fmla="*/ 640 w 666"/>
                <a:gd name="T57" fmla="*/ 353 h 626"/>
                <a:gd name="T58" fmla="*/ 600 w 666"/>
                <a:gd name="T59" fmla="*/ 437 h 626"/>
                <a:gd name="T60" fmla="*/ 306 w 666"/>
                <a:gd name="T61" fmla="*/ 573 h 626"/>
                <a:gd name="T62" fmla="*/ 386 w 666"/>
                <a:gd name="T63" fmla="*/ 586 h 626"/>
                <a:gd name="T64" fmla="*/ 306 w 666"/>
                <a:gd name="T65" fmla="*/ 600 h 626"/>
                <a:gd name="T66" fmla="*/ 306 w 666"/>
                <a:gd name="T67" fmla="*/ 573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6" h="626">
                  <a:moveTo>
                    <a:pt x="333" y="0"/>
                  </a:moveTo>
                  <a:cubicBezTo>
                    <a:pt x="209" y="0"/>
                    <a:pt x="107" y="94"/>
                    <a:pt x="94" y="215"/>
                  </a:cubicBezTo>
                  <a:cubicBezTo>
                    <a:pt x="82" y="219"/>
                    <a:pt x="72" y="229"/>
                    <a:pt x="69" y="241"/>
                  </a:cubicBezTo>
                  <a:cubicBezTo>
                    <a:pt x="50" y="245"/>
                    <a:pt x="33" y="257"/>
                    <a:pt x="22" y="275"/>
                  </a:cubicBezTo>
                  <a:cubicBezTo>
                    <a:pt x="8" y="295"/>
                    <a:pt x="0" y="323"/>
                    <a:pt x="0" y="353"/>
                  </a:cubicBezTo>
                  <a:cubicBezTo>
                    <a:pt x="0" y="383"/>
                    <a:pt x="8" y="410"/>
                    <a:pt x="22" y="431"/>
                  </a:cubicBezTo>
                  <a:cubicBezTo>
                    <a:pt x="33" y="448"/>
                    <a:pt x="50" y="461"/>
                    <a:pt x="69" y="465"/>
                  </a:cubicBezTo>
                  <a:cubicBezTo>
                    <a:pt x="74" y="481"/>
                    <a:pt x="89" y="493"/>
                    <a:pt x="106" y="493"/>
                  </a:cubicBezTo>
                  <a:cubicBezTo>
                    <a:pt x="128" y="493"/>
                    <a:pt x="146" y="475"/>
                    <a:pt x="146" y="453"/>
                  </a:cubicBezTo>
                  <a:lnTo>
                    <a:pt x="146" y="253"/>
                  </a:lnTo>
                  <a:cubicBezTo>
                    <a:pt x="146" y="236"/>
                    <a:pt x="136" y="222"/>
                    <a:pt x="121" y="216"/>
                  </a:cubicBezTo>
                  <a:cubicBezTo>
                    <a:pt x="133" y="109"/>
                    <a:pt x="223" y="26"/>
                    <a:pt x="333" y="26"/>
                  </a:cubicBezTo>
                  <a:cubicBezTo>
                    <a:pt x="443" y="26"/>
                    <a:pt x="533" y="109"/>
                    <a:pt x="545" y="216"/>
                  </a:cubicBezTo>
                  <a:cubicBezTo>
                    <a:pt x="530" y="222"/>
                    <a:pt x="520" y="236"/>
                    <a:pt x="520" y="253"/>
                  </a:cubicBezTo>
                  <a:lnTo>
                    <a:pt x="520" y="453"/>
                  </a:lnTo>
                  <a:cubicBezTo>
                    <a:pt x="520" y="470"/>
                    <a:pt x="531" y="485"/>
                    <a:pt x="546" y="490"/>
                  </a:cubicBezTo>
                  <a:cubicBezTo>
                    <a:pt x="544" y="516"/>
                    <a:pt x="536" y="535"/>
                    <a:pt x="522" y="548"/>
                  </a:cubicBezTo>
                  <a:cubicBezTo>
                    <a:pt x="507" y="564"/>
                    <a:pt x="484" y="573"/>
                    <a:pt x="453" y="573"/>
                  </a:cubicBezTo>
                  <a:lnTo>
                    <a:pt x="411" y="573"/>
                  </a:lnTo>
                  <a:cubicBezTo>
                    <a:pt x="405" y="557"/>
                    <a:pt x="390" y="546"/>
                    <a:pt x="373" y="546"/>
                  </a:cubicBezTo>
                  <a:lnTo>
                    <a:pt x="306" y="546"/>
                  </a:lnTo>
                  <a:cubicBezTo>
                    <a:pt x="284" y="546"/>
                    <a:pt x="266" y="564"/>
                    <a:pt x="266" y="586"/>
                  </a:cubicBezTo>
                  <a:cubicBezTo>
                    <a:pt x="266" y="608"/>
                    <a:pt x="284" y="626"/>
                    <a:pt x="306" y="626"/>
                  </a:cubicBezTo>
                  <a:lnTo>
                    <a:pt x="373" y="626"/>
                  </a:lnTo>
                  <a:cubicBezTo>
                    <a:pt x="390" y="626"/>
                    <a:pt x="405" y="615"/>
                    <a:pt x="411" y="600"/>
                  </a:cubicBezTo>
                  <a:lnTo>
                    <a:pt x="453" y="600"/>
                  </a:lnTo>
                  <a:cubicBezTo>
                    <a:pt x="489" y="600"/>
                    <a:pt x="520" y="588"/>
                    <a:pt x="541" y="567"/>
                  </a:cubicBezTo>
                  <a:cubicBezTo>
                    <a:pt x="560" y="548"/>
                    <a:pt x="571" y="522"/>
                    <a:pt x="573" y="491"/>
                  </a:cubicBezTo>
                  <a:cubicBezTo>
                    <a:pt x="584" y="486"/>
                    <a:pt x="594" y="477"/>
                    <a:pt x="598" y="465"/>
                  </a:cubicBezTo>
                  <a:cubicBezTo>
                    <a:pt x="617" y="461"/>
                    <a:pt x="633" y="448"/>
                    <a:pt x="645" y="431"/>
                  </a:cubicBezTo>
                  <a:cubicBezTo>
                    <a:pt x="658" y="410"/>
                    <a:pt x="666" y="383"/>
                    <a:pt x="666" y="353"/>
                  </a:cubicBezTo>
                  <a:cubicBezTo>
                    <a:pt x="666" y="323"/>
                    <a:pt x="658" y="295"/>
                    <a:pt x="645" y="275"/>
                  </a:cubicBezTo>
                  <a:cubicBezTo>
                    <a:pt x="633" y="257"/>
                    <a:pt x="617" y="245"/>
                    <a:pt x="598" y="241"/>
                  </a:cubicBezTo>
                  <a:cubicBezTo>
                    <a:pt x="594" y="229"/>
                    <a:pt x="584" y="219"/>
                    <a:pt x="572" y="215"/>
                  </a:cubicBezTo>
                  <a:cubicBezTo>
                    <a:pt x="559" y="94"/>
                    <a:pt x="457" y="0"/>
                    <a:pt x="333" y="0"/>
                  </a:cubicBezTo>
                  <a:close/>
                  <a:moveTo>
                    <a:pt x="106" y="240"/>
                  </a:moveTo>
                  <a:cubicBezTo>
                    <a:pt x="114" y="240"/>
                    <a:pt x="120" y="245"/>
                    <a:pt x="120" y="253"/>
                  </a:cubicBezTo>
                  <a:lnTo>
                    <a:pt x="120" y="453"/>
                  </a:lnTo>
                  <a:cubicBezTo>
                    <a:pt x="120" y="460"/>
                    <a:pt x="114" y="466"/>
                    <a:pt x="106" y="466"/>
                  </a:cubicBezTo>
                  <a:cubicBezTo>
                    <a:pt x="99" y="466"/>
                    <a:pt x="93" y="460"/>
                    <a:pt x="93" y="453"/>
                  </a:cubicBezTo>
                  <a:lnTo>
                    <a:pt x="93" y="253"/>
                  </a:lnTo>
                  <a:cubicBezTo>
                    <a:pt x="93" y="245"/>
                    <a:pt x="99" y="240"/>
                    <a:pt x="106" y="240"/>
                  </a:cubicBezTo>
                  <a:close/>
                  <a:moveTo>
                    <a:pt x="560" y="240"/>
                  </a:moveTo>
                  <a:cubicBezTo>
                    <a:pt x="567" y="240"/>
                    <a:pt x="573" y="245"/>
                    <a:pt x="573" y="253"/>
                  </a:cubicBezTo>
                  <a:lnTo>
                    <a:pt x="573" y="453"/>
                  </a:lnTo>
                  <a:cubicBezTo>
                    <a:pt x="573" y="460"/>
                    <a:pt x="567" y="466"/>
                    <a:pt x="560" y="466"/>
                  </a:cubicBezTo>
                  <a:cubicBezTo>
                    <a:pt x="552" y="466"/>
                    <a:pt x="546" y="460"/>
                    <a:pt x="546" y="453"/>
                  </a:cubicBezTo>
                  <a:lnTo>
                    <a:pt x="546" y="253"/>
                  </a:lnTo>
                  <a:cubicBezTo>
                    <a:pt x="546" y="245"/>
                    <a:pt x="552" y="240"/>
                    <a:pt x="560" y="240"/>
                  </a:cubicBezTo>
                  <a:close/>
                  <a:moveTo>
                    <a:pt x="66" y="269"/>
                  </a:moveTo>
                  <a:lnTo>
                    <a:pt x="66" y="437"/>
                  </a:lnTo>
                  <a:cubicBezTo>
                    <a:pt x="58" y="433"/>
                    <a:pt x="50" y="426"/>
                    <a:pt x="44" y="416"/>
                  </a:cubicBezTo>
                  <a:cubicBezTo>
                    <a:pt x="33" y="401"/>
                    <a:pt x="26" y="378"/>
                    <a:pt x="26" y="353"/>
                  </a:cubicBezTo>
                  <a:cubicBezTo>
                    <a:pt x="26" y="328"/>
                    <a:pt x="33" y="305"/>
                    <a:pt x="44" y="290"/>
                  </a:cubicBezTo>
                  <a:cubicBezTo>
                    <a:pt x="50" y="279"/>
                    <a:pt x="58" y="273"/>
                    <a:pt x="66" y="269"/>
                  </a:cubicBezTo>
                  <a:close/>
                  <a:moveTo>
                    <a:pt x="600" y="269"/>
                  </a:moveTo>
                  <a:cubicBezTo>
                    <a:pt x="608" y="273"/>
                    <a:pt x="616" y="279"/>
                    <a:pt x="622" y="290"/>
                  </a:cubicBezTo>
                  <a:cubicBezTo>
                    <a:pt x="633" y="305"/>
                    <a:pt x="640" y="328"/>
                    <a:pt x="640" y="353"/>
                  </a:cubicBezTo>
                  <a:cubicBezTo>
                    <a:pt x="640" y="378"/>
                    <a:pt x="633" y="401"/>
                    <a:pt x="622" y="416"/>
                  </a:cubicBezTo>
                  <a:cubicBezTo>
                    <a:pt x="616" y="426"/>
                    <a:pt x="608" y="433"/>
                    <a:pt x="600" y="437"/>
                  </a:cubicBezTo>
                  <a:lnTo>
                    <a:pt x="600" y="269"/>
                  </a:lnTo>
                  <a:close/>
                  <a:moveTo>
                    <a:pt x="306" y="573"/>
                  </a:moveTo>
                  <a:lnTo>
                    <a:pt x="373" y="573"/>
                  </a:lnTo>
                  <a:cubicBezTo>
                    <a:pt x="381" y="573"/>
                    <a:pt x="386" y="579"/>
                    <a:pt x="386" y="586"/>
                  </a:cubicBezTo>
                  <a:cubicBezTo>
                    <a:pt x="386" y="594"/>
                    <a:pt x="381" y="600"/>
                    <a:pt x="373" y="600"/>
                  </a:cubicBezTo>
                  <a:lnTo>
                    <a:pt x="306" y="600"/>
                  </a:lnTo>
                  <a:cubicBezTo>
                    <a:pt x="299" y="600"/>
                    <a:pt x="293" y="594"/>
                    <a:pt x="293" y="586"/>
                  </a:cubicBezTo>
                  <a:cubicBezTo>
                    <a:pt x="293" y="579"/>
                    <a:pt x="299" y="573"/>
                    <a:pt x="306" y="5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BD41C7A6-3D48-446E-B494-ECDE11EEF615}"/>
              </a:ext>
            </a:extLst>
          </p:cNvPr>
          <p:cNvSpPr txBox="1"/>
          <p:nvPr/>
        </p:nvSpPr>
        <p:spPr>
          <a:xfrm>
            <a:off x="3244850" y="30485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CS</a:t>
            </a:r>
            <a:r>
              <a:rPr lang="ko-KR" altLang="en-US" sz="1000" b="1" dirty="0"/>
              <a:t>처리</a:t>
            </a:r>
          </a:p>
        </p:txBody>
      </p:sp>
      <p:cxnSp>
        <p:nvCxnSpPr>
          <p:cNvPr id="123" name="꺾인 연결선 197">
            <a:extLst>
              <a:ext uri="{FF2B5EF4-FFF2-40B4-BE49-F238E27FC236}">
                <a16:creationId xmlns:a16="http://schemas.microsoft.com/office/drawing/2014/main" xmlns="" id="{BB5D40FB-290D-44F6-A2B7-6070FAF2BCEA}"/>
              </a:ext>
            </a:extLst>
          </p:cNvPr>
          <p:cNvCxnSpPr>
            <a:cxnSpLocks/>
            <a:stCxn id="138" idx="2"/>
            <a:endCxn id="113" idx="6"/>
          </p:cNvCxnSpPr>
          <p:nvPr/>
        </p:nvCxnSpPr>
        <p:spPr>
          <a:xfrm rot="5400000">
            <a:off x="4328321" y="1684881"/>
            <a:ext cx="565453" cy="17137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xmlns="" id="{3B49A61F-59EB-4B89-8512-8F7E51872687}"/>
              </a:ext>
            </a:extLst>
          </p:cNvPr>
          <p:cNvCxnSpPr>
            <a:cxnSpLocks/>
            <a:stCxn id="171" idx="3"/>
            <a:endCxn id="150" idx="2"/>
          </p:cNvCxnSpPr>
          <p:nvPr/>
        </p:nvCxnSpPr>
        <p:spPr>
          <a:xfrm>
            <a:off x="2896515" y="1979991"/>
            <a:ext cx="408255" cy="20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Pointer">
            <a:extLst>
              <a:ext uri="{FF2B5EF4-FFF2-40B4-BE49-F238E27FC236}">
                <a16:creationId xmlns:a16="http://schemas.microsoft.com/office/drawing/2014/main" xmlns="" id="{7F3D19B9-7F44-459A-80A4-178BF72D5A41}"/>
              </a:ext>
            </a:extLst>
          </p:cNvPr>
          <p:cNvSpPr>
            <a:spLocks noChangeAspect="1"/>
          </p:cNvSpPr>
          <p:nvPr/>
        </p:nvSpPr>
        <p:spPr bwMode="auto">
          <a:xfrm>
            <a:off x="2549758" y="1819555"/>
            <a:ext cx="171336" cy="277400"/>
          </a:xfrm>
          <a:custGeom>
            <a:avLst/>
            <a:gdLst>
              <a:gd name="T0" fmla="*/ 245 w 864"/>
              <a:gd name="T1" fmla="*/ 0 h 1407"/>
              <a:gd name="T2" fmla="*/ 162 w 864"/>
              <a:gd name="T3" fmla="*/ 312 h 1407"/>
              <a:gd name="T4" fmla="*/ 160 w 864"/>
              <a:gd name="T5" fmla="*/ 780 h 1407"/>
              <a:gd name="T6" fmla="*/ 2 w 864"/>
              <a:gd name="T7" fmla="*/ 1007 h 1407"/>
              <a:gd name="T8" fmla="*/ 140 w 864"/>
              <a:gd name="T9" fmla="*/ 1241 h 1407"/>
              <a:gd name="T10" fmla="*/ 274 w 864"/>
              <a:gd name="T11" fmla="*/ 1407 h 1407"/>
              <a:gd name="T12" fmla="*/ 752 w 864"/>
              <a:gd name="T13" fmla="*/ 1407 h 1407"/>
              <a:gd name="T14" fmla="*/ 864 w 864"/>
              <a:gd name="T15" fmla="*/ 946 h 1407"/>
              <a:gd name="T16" fmla="*/ 745 w 864"/>
              <a:gd name="T17" fmla="*/ 598 h 1407"/>
              <a:gd name="T18" fmla="*/ 677 w 864"/>
              <a:gd name="T19" fmla="*/ 622 h 1407"/>
              <a:gd name="T20" fmla="*/ 586 w 864"/>
              <a:gd name="T21" fmla="*/ 548 h 1407"/>
              <a:gd name="T22" fmla="*/ 496 w 864"/>
              <a:gd name="T23" fmla="*/ 604 h 1407"/>
              <a:gd name="T24" fmla="*/ 403 w 864"/>
              <a:gd name="T25" fmla="*/ 546 h 1407"/>
              <a:gd name="T26" fmla="*/ 330 w 864"/>
              <a:gd name="T27" fmla="*/ 619 h 1407"/>
              <a:gd name="T28" fmla="*/ 319 w 864"/>
              <a:gd name="T29" fmla="*/ 310 h 1407"/>
              <a:gd name="T30" fmla="*/ 245 w 864"/>
              <a:gd name="T31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4" h="1407">
                <a:moveTo>
                  <a:pt x="245" y="0"/>
                </a:moveTo>
                <a:cubicBezTo>
                  <a:pt x="176" y="0"/>
                  <a:pt x="159" y="48"/>
                  <a:pt x="162" y="312"/>
                </a:cubicBezTo>
                <a:cubicBezTo>
                  <a:pt x="163" y="477"/>
                  <a:pt x="160" y="737"/>
                  <a:pt x="160" y="780"/>
                </a:cubicBezTo>
                <a:cubicBezTo>
                  <a:pt x="160" y="858"/>
                  <a:pt x="0" y="887"/>
                  <a:pt x="2" y="1007"/>
                </a:cubicBezTo>
                <a:cubicBezTo>
                  <a:pt x="3" y="1061"/>
                  <a:pt x="32" y="1112"/>
                  <a:pt x="140" y="1241"/>
                </a:cubicBezTo>
                <a:cubicBezTo>
                  <a:pt x="209" y="1324"/>
                  <a:pt x="271" y="1380"/>
                  <a:pt x="274" y="1407"/>
                </a:cubicBezTo>
                <a:lnTo>
                  <a:pt x="752" y="1407"/>
                </a:lnTo>
                <a:cubicBezTo>
                  <a:pt x="752" y="1292"/>
                  <a:pt x="864" y="1287"/>
                  <a:pt x="864" y="946"/>
                </a:cubicBezTo>
                <a:cubicBezTo>
                  <a:pt x="864" y="675"/>
                  <a:pt x="782" y="598"/>
                  <a:pt x="745" y="598"/>
                </a:cubicBezTo>
                <a:cubicBezTo>
                  <a:pt x="708" y="598"/>
                  <a:pt x="702" y="622"/>
                  <a:pt x="677" y="622"/>
                </a:cubicBezTo>
                <a:cubicBezTo>
                  <a:pt x="653" y="622"/>
                  <a:pt x="645" y="548"/>
                  <a:pt x="586" y="548"/>
                </a:cubicBezTo>
                <a:cubicBezTo>
                  <a:pt x="526" y="548"/>
                  <a:pt x="517" y="604"/>
                  <a:pt x="496" y="604"/>
                </a:cubicBezTo>
                <a:cubicBezTo>
                  <a:pt x="475" y="604"/>
                  <a:pt x="477" y="546"/>
                  <a:pt x="403" y="546"/>
                </a:cubicBezTo>
                <a:cubicBezTo>
                  <a:pt x="343" y="546"/>
                  <a:pt x="352" y="619"/>
                  <a:pt x="330" y="619"/>
                </a:cubicBezTo>
                <a:cubicBezTo>
                  <a:pt x="317" y="619"/>
                  <a:pt x="318" y="475"/>
                  <a:pt x="319" y="310"/>
                </a:cubicBezTo>
                <a:cubicBezTo>
                  <a:pt x="322" y="73"/>
                  <a:pt x="319" y="0"/>
                  <a:pt x="24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다이아몬드 170">
            <a:extLst>
              <a:ext uri="{FF2B5EF4-FFF2-40B4-BE49-F238E27FC236}">
                <a16:creationId xmlns:a16="http://schemas.microsoft.com/office/drawing/2014/main" xmlns="" id="{2B04DA41-7376-4BC8-BA47-8B2CD0A1CF31}"/>
              </a:ext>
            </a:extLst>
          </p:cNvPr>
          <p:cNvSpPr/>
          <p:nvPr/>
        </p:nvSpPr>
        <p:spPr>
          <a:xfrm>
            <a:off x="2320515" y="1691991"/>
            <a:ext cx="576000" cy="57600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실시간</a:t>
            </a:r>
            <a:endParaRPr lang="en-US" altLang="ko-KR" sz="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재고확인</a:t>
            </a:r>
          </a:p>
        </p:txBody>
      </p:sp>
      <p:cxnSp>
        <p:nvCxnSpPr>
          <p:cNvPr id="172" name="꺾인 연결선 197">
            <a:extLst>
              <a:ext uri="{FF2B5EF4-FFF2-40B4-BE49-F238E27FC236}">
                <a16:creationId xmlns:a16="http://schemas.microsoft.com/office/drawing/2014/main" xmlns="" id="{A271AF8C-1CDB-4BB6-8FDA-AD1A211EED2C}"/>
              </a:ext>
            </a:extLst>
          </p:cNvPr>
          <p:cNvCxnSpPr>
            <a:cxnSpLocks/>
            <a:stCxn id="171" idx="0"/>
            <a:endCxn id="307" idx="0"/>
          </p:cNvCxnSpPr>
          <p:nvPr/>
        </p:nvCxnSpPr>
        <p:spPr>
          <a:xfrm rot="16200000" flipH="1" flipV="1">
            <a:off x="2148763" y="1289005"/>
            <a:ext cx="56767" cy="862737"/>
          </a:xfrm>
          <a:prstGeom prst="bentConnector3">
            <a:avLst>
              <a:gd name="adj1" fmla="val -40269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CBD90EEC-5CF6-4D1D-9FFF-2E114CD7EF26}"/>
              </a:ext>
            </a:extLst>
          </p:cNvPr>
          <p:cNvSpPr txBox="1"/>
          <p:nvPr/>
        </p:nvSpPr>
        <p:spPr>
          <a:xfrm>
            <a:off x="2792606" y="17656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85DA6"/>
                </a:solidFill>
              </a:rPr>
              <a:t>재고보유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3212AA65-1E11-47E2-AF03-574373ADA699}"/>
              </a:ext>
            </a:extLst>
          </p:cNvPr>
          <p:cNvSpPr txBox="1"/>
          <p:nvPr/>
        </p:nvSpPr>
        <p:spPr>
          <a:xfrm>
            <a:off x="2049470" y="147076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rgbClr val="085DA6"/>
                </a:solidFill>
              </a:rPr>
              <a:t>재고없음</a:t>
            </a:r>
            <a:endParaRPr lang="ko-KR" altLang="en-US" sz="800" dirty="0">
              <a:solidFill>
                <a:srgbClr val="085DA6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D2874111-493B-4AE3-8ED8-8CF827397406}"/>
              </a:ext>
            </a:extLst>
          </p:cNvPr>
          <p:cNvSpPr/>
          <p:nvPr/>
        </p:nvSpPr>
        <p:spPr>
          <a:xfrm>
            <a:off x="808335" y="3645466"/>
            <a:ext cx="3126167" cy="197875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CD53EC2E-CAC0-4607-9461-F6BDC69FE4A3}"/>
              </a:ext>
            </a:extLst>
          </p:cNvPr>
          <p:cNvSpPr/>
          <p:nvPr/>
        </p:nvSpPr>
        <p:spPr>
          <a:xfrm>
            <a:off x="3992259" y="3663357"/>
            <a:ext cx="4482432" cy="197875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xmlns="" id="{971516B0-E4AB-4174-A72D-B7FF3C5B53DF}"/>
              </a:ext>
            </a:extLst>
          </p:cNvPr>
          <p:cNvGrpSpPr/>
          <p:nvPr/>
        </p:nvGrpSpPr>
        <p:grpSpPr>
          <a:xfrm>
            <a:off x="4283204" y="4073961"/>
            <a:ext cx="447805" cy="462296"/>
            <a:chOff x="2754381" y="4249534"/>
            <a:chExt cx="576000" cy="576000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xmlns="" id="{DCEFD0F5-D8C4-49C5-B9F6-E2DDBF2B2FE6}"/>
                </a:ext>
              </a:extLst>
            </p:cNvPr>
            <p:cNvSpPr/>
            <p:nvPr/>
          </p:nvSpPr>
          <p:spPr>
            <a:xfrm>
              <a:off x="2754381" y="4249534"/>
              <a:ext cx="576000" cy="576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9" name="Mobile Devices">
              <a:extLst>
                <a:ext uri="{FF2B5EF4-FFF2-40B4-BE49-F238E27FC236}">
                  <a16:creationId xmlns:a16="http://schemas.microsoft.com/office/drawing/2014/main" xmlns="" id="{6773ABCD-D397-4BD7-A913-182F2E5FF85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93769" y="4375077"/>
              <a:ext cx="308417" cy="302429"/>
            </a:xfrm>
            <a:custGeom>
              <a:avLst/>
              <a:gdLst>
                <a:gd name="T0" fmla="*/ 0 w 666"/>
                <a:gd name="T1" fmla="*/ 53 h 653"/>
                <a:gd name="T2" fmla="*/ 53 w 666"/>
                <a:gd name="T3" fmla="*/ 613 h 653"/>
                <a:gd name="T4" fmla="*/ 333 w 666"/>
                <a:gd name="T5" fmla="*/ 586 h 653"/>
                <a:gd name="T6" fmla="*/ 26 w 666"/>
                <a:gd name="T7" fmla="*/ 560 h 653"/>
                <a:gd name="T8" fmla="*/ 53 w 666"/>
                <a:gd name="T9" fmla="*/ 26 h 653"/>
                <a:gd name="T10" fmla="*/ 453 w 666"/>
                <a:gd name="T11" fmla="*/ 53 h 653"/>
                <a:gd name="T12" fmla="*/ 480 w 666"/>
                <a:gd name="T13" fmla="*/ 173 h 653"/>
                <a:gd name="T14" fmla="*/ 426 w 666"/>
                <a:gd name="T15" fmla="*/ 0 h 653"/>
                <a:gd name="T16" fmla="*/ 66 w 666"/>
                <a:gd name="T17" fmla="*/ 53 h 653"/>
                <a:gd name="T18" fmla="*/ 53 w 666"/>
                <a:gd name="T19" fmla="*/ 506 h 653"/>
                <a:gd name="T20" fmla="*/ 333 w 666"/>
                <a:gd name="T21" fmla="*/ 520 h 653"/>
                <a:gd name="T22" fmla="*/ 80 w 666"/>
                <a:gd name="T23" fmla="*/ 493 h 653"/>
                <a:gd name="T24" fmla="*/ 400 w 666"/>
                <a:gd name="T25" fmla="*/ 80 h 653"/>
                <a:gd name="T26" fmla="*/ 426 w 666"/>
                <a:gd name="T27" fmla="*/ 173 h 653"/>
                <a:gd name="T28" fmla="*/ 413 w 666"/>
                <a:gd name="T29" fmla="*/ 53 h 653"/>
                <a:gd name="T30" fmla="*/ 386 w 666"/>
                <a:gd name="T31" fmla="*/ 186 h 653"/>
                <a:gd name="T32" fmla="*/ 346 w 666"/>
                <a:gd name="T33" fmla="*/ 613 h 653"/>
                <a:gd name="T34" fmla="*/ 626 w 666"/>
                <a:gd name="T35" fmla="*/ 653 h 653"/>
                <a:gd name="T36" fmla="*/ 666 w 666"/>
                <a:gd name="T37" fmla="*/ 226 h 653"/>
                <a:gd name="T38" fmla="*/ 386 w 666"/>
                <a:gd name="T39" fmla="*/ 186 h 653"/>
                <a:gd name="T40" fmla="*/ 626 w 666"/>
                <a:gd name="T41" fmla="*/ 213 h 653"/>
                <a:gd name="T42" fmla="*/ 640 w 666"/>
                <a:gd name="T43" fmla="*/ 613 h 653"/>
                <a:gd name="T44" fmla="*/ 386 w 666"/>
                <a:gd name="T45" fmla="*/ 626 h 653"/>
                <a:gd name="T46" fmla="*/ 373 w 666"/>
                <a:gd name="T47" fmla="*/ 226 h 653"/>
                <a:gd name="T48" fmla="*/ 413 w 666"/>
                <a:gd name="T49" fmla="*/ 240 h 653"/>
                <a:gd name="T50" fmla="*/ 400 w 666"/>
                <a:gd name="T51" fmla="*/ 546 h 653"/>
                <a:gd name="T52" fmla="*/ 600 w 666"/>
                <a:gd name="T53" fmla="*/ 560 h 653"/>
                <a:gd name="T54" fmla="*/ 613 w 666"/>
                <a:gd name="T55" fmla="*/ 253 h 653"/>
                <a:gd name="T56" fmla="*/ 413 w 666"/>
                <a:gd name="T57" fmla="*/ 240 h 653"/>
                <a:gd name="T58" fmla="*/ 586 w 666"/>
                <a:gd name="T59" fmla="*/ 266 h 653"/>
                <a:gd name="T60" fmla="*/ 426 w 666"/>
                <a:gd name="T61" fmla="*/ 533 h 653"/>
                <a:gd name="T62" fmla="*/ 240 w 666"/>
                <a:gd name="T63" fmla="*/ 533 h 653"/>
                <a:gd name="T64" fmla="*/ 240 w 666"/>
                <a:gd name="T65" fmla="*/ 573 h 653"/>
                <a:gd name="T66" fmla="*/ 240 w 666"/>
                <a:gd name="T67" fmla="*/ 533 h 653"/>
                <a:gd name="T68" fmla="*/ 486 w 666"/>
                <a:gd name="T69" fmla="*/ 593 h 653"/>
                <a:gd name="T70" fmla="*/ 526 w 666"/>
                <a:gd name="T71" fmla="*/ 59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6" h="653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lnTo>
                    <a:pt x="0" y="560"/>
                  </a:lnTo>
                  <a:cubicBezTo>
                    <a:pt x="0" y="589"/>
                    <a:pt x="24" y="613"/>
                    <a:pt x="53" y="613"/>
                  </a:cubicBezTo>
                  <a:lnTo>
                    <a:pt x="333" y="613"/>
                  </a:lnTo>
                  <a:lnTo>
                    <a:pt x="333" y="586"/>
                  </a:lnTo>
                  <a:lnTo>
                    <a:pt x="53" y="586"/>
                  </a:lnTo>
                  <a:cubicBezTo>
                    <a:pt x="38" y="586"/>
                    <a:pt x="26" y="575"/>
                    <a:pt x="26" y="560"/>
                  </a:cubicBezTo>
                  <a:lnTo>
                    <a:pt x="26" y="53"/>
                  </a:lnTo>
                  <a:cubicBezTo>
                    <a:pt x="26" y="38"/>
                    <a:pt x="38" y="26"/>
                    <a:pt x="53" y="26"/>
                  </a:cubicBezTo>
                  <a:lnTo>
                    <a:pt x="426" y="26"/>
                  </a:lnTo>
                  <a:cubicBezTo>
                    <a:pt x="441" y="26"/>
                    <a:pt x="453" y="38"/>
                    <a:pt x="453" y="53"/>
                  </a:cubicBezTo>
                  <a:lnTo>
                    <a:pt x="453" y="173"/>
                  </a:lnTo>
                  <a:lnTo>
                    <a:pt x="480" y="173"/>
                  </a:lnTo>
                  <a:lnTo>
                    <a:pt x="480" y="53"/>
                  </a:lnTo>
                  <a:cubicBezTo>
                    <a:pt x="480" y="24"/>
                    <a:pt x="456" y="0"/>
                    <a:pt x="426" y="0"/>
                  </a:cubicBezTo>
                  <a:lnTo>
                    <a:pt x="53" y="0"/>
                  </a:lnTo>
                  <a:close/>
                  <a:moveTo>
                    <a:pt x="66" y="53"/>
                  </a:moveTo>
                  <a:cubicBezTo>
                    <a:pt x="59" y="53"/>
                    <a:pt x="53" y="59"/>
                    <a:pt x="53" y="66"/>
                  </a:cubicBezTo>
                  <a:lnTo>
                    <a:pt x="53" y="506"/>
                  </a:lnTo>
                  <a:cubicBezTo>
                    <a:pt x="53" y="514"/>
                    <a:pt x="59" y="520"/>
                    <a:pt x="66" y="520"/>
                  </a:cubicBezTo>
                  <a:lnTo>
                    <a:pt x="333" y="520"/>
                  </a:lnTo>
                  <a:lnTo>
                    <a:pt x="333" y="493"/>
                  </a:lnTo>
                  <a:lnTo>
                    <a:pt x="80" y="493"/>
                  </a:lnTo>
                  <a:lnTo>
                    <a:pt x="80" y="80"/>
                  </a:lnTo>
                  <a:lnTo>
                    <a:pt x="400" y="80"/>
                  </a:lnTo>
                  <a:lnTo>
                    <a:pt x="400" y="173"/>
                  </a:lnTo>
                  <a:lnTo>
                    <a:pt x="426" y="173"/>
                  </a:lnTo>
                  <a:lnTo>
                    <a:pt x="426" y="66"/>
                  </a:lnTo>
                  <a:cubicBezTo>
                    <a:pt x="426" y="59"/>
                    <a:pt x="421" y="53"/>
                    <a:pt x="413" y="53"/>
                  </a:cubicBezTo>
                  <a:lnTo>
                    <a:pt x="66" y="53"/>
                  </a:lnTo>
                  <a:close/>
                  <a:moveTo>
                    <a:pt x="386" y="186"/>
                  </a:moveTo>
                  <a:cubicBezTo>
                    <a:pt x="365" y="186"/>
                    <a:pt x="346" y="205"/>
                    <a:pt x="346" y="226"/>
                  </a:cubicBezTo>
                  <a:lnTo>
                    <a:pt x="346" y="613"/>
                  </a:lnTo>
                  <a:cubicBezTo>
                    <a:pt x="346" y="635"/>
                    <a:pt x="365" y="653"/>
                    <a:pt x="386" y="653"/>
                  </a:cubicBezTo>
                  <a:lnTo>
                    <a:pt x="626" y="653"/>
                  </a:lnTo>
                  <a:cubicBezTo>
                    <a:pt x="648" y="653"/>
                    <a:pt x="666" y="635"/>
                    <a:pt x="666" y="613"/>
                  </a:cubicBezTo>
                  <a:lnTo>
                    <a:pt x="666" y="226"/>
                  </a:lnTo>
                  <a:cubicBezTo>
                    <a:pt x="666" y="205"/>
                    <a:pt x="648" y="186"/>
                    <a:pt x="626" y="186"/>
                  </a:cubicBezTo>
                  <a:lnTo>
                    <a:pt x="386" y="186"/>
                  </a:lnTo>
                  <a:close/>
                  <a:moveTo>
                    <a:pt x="386" y="213"/>
                  </a:moveTo>
                  <a:lnTo>
                    <a:pt x="626" y="213"/>
                  </a:lnTo>
                  <a:cubicBezTo>
                    <a:pt x="634" y="213"/>
                    <a:pt x="640" y="219"/>
                    <a:pt x="640" y="226"/>
                  </a:cubicBezTo>
                  <a:lnTo>
                    <a:pt x="640" y="613"/>
                  </a:lnTo>
                  <a:cubicBezTo>
                    <a:pt x="640" y="621"/>
                    <a:pt x="634" y="626"/>
                    <a:pt x="626" y="626"/>
                  </a:cubicBezTo>
                  <a:lnTo>
                    <a:pt x="386" y="626"/>
                  </a:lnTo>
                  <a:cubicBezTo>
                    <a:pt x="379" y="626"/>
                    <a:pt x="373" y="621"/>
                    <a:pt x="373" y="613"/>
                  </a:cubicBezTo>
                  <a:lnTo>
                    <a:pt x="373" y="226"/>
                  </a:lnTo>
                  <a:cubicBezTo>
                    <a:pt x="373" y="219"/>
                    <a:pt x="379" y="213"/>
                    <a:pt x="386" y="213"/>
                  </a:cubicBezTo>
                  <a:close/>
                  <a:moveTo>
                    <a:pt x="413" y="240"/>
                  </a:moveTo>
                  <a:cubicBezTo>
                    <a:pt x="406" y="240"/>
                    <a:pt x="400" y="246"/>
                    <a:pt x="400" y="253"/>
                  </a:cubicBezTo>
                  <a:lnTo>
                    <a:pt x="400" y="546"/>
                  </a:lnTo>
                  <a:cubicBezTo>
                    <a:pt x="400" y="554"/>
                    <a:pt x="406" y="560"/>
                    <a:pt x="413" y="560"/>
                  </a:cubicBezTo>
                  <a:lnTo>
                    <a:pt x="600" y="560"/>
                  </a:lnTo>
                  <a:cubicBezTo>
                    <a:pt x="607" y="560"/>
                    <a:pt x="613" y="554"/>
                    <a:pt x="613" y="546"/>
                  </a:cubicBezTo>
                  <a:lnTo>
                    <a:pt x="613" y="253"/>
                  </a:lnTo>
                  <a:cubicBezTo>
                    <a:pt x="613" y="246"/>
                    <a:pt x="607" y="240"/>
                    <a:pt x="600" y="240"/>
                  </a:cubicBezTo>
                  <a:lnTo>
                    <a:pt x="413" y="240"/>
                  </a:lnTo>
                  <a:close/>
                  <a:moveTo>
                    <a:pt x="426" y="266"/>
                  </a:moveTo>
                  <a:lnTo>
                    <a:pt x="586" y="266"/>
                  </a:lnTo>
                  <a:lnTo>
                    <a:pt x="586" y="533"/>
                  </a:lnTo>
                  <a:lnTo>
                    <a:pt x="426" y="533"/>
                  </a:lnTo>
                  <a:lnTo>
                    <a:pt x="426" y="266"/>
                  </a:lnTo>
                  <a:close/>
                  <a:moveTo>
                    <a:pt x="240" y="533"/>
                  </a:moveTo>
                  <a:cubicBezTo>
                    <a:pt x="229" y="533"/>
                    <a:pt x="220" y="542"/>
                    <a:pt x="220" y="553"/>
                  </a:cubicBezTo>
                  <a:cubicBezTo>
                    <a:pt x="220" y="564"/>
                    <a:pt x="229" y="573"/>
                    <a:pt x="240" y="573"/>
                  </a:cubicBezTo>
                  <a:cubicBezTo>
                    <a:pt x="251" y="573"/>
                    <a:pt x="260" y="564"/>
                    <a:pt x="260" y="553"/>
                  </a:cubicBezTo>
                  <a:cubicBezTo>
                    <a:pt x="260" y="542"/>
                    <a:pt x="251" y="533"/>
                    <a:pt x="240" y="533"/>
                  </a:cubicBezTo>
                  <a:close/>
                  <a:moveTo>
                    <a:pt x="506" y="573"/>
                  </a:moveTo>
                  <a:cubicBezTo>
                    <a:pt x="495" y="573"/>
                    <a:pt x="486" y="582"/>
                    <a:pt x="486" y="593"/>
                  </a:cubicBezTo>
                  <a:cubicBezTo>
                    <a:pt x="486" y="604"/>
                    <a:pt x="495" y="613"/>
                    <a:pt x="506" y="613"/>
                  </a:cubicBezTo>
                  <a:cubicBezTo>
                    <a:pt x="518" y="613"/>
                    <a:pt x="526" y="604"/>
                    <a:pt x="526" y="593"/>
                  </a:cubicBezTo>
                  <a:cubicBezTo>
                    <a:pt x="526" y="582"/>
                    <a:pt x="518" y="573"/>
                    <a:pt x="506" y="5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xmlns="" id="{7D40D028-A261-4D57-B1C0-FA4B375E08FF}"/>
              </a:ext>
            </a:extLst>
          </p:cNvPr>
          <p:cNvCxnSpPr>
            <a:cxnSpLocks/>
            <a:stCxn id="178" idx="6"/>
            <a:endCxn id="186" idx="1"/>
          </p:cNvCxnSpPr>
          <p:nvPr/>
        </p:nvCxnSpPr>
        <p:spPr>
          <a:xfrm flipV="1">
            <a:off x="4731009" y="4300486"/>
            <a:ext cx="427298" cy="46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904FCFCF-D740-4B48-AA6F-6931BC1B7F98}"/>
              </a:ext>
            </a:extLst>
          </p:cNvPr>
          <p:cNvSpPr txBox="1"/>
          <p:nvPr/>
        </p:nvSpPr>
        <p:spPr>
          <a:xfrm>
            <a:off x="4214200" y="45194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픽업주문</a:t>
            </a:r>
            <a:endParaRPr lang="en-US" altLang="ko-KR" sz="1000" b="1" dirty="0"/>
          </a:p>
          <a:p>
            <a:r>
              <a:rPr lang="ko-KR" altLang="en-US" sz="1000" b="1" dirty="0"/>
              <a:t>확인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AF3ADC62-85C3-420A-A13F-155FD35005FD}"/>
              </a:ext>
            </a:extLst>
          </p:cNvPr>
          <p:cNvSpPr txBox="1"/>
          <p:nvPr/>
        </p:nvSpPr>
        <p:spPr>
          <a:xfrm>
            <a:off x="3118404" y="4547106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주문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결제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xmlns="" id="{9133367F-E64F-424B-978E-6A32873E69CF}"/>
              </a:ext>
            </a:extLst>
          </p:cNvPr>
          <p:cNvSpPr/>
          <p:nvPr/>
        </p:nvSpPr>
        <p:spPr>
          <a:xfrm>
            <a:off x="3996097" y="3660071"/>
            <a:ext cx="904571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solid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싱크커머스</a:t>
            </a:r>
            <a:endParaRPr lang="ko-KR" altLang="en-US" sz="11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6" name="다이아몬드 185">
            <a:extLst>
              <a:ext uri="{FF2B5EF4-FFF2-40B4-BE49-F238E27FC236}">
                <a16:creationId xmlns:a16="http://schemas.microsoft.com/office/drawing/2014/main" xmlns="" id="{1B591E97-6DCE-4224-9E7B-FF09BF7406CF}"/>
              </a:ext>
            </a:extLst>
          </p:cNvPr>
          <p:cNvSpPr/>
          <p:nvPr/>
        </p:nvSpPr>
        <p:spPr>
          <a:xfrm>
            <a:off x="5158307" y="4012486"/>
            <a:ext cx="576000" cy="576000"/>
          </a:xfrm>
          <a:prstGeom prst="diamond">
            <a:avLst/>
          </a:prstGeom>
          <a:solidFill>
            <a:srgbClr val="083763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재고확인</a:t>
            </a: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xmlns="" id="{5AAFDD6B-DCE8-463D-AEDD-E654E93D1DD2}"/>
              </a:ext>
            </a:extLst>
          </p:cNvPr>
          <p:cNvCxnSpPr>
            <a:cxnSpLocks/>
            <a:stCxn id="186" idx="3"/>
            <a:endCxn id="211" idx="2"/>
          </p:cNvCxnSpPr>
          <p:nvPr/>
        </p:nvCxnSpPr>
        <p:spPr>
          <a:xfrm>
            <a:off x="5734307" y="4300486"/>
            <a:ext cx="461743" cy="2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DE42535A-F730-4ABA-A814-5571EAA23C1E}"/>
              </a:ext>
            </a:extLst>
          </p:cNvPr>
          <p:cNvSpPr txBox="1"/>
          <p:nvPr/>
        </p:nvSpPr>
        <p:spPr>
          <a:xfrm>
            <a:off x="5615373" y="408735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85DA6"/>
                </a:solidFill>
              </a:rPr>
              <a:t>재고보유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xmlns="" id="{A50E4016-22ED-4DB8-9C2A-DFE4BECFA848}"/>
              </a:ext>
            </a:extLst>
          </p:cNvPr>
          <p:cNvSpPr/>
          <p:nvPr/>
        </p:nvSpPr>
        <p:spPr>
          <a:xfrm>
            <a:off x="810917" y="3644561"/>
            <a:ext cx="609889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solid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쇼핑몰</a:t>
            </a: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xmlns="" id="{817CA956-9410-4FB4-9266-BC7BD5122548}"/>
              </a:ext>
            </a:extLst>
          </p:cNvPr>
          <p:cNvGrpSpPr/>
          <p:nvPr/>
        </p:nvGrpSpPr>
        <p:grpSpPr>
          <a:xfrm>
            <a:off x="3283159" y="4077102"/>
            <a:ext cx="467485" cy="468757"/>
            <a:chOff x="1122112" y="2879095"/>
            <a:chExt cx="467485" cy="468757"/>
          </a:xfrm>
        </p:grpSpPr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xmlns="" id="{DE0E59BE-DEB3-4D82-8D19-490882CD5A66}"/>
                </a:ext>
              </a:extLst>
            </p:cNvPr>
            <p:cNvSpPr/>
            <p:nvPr/>
          </p:nvSpPr>
          <p:spPr>
            <a:xfrm>
              <a:off x="1122112" y="2879095"/>
              <a:ext cx="467485" cy="46875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3" name="User">
              <a:extLst>
                <a:ext uri="{FF2B5EF4-FFF2-40B4-BE49-F238E27FC236}">
                  <a16:creationId xmlns:a16="http://schemas.microsoft.com/office/drawing/2014/main" xmlns="" id="{503BDF44-6CD5-47B9-99F9-779F8977D00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9130" y="3060885"/>
              <a:ext cx="136525" cy="161925"/>
            </a:xfrm>
            <a:custGeom>
              <a:avLst/>
              <a:gdLst>
                <a:gd name="T0" fmla="*/ 597 w 1194"/>
                <a:gd name="T1" fmla="*/ 0 h 1411"/>
                <a:gd name="T2" fmla="*/ 271 w 1194"/>
                <a:gd name="T3" fmla="*/ 325 h 1411"/>
                <a:gd name="T4" fmla="*/ 434 w 1194"/>
                <a:gd name="T5" fmla="*/ 695 h 1411"/>
                <a:gd name="T6" fmla="*/ 434 w 1194"/>
                <a:gd name="T7" fmla="*/ 771 h 1411"/>
                <a:gd name="T8" fmla="*/ 385 w 1194"/>
                <a:gd name="T9" fmla="*/ 836 h 1411"/>
                <a:gd name="T10" fmla="*/ 0 w 1194"/>
                <a:gd name="T11" fmla="*/ 1124 h 1411"/>
                <a:gd name="T12" fmla="*/ 0 w 1194"/>
                <a:gd name="T13" fmla="*/ 1221 h 1411"/>
                <a:gd name="T14" fmla="*/ 597 w 1194"/>
                <a:gd name="T15" fmla="*/ 1411 h 1411"/>
                <a:gd name="T16" fmla="*/ 1194 w 1194"/>
                <a:gd name="T17" fmla="*/ 1221 h 1411"/>
                <a:gd name="T18" fmla="*/ 1194 w 1194"/>
                <a:gd name="T19" fmla="*/ 1124 h 1411"/>
                <a:gd name="T20" fmla="*/ 809 w 1194"/>
                <a:gd name="T21" fmla="*/ 836 h 1411"/>
                <a:gd name="T22" fmla="*/ 760 w 1194"/>
                <a:gd name="T23" fmla="*/ 771 h 1411"/>
                <a:gd name="T24" fmla="*/ 760 w 1194"/>
                <a:gd name="T25" fmla="*/ 695 h 1411"/>
                <a:gd name="T26" fmla="*/ 923 w 1194"/>
                <a:gd name="T27" fmla="*/ 325 h 1411"/>
                <a:gd name="T28" fmla="*/ 597 w 1194"/>
                <a:gd name="T29" fmla="*/ 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4" h="1411">
                  <a:moveTo>
                    <a:pt x="597" y="0"/>
                  </a:moveTo>
                  <a:cubicBezTo>
                    <a:pt x="418" y="0"/>
                    <a:pt x="271" y="113"/>
                    <a:pt x="271" y="325"/>
                  </a:cubicBezTo>
                  <a:cubicBezTo>
                    <a:pt x="271" y="467"/>
                    <a:pt x="337" y="613"/>
                    <a:pt x="434" y="695"/>
                  </a:cubicBezTo>
                  <a:lnTo>
                    <a:pt x="434" y="771"/>
                  </a:lnTo>
                  <a:cubicBezTo>
                    <a:pt x="434" y="804"/>
                    <a:pt x="412" y="830"/>
                    <a:pt x="385" y="836"/>
                  </a:cubicBezTo>
                  <a:cubicBezTo>
                    <a:pt x="173" y="901"/>
                    <a:pt x="0" y="1043"/>
                    <a:pt x="0" y="1124"/>
                  </a:cubicBezTo>
                  <a:lnTo>
                    <a:pt x="0" y="1221"/>
                  </a:lnTo>
                  <a:cubicBezTo>
                    <a:pt x="0" y="1324"/>
                    <a:pt x="266" y="1411"/>
                    <a:pt x="597" y="1411"/>
                  </a:cubicBezTo>
                  <a:cubicBezTo>
                    <a:pt x="928" y="1411"/>
                    <a:pt x="1194" y="1324"/>
                    <a:pt x="1194" y="1221"/>
                  </a:cubicBezTo>
                  <a:lnTo>
                    <a:pt x="1194" y="1124"/>
                  </a:lnTo>
                  <a:cubicBezTo>
                    <a:pt x="1194" y="1048"/>
                    <a:pt x="1026" y="901"/>
                    <a:pt x="809" y="836"/>
                  </a:cubicBezTo>
                  <a:cubicBezTo>
                    <a:pt x="782" y="830"/>
                    <a:pt x="760" y="798"/>
                    <a:pt x="760" y="771"/>
                  </a:cubicBezTo>
                  <a:lnTo>
                    <a:pt x="760" y="695"/>
                  </a:lnTo>
                  <a:cubicBezTo>
                    <a:pt x="857" y="613"/>
                    <a:pt x="923" y="467"/>
                    <a:pt x="923" y="325"/>
                  </a:cubicBezTo>
                  <a:cubicBezTo>
                    <a:pt x="923" y="113"/>
                    <a:pt x="776" y="0"/>
                    <a:pt x="597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Credit Card">
              <a:extLst>
                <a:ext uri="{FF2B5EF4-FFF2-40B4-BE49-F238E27FC236}">
                  <a16:creationId xmlns:a16="http://schemas.microsoft.com/office/drawing/2014/main" xmlns="" id="{2D295835-A28F-4F1A-93E9-40FD0C55352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0314" y="2998649"/>
              <a:ext cx="250073" cy="175583"/>
            </a:xfrm>
            <a:custGeom>
              <a:avLst/>
              <a:gdLst>
                <a:gd name="T0" fmla="*/ 80 w 613"/>
                <a:gd name="T1" fmla="*/ 0 h 427"/>
                <a:gd name="T2" fmla="*/ 21 w 613"/>
                <a:gd name="T3" fmla="*/ 28 h 427"/>
                <a:gd name="T4" fmla="*/ 0 w 613"/>
                <a:gd name="T5" fmla="*/ 80 h 427"/>
                <a:gd name="T6" fmla="*/ 0 w 613"/>
                <a:gd name="T7" fmla="*/ 352 h 427"/>
                <a:gd name="T8" fmla="*/ 75 w 613"/>
                <a:gd name="T9" fmla="*/ 427 h 427"/>
                <a:gd name="T10" fmla="*/ 538 w 613"/>
                <a:gd name="T11" fmla="*/ 427 h 427"/>
                <a:gd name="T12" fmla="*/ 613 w 613"/>
                <a:gd name="T13" fmla="*/ 352 h 427"/>
                <a:gd name="T14" fmla="*/ 613 w 613"/>
                <a:gd name="T15" fmla="*/ 78 h 427"/>
                <a:gd name="T16" fmla="*/ 533 w 613"/>
                <a:gd name="T17" fmla="*/ 0 h 427"/>
                <a:gd name="T18" fmla="*/ 80 w 613"/>
                <a:gd name="T19" fmla="*/ 0 h 427"/>
                <a:gd name="T20" fmla="*/ 80 w 613"/>
                <a:gd name="T21" fmla="*/ 27 h 427"/>
                <a:gd name="T22" fmla="*/ 533 w 613"/>
                <a:gd name="T23" fmla="*/ 27 h 427"/>
                <a:gd name="T24" fmla="*/ 587 w 613"/>
                <a:gd name="T25" fmla="*/ 78 h 427"/>
                <a:gd name="T26" fmla="*/ 587 w 613"/>
                <a:gd name="T27" fmla="*/ 93 h 427"/>
                <a:gd name="T28" fmla="*/ 27 w 613"/>
                <a:gd name="T29" fmla="*/ 93 h 427"/>
                <a:gd name="T30" fmla="*/ 27 w 613"/>
                <a:gd name="T31" fmla="*/ 80 h 427"/>
                <a:gd name="T32" fmla="*/ 41 w 613"/>
                <a:gd name="T33" fmla="*/ 46 h 427"/>
                <a:gd name="T34" fmla="*/ 80 w 613"/>
                <a:gd name="T35" fmla="*/ 27 h 427"/>
                <a:gd name="T36" fmla="*/ 27 w 613"/>
                <a:gd name="T37" fmla="*/ 160 h 427"/>
                <a:gd name="T38" fmla="*/ 587 w 613"/>
                <a:gd name="T39" fmla="*/ 160 h 427"/>
                <a:gd name="T40" fmla="*/ 587 w 613"/>
                <a:gd name="T41" fmla="*/ 352 h 427"/>
                <a:gd name="T42" fmla="*/ 538 w 613"/>
                <a:gd name="T43" fmla="*/ 400 h 427"/>
                <a:gd name="T44" fmla="*/ 75 w 613"/>
                <a:gd name="T45" fmla="*/ 400 h 427"/>
                <a:gd name="T46" fmla="*/ 27 w 613"/>
                <a:gd name="T47" fmla="*/ 352 h 427"/>
                <a:gd name="T48" fmla="*/ 27 w 613"/>
                <a:gd name="T49" fmla="*/ 16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3" h="427">
                  <a:moveTo>
                    <a:pt x="80" y="0"/>
                  </a:moveTo>
                  <a:cubicBezTo>
                    <a:pt x="55" y="0"/>
                    <a:pt x="35" y="12"/>
                    <a:pt x="21" y="28"/>
                  </a:cubicBezTo>
                  <a:cubicBezTo>
                    <a:pt x="8" y="44"/>
                    <a:pt x="0" y="63"/>
                    <a:pt x="0" y="80"/>
                  </a:cubicBezTo>
                  <a:lnTo>
                    <a:pt x="0" y="352"/>
                  </a:lnTo>
                  <a:cubicBezTo>
                    <a:pt x="0" y="393"/>
                    <a:pt x="34" y="427"/>
                    <a:pt x="75" y="427"/>
                  </a:cubicBezTo>
                  <a:lnTo>
                    <a:pt x="538" y="427"/>
                  </a:lnTo>
                  <a:cubicBezTo>
                    <a:pt x="580" y="427"/>
                    <a:pt x="613" y="393"/>
                    <a:pt x="613" y="352"/>
                  </a:cubicBezTo>
                  <a:lnTo>
                    <a:pt x="613" y="78"/>
                  </a:lnTo>
                  <a:cubicBezTo>
                    <a:pt x="613" y="36"/>
                    <a:pt x="575" y="0"/>
                    <a:pt x="533" y="0"/>
                  </a:cubicBezTo>
                  <a:lnTo>
                    <a:pt x="80" y="0"/>
                  </a:lnTo>
                  <a:close/>
                  <a:moveTo>
                    <a:pt x="80" y="27"/>
                  </a:moveTo>
                  <a:lnTo>
                    <a:pt x="533" y="27"/>
                  </a:lnTo>
                  <a:cubicBezTo>
                    <a:pt x="559" y="27"/>
                    <a:pt x="587" y="53"/>
                    <a:pt x="587" y="78"/>
                  </a:cubicBezTo>
                  <a:lnTo>
                    <a:pt x="587" y="93"/>
                  </a:lnTo>
                  <a:lnTo>
                    <a:pt x="27" y="93"/>
                  </a:lnTo>
                  <a:lnTo>
                    <a:pt x="27" y="80"/>
                  </a:lnTo>
                  <a:cubicBezTo>
                    <a:pt x="27" y="71"/>
                    <a:pt x="32" y="57"/>
                    <a:pt x="41" y="46"/>
                  </a:cubicBezTo>
                  <a:cubicBezTo>
                    <a:pt x="51" y="35"/>
                    <a:pt x="64" y="27"/>
                    <a:pt x="80" y="27"/>
                  </a:cubicBezTo>
                  <a:close/>
                  <a:moveTo>
                    <a:pt x="27" y="160"/>
                  </a:moveTo>
                  <a:lnTo>
                    <a:pt x="587" y="160"/>
                  </a:lnTo>
                  <a:lnTo>
                    <a:pt x="587" y="352"/>
                  </a:lnTo>
                  <a:cubicBezTo>
                    <a:pt x="587" y="379"/>
                    <a:pt x="565" y="400"/>
                    <a:pt x="538" y="400"/>
                  </a:cubicBezTo>
                  <a:lnTo>
                    <a:pt x="75" y="400"/>
                  </a:lnTo>
                  <a:cubicBezTo>
                    <a:pt x="48" y="400"/>
                    <a:pt x="27" y="379"/>
                    <a:pt x="27" y="352"/>
                  </a:cubicBezTo>
                  <a:lnTo>
                    <a:pt x="27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8" name="타원 197">
            <a:extLst>
              <a:ext uri="{FF2B5EF4-FFF2-40B4-BE49-F238E27FC236}">
                <a16:creationId xmlns:a16="http://schemas.microsoft.com/office/drawing/2014/main" xmlns="" id="{8B3F0503-4FCA-4003-87DA-7096194A499D}"/>
              </a:ext>
            </a:extLst>
          </p:cNvPr>
          <p:cNvSpPr/>
          <p:nvPr/>
        </p:nvSpPr>
        <p:spPr>
          <a:xfrm>
            <a:off x="983342" y="4161128"/>
            <a:ext cx="282446" cy="291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xmlns="" id="{B0C8AC50-F105-4C3F-A097-EC09A6D4AF68}"/>
              </a:ext>
            </a:extLst>
          </p:cNvPr>
          <p:cNvCxnSpPr>
            <a:stCxn id="198" idx="6"/>
            <a:endCxn id="223" idx="2"/>
          </p:cNvCxnSpPr>
          <p:nvPr/>
        </p:nvCxnSpPr>
        <p:spPr>
          <a:xfrm>
            <a:off x="1265788" y="4307103"/>
            <a:ext cx="234476" cy="22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>
            <a:extLst>
              <a:ext uri="{FF2B5EF4-FFF2-40B4-BE49-F238E27FC236}">
                <a16:creationId xmlns:a16="http://schemas.microsoft.com/office/drawing/2014/main" xmlns="" id="{DF353769-D765-49A2-BC84-050289F6DF2D}"/>
              </a:ext>
            </a:extLst>
          </p:cNvPr>
          <p:cNvGrpSpPr/>
          <p:nvPr/>
        </p:nvGrpSpPr>
        <p:grpSpPr>
          <a:xfrm>
            <a:off x="7037688" y="4064849"/>
            <a:ext cx="954107" cy="704057"/>
            <a:chOff x="6499409" y="2057461"/>
            <a:chExt cx="954107" cy="704057"/>
          </a:xfrm>
        </p:grpSpPr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xmlns="" id="{4F73CE43-07C4-4D27-9583-E6FF706EEAF6}"/>
                </a:ext>
              </a:extLst>
            </p:cNvPr>
            <p:cNvSpPr/>
            <p:nvPr/>
          </p:nvSpPr>
          <p:spPr>
            <a:xfrm>
              <a:off x="6675427" y="2057461"/>
              <a:ext cx="467485" cy="46875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xmlns="" id="{98A85CF0-BBB3-446D-8BA0-B18113E3E178}"/>
                </a:ext>
              </a:extLst>
            </p:cNvPr>
            <p:cNvSpPr txBox="1"/>
            <p:nvPr/>
          </p:nvSpPr>
          <p:spPr>
            <a:xfrm>
              <a:off x="6499409" y="251529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고객방문수령</a:t>
              </a:r>
            </a:p>
          </p:txBody>
        </p:sp>
        <p:sp>
          <p:nvSpPr>
            <p:cNvPr id="208" name="User">
              <a:extLst>
                <a:ext uri="{FF2B5EF4-FFF2-40B4-BE49-F238E27FC236}">
                  <a16:creationId xmlns:a16="http://schemas.microsoft.com/office/drawing/2014/main" xmlns="" id="{2A081E61-6554-4912-838C-ADEE84035E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778475" y="2123966"/>
              <a:ext cx="276843" cy="293724"/>
            </a:xfrm>
            <a:custGeom>
              <a:avLst/>
              <a:gdLst>
                <a:gd name="T0" fmla="*/ 146 w 535"/>
                <a:gd name="T1" fmla="*/ 66 h 568"/>
                <a:gd name="T2" fmla="*/ 136 w 535"/>
                <a:gd name="T3" fmla="*/ 231 h 568"/>
                <a:gd name="T4" fmla="*/ 161 w 535"/>
                <a:gd name="T5" fmla="*/ 274 h 568"/>
                <a:gd name="T6" fmla="*/ 184 w 535"/>
                <a:gd name="T7" fmla="*/ 332 h 568"/>
                <a:gd name="T8" fmla="*/ 189 w 535"/>
                <a:gd name="T9" fmla="*/ 385 h 568"/>
                <a:gd name="T10" fmla="*/ 97 w 535"/>
                <a:gd name="T11" fmla="*/ 437 h 568"/>
                <a:gd name="T12" fmla="*/ 0 w 535"/>
                <a:gd name="T13" fmla="*/ 554 h 568"/>
                <a:gd name="T14" fmla="*/ 535 w 535"/>
                <a:gd name="T15" fmla="*/ 568 h 568"/>
                <a:gd name="T16" fmla="*/ 501 w 535"/>
                <a:gd name="T17" fmla="*/ 477 h 568"/>
                <a:gd name="T18" fmla="*/ 377 w 535"/>
                <a:gd name="T19" fmla="*/ 412 h 568"/>
                <a:gd name="T20" fmla="*/ 345 w 535"/>
                <a:gd name="T21" fmla="*/ 337 h 568"/>
                <a:gd name="T22" fmla="*/ 361 w 535"/>
                <a:gd name="T23" fmla="*/ 314 h 568"/>
                <a:gd name="T24" fmla="*/ 385 w 535"/>
                <a:gd name="T25" fmla="*/ 267 h 568"/>
                <a:gd name="T26" fmla="*/ 389 w 535"/>
                <a:gd name="T27" fmla="*/ 199 h 568"/>
                <a:gd name="T28" fmla="*/ 383 w 535"/>
                <a:gd name="T29" fmla="*/ 54 h 568"/>
                <a:gd name="T30" fmla="*/ 266 w 535"/>
                <a:gd name="T31" fmla="*/ 0 h 568"/>
                <a:gd name="T32" fmla="*/ 266 w 535"/>
                <a:gd name="T33" fmla="*/ 27 h 568"/>
                <a:gd name="T34" fmla="*/ 319 w 535"/>
                <a:gd name="T35" fmla="*/ 49 h 568"/>
                <a:gd name="T36" fmla="*/ 362 w 535"/>
                <a:gd name="T37" fmla="*/ 70 h 568"/>
                <a:gd name="T38" fmla="*/ 362 w 535"/>
                <a:gd name="T39" fmla="*/ 198 h 568"/>
                <a:gd name="T40" fmla="*/ 368 w 535"/>
                <a:gd name="T41" fmla="*/ 213 h 568"/>
                <a:gd name="T42" fmla="*/ 364 w 535"/>
                <a:gd name="T43" fmla="*/ 251 h 568"/>
                <a:gd name="T44" fmla="*/ 350 w 535"/>
                <a:gd name="T45" fmla="*/ 255 h 568"/>
                <a:gd name="T46" fmla="*/ 337 w 535"/>
                <a:gd name="T47" fmla="*/ 302 h 568"/>
                <a:gd name="T48" fmla="*/ 325 w 535"/>
                <a:gd name="T49" fmla="*/ 320 h 568"/>
                <a:gd name="T50" fmla="*/ 318 w 535"/>
                <a:gd name="T51" fmla="*/ 332 h 568"/>
                <a:gd name="T52" fmla="*/ 320 w 535"/>
                <a:gd name="T53" fmla="*/ 391 h 568"/>
                <a:gd name="T54" fmla="*/ 365 w 535"/>
                <a:gd name="T55" fmla="*/ 436 h 568"/>
                <a:gd name="T56" fmla="*/ 482 w 535"/>
                <a:gd name="T57" fmla="*/ 496 h 568"/>
                <a:gd name="T58" fmla="*/ 30 w 535"/>
                <a:gd name="T59" fmla="*/ 541 h 568"/>
                <a:gd name="T60" fmla="*/ 107 w 535"/>
                <a:gd name="T61" fmla="*/ 462 h 568"/>
                <a:gd name="T62" fmla="*/ 214 w 535"/>
                <a:gd name="T63" fmla="*/ 393 h 568"/>
                <a:gd name="T64" fmla="*/ 215 w 535"/>
                <a:gd name="T65" fmla="*/ 390 h 568"/>
                <a:gd name="T66" fmla="*/ 217 w 535"/>
                <a:gd name="T67" fmla="*/ 324 h 568"/>
                <a:gd name="T68" fmla="*/ 205 w 535"/>
                <a:gd name="T69" fmla="*/ 316 h 568"/>
                <a:gd name="T70" fmla="*/ 186 w 535"/>
                <a:gd name="T71" fmla="*/ 266 h 568"/>
                <a:gd name="T72" fmla="*/ 173 w 535"/>
                <a:gd name="T73" fmla="*/ 254 h 568"/>
                <a:gd name="T74" fmla="*/ 162 w 535"/>
                <a:gd name="T75" fmla="*/ 228 h 568"/>
                <a:gd name="T76" fmla="*/ 175 w 535"/>
                <a:gd name="T77" fmla="*/ 208 h 568"/>
                <a:gd name="T78" fmla="*/ 171 w 535"/>
                <a:gd name="T79" fmla="*/ 76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5" h="568">
                  <a:moveTo>
                    <a:pt x="266" y="0"/>
                  </a:moveTo>
                  <a:cubicBezTo>
                    <a:pt x="203" y="1"/>
                    <a:pt x="163" y="27"/>
                    <a:pt x="146" y="66"/>
                  </a:cubicBezTo>
                  <a:cubicBezTo>
                    <a:pt x="130" y="103"/>
                    <a:pt x="134" y="150"/>
                    <a:pt x="145" y="199"/>
                  </a:cubicBezTo>
                  <a:cubicBezTo>
                    <a:pt x="139" y="206"/>
                    <a:pt x="134" y="216"/>
                    <a:pt x="136" y="231"/>
                  </a:cubicBezTo>
                  <a:cubicBezTo>
                    <a:pt x="137" y="245"/>
                    <a:pt x="143" y="257"/>
                    <a:pt x="149" y="267"/>
                  </a:cubicBezTo>
                  <a:cubicBezTo>
                    <a:pt x="152" y="272"/>
                    <a:pt x="157" y="272"/>
                    <a:pt x="161" y="274"/>
                  </a:cubicBezTo>
                  <a:cubicBezTo>
                    <a:pt x="163" y="288"/>
                    <a:pt x="167" y="302"/>
                    <a:pt x="173" y="314"/>
                  </a:cubicBezTo>
                  <a:cubicBezTo>
                    <a:pt x="177" y="321"/>
                    <a:pt x="180" y="327"/>
                    <a:pt x="184" y="332"/>
                  </a:cubicBezTo>
                  <a:cubicBezTo>
                    <a:pt x="186" y="334"/>
                    <a:pt x="188" y="335"/>
                    <a:pt x="190" y="337"/>
                  </a:cubicBezTo>
                  <a:cubicBezTo>
                    <a:pt x="190" y="354"/>
                    <a:pt x="190" y="367"/>
                    <a:pt x="189" y="385"/>
                  </a:cubicBezTo>
                  <a:cubicBezTo>
                    <a:pt x="184" y="395"/>
                    <a:pt x="174" y="404"/>
                    <a:pt x="158" y="412"/>
                  </a:cubicBezTo>
                  <a:cubicBezTo>
                    <a:pt x="141" y="420"/>
                    <a:pt x="119" y="428"/>
                    <a:pt x="97" y="437"/>
                  </a:cubicBezTo>
                  <a:cubicBezTo>
                    <a:pt x="74" y="447"/>
                    <a:pt x="52" y="459"/>
                    <a:pt x="33" y="477"/>
                  </a:cubicBezTo>
                  <a:cubicBezTo>
                    <a:pt x="15" y="495"/>
                    <a:pt x="2" y="521"/>
                    <a:pt x="0" y="554"/>
                  </a:cubicBezTo>
                  <a:lnTo>
                    <a:pt x="0" y="568"/>
                  </a:lnTo>
                  <a:lnTo>
                    <a:pt x="535" y="568"/>
                  </a:lnTo>
                  <a:lnTo>
                    <a:pt x="534" y="554"/>
                  </a:lnTo>
                  <a:cubicBezTo>
                    <a:pt x="532" y="521"/>
                    <a:pt x="519" y="495"/>
                    <a:pt x="501" y="477"/>
                  </a:cubicBezTo>
                  <a:cubicBezTo>
                    <a:pt x="483" y="459"/>
                    <a:pt x="460" y="447"/>
                    <a:pt x="438" y="437"/>
                  </a:cubicBezTo>
                  <a:cubicBezTo>
                    <a:pt x="416" y="428"/>
                    <a:pt x="394" y="420"/>
                    <a:pt x="377" y="412"/>
                  </a:cubicBezTo>
                  <a:cubicBezTo>
                    <a:pt x="361" y="404"/>
                    <a:pt x="350" y="395"/>
                    <a:pt x="346" y="385"/>
                  </a:cubicBezTo>
                  <a:cubicBezTo>
                    <a:pt x="345" y="367"/>
                    <a:pt x="345" y="354"/>
                    <a:pt x="345" y="337"/>
                  </a:cubicBezTo>
                  <a:cubicBezTo>
                    <a:pt x="347" y="335"/>
                    <a:pt x="349" y="334"/>
                    <a:pt x="351" y="332"/>
                  </a:cubicBezTo>
                  <a:cubicBezTo>
                    <a:pt x="354" y="327"/>
                    <a:pt x="358" y="321"/>
                    <a:pt x="361" y="314"/>
                  </a:cubicBezTo>
                  <a:cubicBezTo>
                    <a:pt x="367" y="302"/>
                    <a:pt x="371" y="288"/>
                    <a:pt x="373" y="274"/>
                  </a:cubicBezTo>
                  <a:cubicBezTo>
                    <a:pt x="377" y="272"/>
                    <a:pt x="382" y="272"/>
                    <a:pt x="385" y="267"/>
                  </a:cubicBezTo>
                  <a:cubicBezTo>
                    <a:pt x="392" y="259"/>
                    <a:pt x="396" y="247"/>
                    <a:pt x="398" y="231"/>
                  </a:cubicBezTo>
                  <a:cubicBezTo>
                    <a:pt x="400" y="216"/>
                    <a:pt x="395" y="207"/>
                    <a:pt x="389" y="199"/>
                  </a:cubicBezTo>
                  <a:cubicBezTo>
                    <a:pt x="396" y="178"/>
                    <a:pt x="404" y="144"/>
                    <a:pt x="401" y="109"/>
                  </a:cubicBezTo>
                  <a:cubicBezTo>
                    <a:pt x="400" y="90"/>
                    <a:pt x="395" y="70"/>
                    <a:pt x="383" y="54"/>
                  </a:cubicBezTo>
                  <a:cubicBezTo>
                    <a:pt x="373" y="40"/>
                    <a:pt x="356" y="30"/>
                    <a:pt x="334" y="25"/>
                  </a:cubicBezTo>
                  <a:cubicBezTo>
                    <a:pt x="320" y="7"/>
                    <a:pt x="295" y="0"/>
                    <a:pt x="266" y="0"/>
                  </a:cubicBezTo>
                  <a:lnTo>
                    <a:pt x="266" y="0"/>
                  </a:lnTo>
                  <a:close/>
                  <a:moveTo>
                    <a:pt x="266" y="27"/>
                  </a:moveTo>
                  <a:cubicBezTo>
                    <a:pt x="293" y="27"/>
                    <a:pt x="310" y="35"/>
                    <a:pt x="315" y="43"/>
                  </a:cubicBezTo>
                  <a:lnTo>
                    <a:pt x="319" y="49"/>
                  </a:lnTo>
                  <a:lnTo>
                    <a:pt x="325" y="50"/>
                  </a:lnTo>
                  <a:cubicBezTo>
                    <a:pt x="344" y="52"/>
                    <a:pt x="354" y="60"/>
                    <a:pt x="362" y="70"/>
                  </a:cubicBezTo>
                  <a:cubicBezTo>
                    <a:pt x="369" y="80"/>
                    <a:pt x="373" y="95"/>
                    <a:pt x="374" y="111"/>
                  </a:cubicBezTo>
                  <a:cubicBezTo>
                    <a:pt x="377" y="143"/>
                    <a:pt x="368" y="180"/>
                    <a:pt x="362" y="198"/>
                  </a:cubicBezTo>
                  <a:lnTo>
                    <a:pt x="359" y="208"/>
                  </a:lnTo>
                  <a:lnTo>
                    <a:pt x="368" y="213"/>
                  </a:lnTo>
                  <a:cubicBezTo>
                    <a:pt x="367" y="213"/>
                    <a:pt x="373" y="217"/>
                    <a:pt x="372" y="228"/>
                  </a:cubicBezTo>
                  <a:cubicBezTo>
                    <a:pt x="370" y="241"/>
                    <a:pt x="367" y="248"/>
                    <a:pt x="364" y="251"/>
                  </a:cubicBezTo>
                  <a:cubicBezTo>
                    <a:pt x="362" y="254"/>
                    <a:pt x="361" y="254"/>
                    <a:pt x="361" y="254"/>
                  </a:cubicBezTo>
                  <a:lnTo>
                    <a:pt x="350" y="255"/>
                  </a:lnTo>
                  <a:lnTo>
                    <a:pt x="348" y="266"/>
                  </a:lnTo>
                  <a:cubicBezTo>
                    <a:pt x="347" y="277"/>
                    <a:pt x="343" y="291"/>
                    <a:pt x="337" y="302"/>
                  </a:cubicBezTo>
                  <a:cubicBezTo>
                    <a:pt x="335" y="308"/>
                    <a:pt x="332" y="313"/>
                    <a:pt x="329" y="316"/>
                  </a:cubicBezTo>
                  <a:cubicBezTo>
                    <a:pt x="327" y="319"/>
                    <a:pt x="324" y="321"/>
                    <a:pt x="325" y="320"/>
                  </a:cubicBezTo>
                  <a:lnTo>
                    <a:pt x="318" y="324"/>
                  </a:lnTo>
                  <a:lnTo>
                    <a:pt x="318" y="332"/>
                  </a:lnTo>
                  <a:cubicBezTo>
                    <a:pt x="318" y="352"/>
                    <a:pt x="318" y="367"/>
                    <a:pt x="320" y="390"/>
                  </a:cubicBezTo>
                  <a:lnTo>
                    <a:pt x="320" y="391"/>
                  </a:lnTo>
                  <a:lnTo>
                    <a:pt x="320" y="393"/>
                  </a:lnTo>
                  <a:cubicBezTo>
                    <a:pt x="328" y="413"/>
                    <a:pt x="346" y="426"/>
                    <a:pt x="365" y="436"/>
                  </a:cubicBezTo>
                  <a:cubicBezTo>
                    <a:pt x="384" y="445"/>
                    <a:pt x="406" y="453"/>
                    <a:pt x="427" y="462"/>
                  </a:cubicBezTo>
                  <a:cubicBezTo>
                    <a:pt x="448" y="471"/>
                    <a:pt x="468" y="481"/>
                    <a:pt x="482" y="496"/>
                  </a:cubicBezTo>
                  <a:cubicBezTo>
                    <a:pt x="493" y="507"/>
                    <a:pt x="500" y="522"/>
                    <a:pt x="504" y="541"/>
                  </a:cubicBezTo>
                  <a:lnTo>
                    <a:pt x="30" y="541"/>
                  </a:lnTo>
                  <a:cubicBezTo>
                    <a:pt x="34" y="522"/>
                    <a:pt x="41" y="507"/>
                    <a:pt x="52" y="496"/>
                  </a:cubicBezTo>
                  <a:cubicBezTo>
                    <a:pt x="67" y="481"/>
                    <a:pt x="86" y="471"/>
                    <a:pt x="107" y="462"/>
                  </a:cubicBezTo>
                  <a:cubicBezTo>
                    <a:pt x="128" y="453"/>
                    <a:pt x="150" y="445"/>
                    <a:pt x="170" y="436"/>
                  </a:cubicBezTo>
                  <a:cubicBezTo>
                    <a:pt x="189" y="426"/>
                    <a:pt x="207" y="413"/>
                    <a:pt x="214" y="393"/>
                  </a:cubicBezTo>
                  <a:lnTo>
                    <a:pt x="215" y="391"/>
                  </a:lnTo>
                  <a:lnTo>
                    <a:pt x="215" y="390"/>
                  </a:lnTo>
                  <a:cubicBezTo>
                    <a:pt x="217" y="367"/>
                    <a:pt x="217" y="352"/>
                    <a:pt x="217" y="332"/>
                  </a:cubicBezTo>
                  <a:lnTo>
                    <a:pt x="217" y="324"/>
                  </a:lnTo>
                  <a:lnTo>
                    <a:pt x="209" y="320"/>
                  </a:lnTo>
                  <a:cubicBezTo>
                    <a:pt x="211" y="321"/>
                    <a:pt x="208" y="319"/>
                    <a:pt x="205" y="316"/>
                  </a:cubicBezTo>
                  <a:cubicBezTo>
                    <a:pt x="203" y="312"/>
                    <a:pt x="200" y="308"/>
                    <a:pt x="197" y="302"/>
                  </a:cubicBezTo>
                  <a:cubicBezTo>
                    <a:pt x="192" y="291"/>
                    <a:pt x="187" y="277"/>
                    <a:pt x="186" y="266"/>
                  </a:cubicBezTo>
                  <a:lnTo>
                    <a:pt x="184" y="255"/>
                  </a:lnTo>
                  <a:lnTo>
                    <a:pt x="173" y="254"/>
                  </a:lnTo>
                  <a:cubicBezTo>
                    <a:pt x="173" y="254"/>
                    <a:pt x="172" y="254"/>
                    <a:pt x="170" y="251"/>
                  </a:cubicBezTo>
                  <a:cubicBezTo>
                    <a:pt x="167" y="248"/>
                    <a:pt x="164" y="241"/>
                    <a:pt x="162" y="228"/>
                  </a:cubicBezTo>
                  <a:cubicBezTo>
                    <a:pt x="160" y="222"/>
                    <a:pt x="165" y="217"/>
                    <a:pt x="166" y="213"/>
                  </a:cubicBezTo>
                  <a:lnTo>
                    <a:pt x="175" y="208"/>
                  </a:lnTo>
                  <a:lnTo>
                    <a:pt x="172" y="199"/>
                  </a:lnTo>
                  <a:cubicBezTo>
                    <a:pt x="160" y="150"/>
                    <a:pt x="158" y="106"/>
                    <a:pt x="171" y="76"/>
                  </a:cubicBezTo>
                  <a:cubicBezTo>
                    <a:pt x="184" y="47"/>
                    <a:pt x="210" y="28"/>
                    <a:pt x="266" y="2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xmlns="" id="{119B8FD8-93E3-4786-B8F7-928D2DE80CED}"/>
              </a:ext>
            </a:extLst>
          </p:cNvPr>
          <p:cNvGrpSpPr/>
          <p:nvPr/>
        </p:nvGrpSpPr>
        <p:grpSpPr>
          <a:xfrm>
            <a:off x="6196050" y="4068553"/>
            <a:ext cx="467485" cy="468757"/>
            <a:chOff x="5955125" y="1703581"/>
            <a:chExt cx="467485" cy="468757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xmlns="" id="{EEDD7266-DF09-4DBD-B73C-A9754C01EE72}"/>
                </a:ext>
              </a:extLst>
            </p:cNvPr>
            <p:cNvSpPr/>
            <p:nvPr/>
          </p:nvSpPr>
          <p:spPr>
            <a:xfrm>
              <a:off x="5955125" y="1703581"/>
              <a:ext cx="467485" cy="46875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2" name="Box">
              <a:extLst>
                <a:ext uri="{FF2B5EF4-FFF2-40B4-BE49-F238E27FC236}">
                  <a16:creationId xmlns:a16="http://schemas.microsoft.com/office/drawing/2014/main" xmlns="" id="{94904592-8D6E-45DC-B398-D8228781D0B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045449" y="1829168"/>
              <a:ext cx="307268" cy="230451"/>
            </a:xfrm>
            <a:custGeom>
              <a:avLst/>
              <a:gdLst>
                <a:gd name="T0" fmla="*/ 576 w 673"/>
                <a:gd name="T1" fmla="*/ 0 h 506"/>
                <a:gd name="T2" fmla="*/ 211 w 673"/>
                <a:gd name="T3" fmla="*/ 0 h 506"/>
                <a:gd name="T4" fmla="*/ 203 w 673"/>
                <a:gd name="T5" fmla="*/ 3 h 506"/>
                <a:gd name="T6" fmla="*/ 64 w 673"/>
                <a:gd name="T7" fmla="*/ 109 h 506"/>
                <a:gd name="T8" fmla="*/ 59 w 673"/>
                <a:gd name="T9" fmla="*/ 114 h 506"/>
                <a:gd name="T10" fmla="*/ 6 w 673"/>
                <a:gd name="T11" fmla="*/ 221 h 506"/>
                <a:gd name="T12" fmla="*/ 24 w 673"/>
                <a:gd name="T13" fmla="*/ 238 h 506"/>
                <a:gd name="T14" fmla="*/ 58 w 673"/>
                <a:gd name="T15" fmla="*/ 221 h 506"/>
                <a:gd name="T16" fmla="*/ 58 w 673"/>
                <a:gd name="T17" fmla="*/ 493 h 506"/>
                <a:gd name="T18" fmla="*/ 71 w 673"/>
                <a:gd name="T19" fmla="*/ 506 h 506"/>
                <a:gd name="T20" fmla="*/ 471 w 673"/>
                <a:gd name="T21" fmla="*/ 506 h 506"/>
                <a:gd name="T22" fmla="*/ 482 w 673"/>
                <a:gd name="T23" fmla="*/ 501 h 506"/>
                <a:gd name="T24" fmla="*/ 588 w 673"/>
                <a:gd name="T25" fmla="*/ 368 h 506"/>
                <a:gd name="T26" fmla="*/ 591 w 673"/>
                <a:gd name="T27" fmla="*/ 360 h 506"/>
                <a:gd name="T28" fmla="*/ 591 w 673"/>
                <a:gd name="T29" fmla="*/ 232 h 506"/>
                <a:gd name="T30" fmla="*/ 667 w 673"/>
                <a:gd name="T31" fmla="*/ 156 h 506"/>
                <a:gd name="T32" fmla="*/ 669 w 673"/>
                <a:gd name="T33" fmla="*/ 140 h 506"/>
                <a:gd name="T34" fmla="*/ 591 w 673"/>
                <a:gd name="T35" fmla="*/ 8 h 506"/>
                <a:gd name="T36" fmla="*/ 576 w 673"/>
                <a:gd name="T37" fmla="*/ 0 h 506"/>
                <a:gd name="T38" fmla="*/ 215 w 673"/>
                <a:gd name="T39" fmla="*/ 26 h 506"/>
                <a:gd name="T40" fmla="*/ 546 w 673"/>
                <a:gd name="T41" fmla="*/ 26 h 506"/>
                <a:gd name="T42" fmla="*/ 466 w 673"/>
                <a:gd name="T43" fmla="*/ 106 h 506"/>
                <a:gd name="T44" fmla="*/ 111 w 673"/>
                <a:gd name="T45" fmla="*/ 106 h 506"/>
                <a:gd name="T46" fmla="*/ 215 w 673"/>
                <a:gd name="T47" fmla="*/ 26 h 506"/>
                <a:gd name="T48" fmla="*/ 575 w 673"/>
                <a:gd name="T49" fmla="*/ 35 h 506"/>
                <a:gd name="T50" fmla="*/ 641 w 673"/>
                <a:gd name="T51" fmla="*/ 144 h 506"/>
                <a:gd name="T52" fmla="*/ 554 w 673"/>
                <a:gd name="T53" fmla="*/ 232 h 506"/>
                <a:gd name="T54" fmla="*/ 488 w 673"/>
                <a:gd name="T55" fmla="*/ 122 h 506"/>
                <a:gd name="T56" fmla="*/ 575 w 673"/>
                <a:gd name="T57" fmla="*/ 35 h 506"/>
                <a:gd name="T58" fmla="*/ 85 w 673"/>
                <a:gd name="T59" fmla="*/ 133 h 506"/>
                <a:gd name="T60" fmla="*/ 458 w 673"/>
                <a:gd name="T61" fmla="*/ 133 h 506"/>
                <a:gd name="T62" fmla="*/ 458 w 673"/>
                <a:gd name="T63" fmla="*/ 480 h 506"/>
                <a:gd name="T64" fmla="*/ 85 w 673"/>
                <a:gd name="T65" fmla="*/ 480 h 506"/>
                <a:gd name="T66" fmla="*/ 85 w 673"/>
                <a:gd name="T67" fmla="*/ 200 h 506"/>
                <a:gd name="T68" fmla="*/ 85 w 673"/>
                <a:gd name="T69" fmla="*/ 200 h 506"/>
                <a:gd name="T70" fmla="*/ 85 w 673"/>
                <a:gd name="T71" fmla="*/ 133 h 506"/>
                <a:gd name="T72" fmla="*/ 485 w 673"/>
                <a:gd name="T73" fmla="*/ 168 h 506"/>
                <a:gd name="T74" fmla="*/ 540 w 673"/>
                <a:gd name="T75" fmla="*/ 260 h 506"/>
                <a:gd name="T76" fmla="*/ 565 w 673"/>
                <a:gd name="T77" fmla="*/ 259 h 506"/>
                <a:gd name="T78" fmla="*/ 565 w 673"/>
                <a:gd name="T79" fmla="*/ 355 h 506"/>
                <a:gd name="T80" fmla="*/ 485 w 673"/>
                <a:gd name="T81" fmla="*/ 455 h 506"/>
                <a:gd name="T82" fmla="*/ 485 w 673"/>
                <a:gd name="T83" fmla="*/ 168 h 506"/>
                <a:gd name="T84" fmla="*/ 58 w 673"/>
                <a:gd name="T85" fmla="*/ 176 h 506"/>
                <a:gd name="T86" fmla="*/ 58 w 673"/>
                <a:gd name="T87" fmla="*/ 192 h 506"/>
                <a:gd name="T88" fmla="*/ 48 w 673"/>
                <a:gd name="T89" fmla="*/ 197 h 506"/>
                <a:gd name="T90" fmla="*/ 58 w 673"/>
                <a:gd name="T91" fmla="*/ 176 h 506"/>
                <a:gd name="T92" fmla="*/ 205 w 673"/>
                <a:gd name="T93" fmla="*/ 186 h 506"/>
                <a:gd name="T94" fmla="*/ 205 w 673"/>
                <a:gd name="T95" fmla="*/ 213 h 506"/>
                <a:gd name="T96" fmla="*/ 338 w 673"/>
                <a:gd name="T97" fmla="*/ 213 h 506"/>
                <a:gd name="T98" fmla="*/ 338 w 673"/>
                <a:gd name="T99" fmla="*/ 186 h 506"/>
                <a:gd name="T100" fmla="*/ 205 w 673"/>
                <a:gd name="T101" fmla="*/ 18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3" h="506">
                  <a:moveTo>
                    <a:pt x="576" y="0"/>
                  </a:moveTo>
                  <a:lnTo>
                    <a:pt x="211" y="0"/>
                  </a:lnTo>
                  <a:cubicBezTo>
                    <a:pt x="208" y="0"/>
                    <a:pt x="205" y="1"/>
                    <a:pt x="203" y="3"/>
                  </a:cubicBezTo>
                  <a:lnTo>
                    <a:pt x="64" y="109"/>
                  </a:lnTo>
                  <a:cubicBezTo>
                    <a:pt x="61" y="111"/>
                    <a:pt x="60" y="112"/>
                    <a:pt x="59" y="114"/>
                  </a:cubicBezTo>
                  <a:lnTo>
                    <a:pt x="6" y="221"/>
                  </a:lnTo>
                  <a:cubicBezTo>
                    <a:pt x="0" y="232"/>
                    <a:pt x="12" y="244"/>
                    <a:pt x="24" y="238"/>
                  </a:cubicBezTo>
                  <a:lnTo>
                    <a:pt x="58" y="221"/>
                  </a:lnTo>
                  <a:lnTo>
                    <a:pt x="58" y="493"/>
                  </a:lnTo>
                  <a:cubicBezTo>
                    <a:pt x="58" y="501"/>
                    <a:pt x="64" y="506"/>
                    <a:pt x="71" y="506"/>
                  </a:cubicBezTo>
                  <a:lnTo>
                    <a:pt x="471" y="506"/>
                  </a:lnTo>
                  <a:cubicBezTo>
                    <a:pt x="476" y="506"/>
                    <a:pt x="479" y="504"/>
                    <a:pt x="482" y="501"/>
                  </a:cubicBezTo>
                  <a:cubicBezTo>
                    <a:pt x="517" y="457"/>
                    <a:pt x="553" y="413"/>
                    <a:pt x="588" y="368"/>
                  </a:cubicBezTo>
                  <a:cubicBezTo>
                    <a:pt x="590" y="366"/>
                    <a:pt x="591" y="363"/>
                    <a:pt x="591" y="360"/>
                  </a:cubicBezTo>
                  <a:lnTo>
                    <a:pt x="591" y="232"/>
                  </a:lnTo>
                  <a:cubicBezTo>
                    <a:pt x="616" y="207"/>
                    <a:pt x="642" y="181"/>
                    <a:pt x="667" y="156"/>
                  </a:cubicBezTo>
                  <a:cubicBezTo>
                    <a:pt x="672" y="152"/>
                    <a:pt x="673" y="145"/>
                    <a:pt x="669" y="140"/>
                  </a:cubicBezTo>
                  <a:lnTo>
                    <a:pt x="591" y="8"/>
                  </a:lnTo>
                  <a:cubicBezTo>
                    <a:pt x="586" y="1"/>
                    <a:pt x="582" y="0"/>
                    <a:pt x="576" y="0"/>
                  </a:cubicBezTo>
                  <a:close/>
                  <a:moveTo>
                    <a:pt x="215" y="26"/>
                  </a:moveTo>
                  <a:lnTo>
                    <a:pt x="546" y="26"/>
                  </a:lnTo>
                  <a:lnTo>
                    <a:pt x="466" y="106"/>
                  </a:lnTo>
                  <a:lnTo>
                    <a:pt x="111" y="106"/>
                  </a:lnTo>
                  <a:lnTo>
                    <a:pt x="215" y="26"/>
                  </a:lnTo>
                  <a:close/>
                  <a:moveTo>
                    <a:pt x="575" y="35"/>
                  </a:moveTo>
                  <a:lnTo>
                    <a:pt x="641" y="144"/>
                  </a:lnTo>
                  <a:lnTo>
                    <a:pt x="554" y="232"/>
                  </a:lnTo>
                  <a:lnTo>
                    <a:pt x="488" y="122"/>
                  </a:lnTo>
                  <a:lnTo>
                    <a:pt x="575" y="35"/>
                  </a:lnTo>
                  <a:close/>
                  <a:moveTo>
                    <a:pt x="85" y="133"/>
                  </a:moveTo>
                  <a:lnTo>
                    <a:pt x="458" y="133"/>
                  </a:lnTo>
                  <a:lnTo>
                    <a:pt x="458" y="480"/>
                  </a:lnTo>
                  <a:lnTo>
                    <a:pt x="85" y="480"/>
                  </a:lnTo>
                  <a:lnTo>
                    <a:pt x="85" y="200"/>
                  </a:lnTo>
                  <a:lnTo>
                    <a:pt x="85" y="200"/>
                  </a:lnTo>
                  <a:lnTo>
                    <a:pt x="85" y="133"/>
                  </a:lnTo>
                  <a:close/>
                  <a:moveTo>
                    <a:pt x="485" y="168"/>
                  </a:moveTo>
                  <a:lnTo>
                    <a:pt x="540" y="260"/>
                  </a:lnTo>
                  <a:cubicBezTo>
                    <a:pt x="547" y="269"/>
                    <a:pt x="556" y="267"/>
                    <a:pt x="565" y="259"/>
                  </a:cubicBezTo>
                  <a:lnTo>
                    <a:pt x="565" y="355"/>
                  </a:lnTo>
                  <a:lnTo>
                    <a:pt x="485" y="455"/>
                  </a:lnTo>
                  <a:lnTo>
                    <a:pt x="485" y="168"/>
                  </a:lnTo>
                  <a:close/>
                  <a:moveTo>
                    <a:pt x="58" y="176"/>
                  </a:moveTo>
                  <a:lnTo>
                    <a:pt x="58" y="192"/>
                  </a:lnTo>
                  <a:lnTo>
                    <a:pt x="48" y="197"/>
                  </a:lnTo>
                  <a:lnTo>
                    <a:pt x="58" y="176"/>
                  </a:lnTo>
                  <a:close/>
                  <a:moveTo>
                    <a:pt x="205" y="186"/>
                  </a:moveTo>
                  <a:cubicBezTo>
                    <a:pt x="187" y="186"/>
                    <a:pt x="187" y="213"/>
                    <a:pt x="205" y="213"/>
                  </a:cubicBezTo>
                  <a:lnTo>
                    <a:pt x="338" y="213"/>
                  </a:lnTo>
                  <a:cubicBezTo>
                    <a:pt x="356" y="213"/>
                    <a:pt x="356" y="186"/>
                    <a:pt x="338" y="186"/>
                  </a:cubicBezTo>
                  <a:lnTo>
                    <a:pt x="205" y="18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xmlns="" id="{1A7150DE-5A48-4800-A1D3-0279B466DA68}"/>
              </a:ext>
            </a:extLst>
          </p:cNvPr>
          <p:cNvCxnSpPr>
            <a:stCxn id="192" idx="6"/>
            <a:endCxn id="178" idx="2"/>
          </p:cNvCxnSpPr>
          <p:nvPr/>
        </p:nvCxnSpPr>
        <p:spPr>
          <a:xfrm flipV="1">
            <a:off x="3750644" y="4305109"/>
            <a:ext cx="532560" cy="63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xmlns="" id="{4937753A-475F-4B3F-8603-2241AD98F222}"/>
              </a:ext>
            </a:extLst>
          </p:cNvPr>
          <p:cNvCxnSpPr>
            <a:stCxn id="211" idx="6"/>
            <a:endCxn id="205" idx="2"/>
          </p:cNvCxnSpPr>
          <p:nvPr/>
        </p:nvCxnSpPr>
        <p:spPr>
          <a:xfrm flipV="1">
            <a:off x="6663535" y="4299228"/>
            <a:ext cx="550171" cy="3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타원 222">
            <a:extLst>
              <a:ext uri="{FF2B5EF4-FFF2-40B4-BE49-F238E27FC236}">
                <a16:creationId xmlns:a16="http://schemas.microsoft.com/office/drawing/2014/main" xmlns="" id="{7D95F62E-8EB5-4389-9C0E-DC84A0808D79}"/>
              </a:ext>
            </a:extLst>
          </p:cNvPr>
          <p:cNvSpPr/>
          <p:nvPr/>
        </p:nvSpPr>
        <p:spPr>
          <a:xfrm>
            <a:off x="1500264" y="4078218"/>
            <a:ext cx="447805" cy="4622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xmlns="" id="{597EAF29-3A04-4944-A0C7-8848D89A66D3}"/>
              </a:ext>
            </a:extLst>
          </p:cNvPr>
          <p:cNvCxnSpPr>
            <a:cxnSpLocks/>
            <a:stCxn id="223" idx="6"/>
            <a:endCxn id="240" idx="1"/>
          </p:cNvCxnSpPr>
          <p:nvPr/>
        </p:nvCxnSpPr>
        <p:spPr>
          <a:xfrm>
            <a:off x="1948069" y="4309366"/>
            <a:ext cx="350835" cy="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o-do">
            <a:extLst>
              <a:ext uri="{FF2B5EF4-FFF2-40B4-BE49-F238E27FC236}">
                <a16:creationId xmlns:a16="http://schemas.microsoft.com/office/drawing/2014/main" xmlns="" id="{B1FDD732-DDF7-485E-822A-4DEA9EC0D0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94498" y="4177840"/>
            <a:ext cx="271886" cy="269273"/>
          </a:xfrm>
          <a:custGeom>
            <a:avLst/>
            <a:gdLst>
              <a:gd name="T0" fmla="*/ 195 w 675"/>
              <a:gd name="T1" fmla="*/ 1 h 670"/>
              <a:gd name="T2" fmla="*/ 184 w 675"/>
              <a:gd name="T3" fmla="*/ 7 h 670"/>
              <a:gd name="T4" fmla="*/ 87 w 675"/>
              <a:gd name="T5" fmla="*/ 152 h 670"/>
              <a:gd name="T6" fmla="*/ 32 w 675"/>
              <a:gd name="T7" fmla="*/ 86 h 670"/>
              <a:gd name="T8" fmla="*/ 12 w 675"/>
              <a:gd name="T9" fmla="*/ 103 h 670"/>
              <a:gd name="T10" fmla="*/ 78 w 675"/>
              <a:gd name="T11" fmla="*/ 183 h 670"/>
              <a:gd name="T12" fmla="*/ 100 w 675"/>
              <a:gd name="T13" fmla="*/ 182 h 670"/>
              <a:gd name="T14" fmla="*/ 206 w 675"/>
              <a:gd name="T15" fmla="*/ 22 h 670"/>
              <a:gd name="T16" fmla="*/ 195 w 675"/>
              <a:gd name="T17" fmla="*/ 1 h 670"/>
              <a:gd name="T18" fmla="*/ 275 w 675"/>
              <a:gd name="T19" fmla="*/ 94 h 670"/>
              <a:gd name="T20" fmla="*/ 275 w 675"/>
              <a:gd name="T21" fmla="*/ 121 h 670"/>
              <a:gd name="T22" fmla="*/ 675 w 675"/>
              <a:gd name="T23" fmla="*/ 121 h 670"/>
              <a:gd name="T24" fmla="*/ 675 w 675"/>
              <a:gd name="T25" fmla="*/ 94 h 670"/>
              <a:gd name="T26" fmla="*/ 275 w 675"/>
              <a:gd name="T27" fmla="*/ 94 h 670"/>
              <a:gd name="T28" fmla="*/ 195 w 675"/>
              <a:gd name="T29" fmla="*/ 227 h 670"/>
              <a:gd name="T30" fmla="*/ 184 w 675"/>
              <a:gd name="T31" fmla="*/ 233 h 670"/>
              <a:gd name="T32" fmla="*/ 87 w 675"/>
              <a:gd name="T33" fmla="*/ 379 h 670"/>
              <a:gd name="T34" fmla="*/ 32 w 675"/>
              <a:gd name="T35" fmla="*/ 312 h 670"/>
              <a:gd name="T36" fmla="*/ 12 w 675"/>
              <a:gd name="T37" fmla="*/ 329 h 670"/>
              <a:gd name="T38" fmla="*/ 78 w 675"/>
              <a:gd name="T39" fmla="*/ 409 h 670"/>
              <a:gd name="T40" fmla="*/ 100 w 675"/>
              <a:gd name="T41" fmla="*/ 408 h 670"/>
              <a:gd name="T42" fmla="*/ 206 w 675"/>
              <a:gd name="T43" fmla="*/ 248 h 670"/>
              <a:gd name="T44" fmla="*/ 195 w 675"/>
              <a:gd name="T45" fmla="*/ 227 h 670"/>
              <a:gd name="T46" fmla="*/ 275 w 675"/>
              <a:gd name="T47" fmla="*/ 321 h 670"/>
              <a:gd name="T48" fmla="*/ 275 w 675"/>
              <a:gd name="T49" fmla="*/ 348 h 670"/>
              <a:gd name="T50" fmla="*/ 675 w 675"/>
              <a:gd name="T51" fmla="*/ 348 h 670"/>
              <a:gd name="T52" fmla="*/ 675 w 675"/>
              <a:gd name="T53" fmla="*/ 321 h 670"/>
              <a:gd name="T54" fmla="*/ 275 w 675"/>
              <a:gd name="T55" fmla="*/ 321 h 670"/>
              <a:gd name="T56" fmla="*/ 195 w 675"/>
              <a:gd name="T57" fmla="*/ 481 h 670"/>
              <a:gd name="T58" fmla="*/ 184 w 675"/>
              <a:gd name="T59" fmla="*/ 487 h 670"/>
              <a:gd name="T60" fmla="*/ 87 w 675"/>
              <a:gd name="T61" fmla="*/ 632 h 670"/>
              <a:gd name="T62" fmla="*/ 32 w 675"/>
              <a:gd name="T63" fmla="*/ 566 h 670"/>
              <a:gd name="T64" fmla="*/ 12 w 675"/>
              <a:gd name="T65" fmla="*/ 583 h 670"/>
              <a:gd name="T66" fmla="*/ 78 w 675"/>
              <a:gd name="T67" fmla="*/ 663 h 670"/>
              <a:gd name="T68" fmla="*/ 100 w 675"/>
              <a:gd name="T69" fmla="*/ 662 h 670"/>
              <a:gd name="T70" fmla="*/ 206 w 675"/>
              <a:gd name="T71" fmla="*/ 502 h 670"/>
              <a:gd name="T72" fmla="*/ 195 w 675"/>
              <a:gd name="T73" fmla="*/ 481 h 670"/>
              <a:gd name="T74" fmla="*/ 275 w 675"/>
              <a:gd name="T75" fmla="*/ 574 h 670"/>
              <a:gd name="T76" fmla="*/ 275 w 675"/>
              <a:gd name="T77" fmla="*/ 601 h 670"/>
              <a:gd name="T78" fmla="*/ 675 w 675"/>
              <a:gd name="T79" fmla="*/ 601 h 670"/>
              <a:gd name="T80" fmla="*/ 675 w 675"/>
              <a:gd name="T81" fmla="*/ 574 h 670"/>
              <a:gd name="T82" fmla="*/ 275 w 675"/>
              <a:gd name="T83" fmla="*/ 574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75" h="670">
                <a:moveTo>
                  <a:pt x="195" y="1"/>
                </a:moveTo>
                <a:cubicBezTo>
                  <a:pt x="191" y="1"/>
                  <a:pt x="187" y="3"/>
                  <a:pt x="184" y="7"/>
                </a:cubicBezTo>
                <a:lnTo>
                  <a:pt x="87" y="152"/>
                </a:lnTo>
                <a:lnTo>
                  <a:pt x="32" y="86"/>
                </a:lnTo>
                <a:cubicBezTo>
                  <a:pt x="21" y="71"/>
                  <a:pt x="0" y="89"/>
                  <a:pt x="12" y="103"/>
                </a:cubicBezTo>
                <a:lnTo>
                  <a:pt x="78" y="183"/>
                </a:lnTo>
                <a:cubicBezTo>
                  <a:pt x="84" y="190"/>
                  <a:pt x="95" y="189"/>
                  <a:pt x="100" y="182"/>
                </a:cubicBezTo>
                <a:lnTo>
                  <a:pt x="206" y="22"/>
                </a:lnTo>
                <a:cubicBezTo>
                  <a:pt x="213" y="13"/>
                  <a:pt x="206" y="0"/>
                  <a:pt x="195" y="1"/>
                </a:cubicBezTo>
                <a:close/>
                <a:moveTo>
                  <a:pt x="275" y="94"/>
                </a:moveTo>
                <a:lnTo>
                  <a:pt x="275" y="121"/>
                </a:lnTo>
                <a:lnTo>
                  <a:pt x="675" y="121"/>
                </a:lnTo>
                <a:lnTo>
                  <a:pt x="675" y="94"/>
                </a:lnTo>
                <a:lnTo>
                  <a:pt x="275" y="94"/>
                </a:lnTo>
                <a:close/>
                <a:moveTo>
                  <a:pt x="195" y="227"/>
                </a:moveTo>
                <a:cubicBezTo>
                  <a:pt x="191" y="228"/>
                  <a:pt x="187" y="230"/>
                  <a:pt x="184" y="233"/>
                </a:cubicBezTo>
                <a:lnTo>
                  <a:pt x="87" y="379"/>
                </a:lnTo>
                <a:lnTo>
                  <a:pt x="32" y="312"/>
                </a:lnTo>
                <a:cubicBezTo>
                  <a:pt x="21" y="298"/>
                  <a:pt x="0" y="316"/>
                  <a:pt x="12" y="329"/>
                </a:cubicBezTo>
                <a:lnTo>
                  <a:pt x="78" y="409"/>
                </a:lnTo>
                <a:cubicBezTo>
                  <a:pt x="84" y="416"/>
                  <a:pt x="95" y="416"/>
                  <a:pt x="100" y="408"/>
                </a:cubicBezTo>
                <a:lnTo>
                  <a:pt x="206" y="248"/>
                </a:lnTo>
                <a:cubicBezTo>
                  <a:pt x="213" y="239"/>
                  <a:pt x="206" y="227"/>
                  <a:pt x="195" y="227"/>
                </a:cubicBezTo>
                <a:close/>
                <a:moveTo>
                  <a:pt x="275" y="321"/>
                </a:moveTo>
                <a:lnTo>
                  <a:pt x="275" y="348"/>
                </a:lnTo>
                <a:lnTo>
                  <a:pt x="675" y="348"/>
                </a:lnTo>
                <a:lnTo>
                  <a:pt x="675" y="321"/>
                </a:lnTo>
                <a:lnTo>
                  <a:pt x="275" y="321"/>
                </a:lnTo>
                <a:close/>
                <a:moveTo>
                  <a:pt x="195" y="481"/>
                </a:moveTo>
                <a:cubicBezTo>
                  <a:pt x="191" y="481"/>
                  <a:pt x="187" y="483"/>
                  <a:pt x="184" y="487"/>
                </a:cubicBezTo>
                <a:lnTo>
                  <a:pt x="87" y="632"/>
                </a:lnTo>
                <a:lnTo>
                  <a:pt x="32" y="566"/>
                </a:lnTo>
                <a:cubicBezTo>
                  <a:pt x="21" y="551"/>
                  <a:pt x="0" y="569"/>
                  <a:pt x="12" y="583"/>
                </a:cubicBezTo>
                <a:lnTo>
                  <a:pt x="78" y="663"/>
                </a:lnTo>
                <a:cubicBezTo>
                  <a:pt x="84" y="670"/>
                  <a:pt x="95" y="669"/>
                  <a:pt x="100" y="662"/>
                </a:cubicBezTo>
                <a:lnTo>
                  <a:pt x="206" y="502"/>
                </a:lnTo>
                <a:cubicBezTo>
                  <a:pt x="213" y="493"/>
                  <a:pt x="206" y="480"/>
                  <a:pt x="195" y="481"/>
                </a:cubicBezTo>
                <a:close/>
                <a:moveTo>
                  <a:pt x="275" y="574"/>
                </a:moveTo>
                <a:lnTo>
                  <a:pt x="275" y="601"/>
                </a:lnTo>
                <a:lnTo>
                  <a:pt x="675" y="601"/>
                </a:lnTo>
                <a:lnTo>
                  <a:pt x="675" y="574"/>
                </a:lnTo>
                <a:lnTo>
                  <a:pt x="275" y="5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7E91F609-72DE-40EA-B06F-9CF82FE46A53}"/>
              </a:ext>
            </a:extLst>
          </p:cNvPr>
          <p:cNvSpPr txBox="1"/>
          <p:nvPr/>
        </p:nvSpPr>
        <p:spPr>
          <a:xfrm>
            <a:off x="1346430" y="4542225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매장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픽업일 </a:t>
            </a:r>
            <a:endParaRPr lang="en-US" altLang="ko-KR" sz="1000" b="1" dirty="0"/>
          </a:p>
          <a:p>
            <a:r>
              <a:rPr lang="ko-KR" altLang="en-US" sz="1000" b="1" dirty="0"/>
              <a:t>선택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당일제외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xmlns="" id="{CF2D2108-3AE1-487B-A91B-B3E84B491691}"/>
              </a:ext>
            </a:extLst>
          </p:cNvPr>
          <p:cNvSpPr/>
          <p:nvPr/>
        </p:nvSpPr>
        <p:spPr>
          <a:xfrm>
            <a:off x="8120418" y="4150167"/>
            <a:ext cx="282446" cy="291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xmlns="" id="{BD539156-6BFC-47ED-A5FA-AB12015263BA}"/>
              </a:ext>
            </a:extLst>
          </p:cNvPr>
          <p:cNvCxnSpPr>
            <a:stCxn id="205" idx="6"/>
            <a:endCxn id="227" idx="2"/>
          </p:cNvCxnSpPr>
          <p:nvPr/>
        </p:nvCxnSpPr>
        <p:spPr>
          <a:xfrm flipV="1">
            <a:off x="7681191" y="4296142"/>
            <a:ext cx="439227" cy="3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A97EA5FF-C102-48FC-BE42-79AA42B57239}"/>
              </a:ext>
            </a:extLst>
          </p:cNvPr>
          <p:cNvSpPr txBox="1"/>
          <p:nvPr/>
        </p:nvSpPr>
        <p:spPr>
          <a:xfrm>
            <a:off x="7575580" y="36732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A6A6A6"/>
                </a:solidFill>
              </a:rPr>
              <a:t>픽업매장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xmlns="" id="{77B20C92-3C8F-4DDD-9C73-982E4D3FCD76}"/>
              </a:ext>
            </a:extLst>
          </p:cNvPr>
          <p:cNvSpPr txBox="1"/>
          <p:nvPr/>
        </p:nvSpPr>
        <p:spPr>
          <a:xfrm>
            <a:off x="3385001" y="36691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A6A6A6"/>
                </a:solidFill>
              </a:rPr>
              <a:t>고객</a:t>
            </a:r>
            <a:endParaRPr lang="en-US" altLang="ko-KR" sz="1400" b="1" dirty="0">
              <a:solidFill>
                <a:srgbClr val="A6A6A6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xmlns="" id="{05CC4A6D-B79E-4B37-A15B-9D19F019BCC0}"/>
              </a:ext>
            </a:extLst>
          </p:cNvPr>
          <p:cNvSpPr txBox="1"/>
          <p:nvPr/>
        </p:nvSpPr>
        <p:spPr>
          <a:xfrm>
            <a:off x="6090229" y="455701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상품준비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D2B67D27-0215-43BA-B915-1BBFBE2E549E}"/>
              </a:ext>
            </a:extLst>
          </p:cNvPr>
          <p:cNvSpPr txBox="1"/>
          <p:nvPr/>
        </p:nvSpPr>
        <p:spPr>
          <a:xfrm>
            <a:off x="5456440" y="442753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rgbClr val="085DA6"/>
                </a:solidFill>
              </a:rPr>
              <a:t>재고없음</a:t>
            </a:r>
            <a:endParaRPr lang="ko-KR" altLang="en-US" sz="800" dirty="0">
              <a:solidFill>
                <a:srgbClr val="085DA6"/>
              </a:solidFill>
            </a:endParaRPr>
          </a:p>
        </p:txBody>
      </p:sp>
      <p:grpSp>
        <p:nvGrpSpPr>
          <p:cNvPr id="233" name="그룹 232">
            <a:extLst>
              <a:ext uri="{FF2B5EF4-FFF2-40B4-BE49-F238E27FC236}">
                <a16:creationId xmlns:a16="http://schemas.microsoft.com/office/drawing/2014/main" xmlns="" id="{7806CD7C-9EA1-458C-87F1-2414C6F4A421}"/>
              </a:ext>
            </a:extLst>
          </p:cNvPr>
          <p:cNvGrpSpPr/>
          <p:nvPr/>
        </p:nvGrpSpPr>
        <p:grpSpPr>
          <a:xfrm>
            <a:off x="3265080" y="4919560"/>
            <a:ext cx="467485" cy="468757"/>
            <a:chOff x="2069616" y="3165782"/>
            <a:chExt cx="467485" cy="468757"/>
          </a:xfrm>
        </p:grpSpPr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xmlns="" id="{CBE2BBB1-238E-4A1E-95A2-9D372417E6FE}"/>
                </a:ext>
              </a:extLst>
            </p:cNvPr>
            <p:cNvSpPr/>
            <p:nvPr/>
          </p:nvSpPr>
          <p:spPr>
            <a:xfrm>
              <a:off x="2069616" y="3165782"/>
              <a:ext cx="467485" cy="46875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Headset">
              <a:extLst>
                <a:ext uri="{FF2B5EF4-FFF2-40B4-BE49-F238E27FC236}">
                  <a16:creationId xmlns:a16="http://schemas.microsoft.com/office/drawing/2014/main" xmlns="" id="{393E72EA-A956-43D3-AB2B-EA28AF5EA60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161143" y="3251389"/>
              <a:ext cx="283930" cy="270012"/>
            </a:xfrm>
            <a:custGeom>
              <a:avLst/>
              <a:gdLst>
                <a:gd name="T0" fmla="*/ 94 w 666"/>
                <a:gd name="T1" fmla="*/ 215 h 626"/>
                <a:gd name="T2" fmla="*/ 22 w 666"/>
                <a:gd name="T3" fmla="*/ 275 h 626"/>
                <a:gd name="T4" fmla="*/ 22 w 666"/>
                <a:gd name="T5" fmla="*/ 431 h 626"/>
                <a:gd name="T6" fmla="*/ 106 w 666"/>
                <a:gd name="T7" fmla="*/ 493 h 626"/>
                <a:gd name="T8" fmla="*/ 146 w 666"/>
                <a:gd name="T9" fmla="*/ 253 h 626"/>
                <a:gd name="T10" fmla="*/ 333 w 666"/>
                <a:gd name="T11" fmla="*/ 26 h 626"/>
                <a:gd name="T12" fmla="*/ 520 w 666"/>
                <a:gd name="T13" fmla="*/ 253 h 626"/>
                <a:gd name="T14" fmla="*/ 546 w 666"/>
                <a:gd name="T15" fmla="*/ 490 h 626"/>
                <a:gd name="T16" fmla="*/ 453 w 666"/>
                <a:gd name="T17" fmla="*/ 573 h 626"/>
                <a:gd name="T18" fmla="*/ 373 w 666"/>
                <a:gd name="T19" fmla="*/ 546 h 626"/>
                <a:gd name="T20" fmla="*/ 266 w 666"/>
                <a:gd name="T21" fmla="*/ 586 h 626"/>
                <a:gd name="T22" fmla="*/ 373 w 666"/>
                <a:gd name="T23" fmla="*/ 626 h 626"/>
                <a:gd name="T24" fmla="*/ 453 w 666"/>
                <a:gd name="T25" fmla="*/ 600 h 626"/>
                <a:gd name="T26" fmla="*/ 573 w 666"/>
                <a:gd name="T27" fmla="*/ 491 h 626"/>
                <a:gd name="T28" fmla="*/ 645 w 666"/>
                <a:gd name="T29" fmla="*/ 431 h 626"/>
                <a:gd name="T30" fmla="*/ 645 w 666"/>
                <a:gd name="T31" fmla="*/ 275 h 626"/>
                <a:gd name="T32" fmla="*/ 572 w 666"/>
                <a:gd name="T33" fmla="*/ 215 h 626"/>
                <a:gd name="T34" fmla="*/ 106 w 666"/>
                <a:gd name="T35" fmla="*/ 240 h 626"/>
                <a:gd name="T36" fmla="*/ 120 w 666"/>
                <a:gd name="T37" fmla="*/ 453 h 626"/>
                <a:gd name="T38" fmla="*/ 93 w 666"/>
                <a:gd name="T39" fmla="*/ 453 h 626"/>
                <a:gd name="T40" fmla="*/ 106 w 666"/>
                <a:gd name="T41" fmla="*/ 240 h 626"/>
                <a:gd name="T42" fmla="*/ 573 w 666"/>
                <a:gd name="T43" fmla="*/ 253 h 626"/>
                <a:gd name="T44" fmla="*/ 560 w 666"/>
                <a:gd name="T45" fmla="*/ 466 h 626"/>
                <a:gd name="T46" fmla="*/ 546 w 666"/>
                <a:gd name="T47" fmla="*/ 253 h 626"/>
                <a:gd name="T48" fmla="*/ 66 w 666"/>
                <a:gd name="T49" fmla="*/ 269 h 626"/>
                <a:gd name="T50" fmla="*/ 44 w 666"/>
                <a:gd name="T51" fmla="*/ 416 h 626"/>
                <a:gd name="T52" fmla="*/ 44 w 666"/>
                <a:gd name="T53" fmla="*/ 290 h 626"/>
                <a:gd name="T54" fmla="*/ 600 w 666"/>
                <a:gd name="T55" fmla="*/ 269 h 626"/>
                <a:gd name="T56" fmla="*/ 640 w 666"/>
                <a:gd name="T57" fmla="*/ 353 h 626"/>
                <a:gd name="T58" fmla="*/ 600 w 666"/>
                <a:gd name="T59" fmla="*/ 437 h 626"/>
                <a:gd name="T60" fmla="*/ 306 w 666"/>
                <a:gd name="T61" fmla="*/ 573 h 626"/>
                <a:gd name="T62" fmla="*/ 386 w 666"/>
                <a:gd name="T63" fmla="*/ 586 h 626"/>
                <a:gd name="T64" fmla="*/ 306 w 666"/>
                <a:gd name="T65" fmla="*/ 600 h 626"/>
                <a:gd name="T66" fmla="*/ 306 w 666"/>
                <a:gd name="T67" fmla="*/ 573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6" h="626">
                  <a:moveTo>
                    <a:pt x="333" y="0"/>
                  </a:moveTo>
                  <a:cubicBezTo>
                    <a:pt x="209" y="0"/>
                    <a:pt x="107" y="94"/>
                    <a:pt x="94" y="215"/>
                  </a:cubicBezTo>
                  <a:cubicBezTo>
                    <a:pt x="82" y="219"/>
                    <a:pt x="72" y="229"/>
                    <a:pt x="69" y="241"/>
                  </a:cubicBezTo>
                  <a:cubicBezTo>
                    <a:pt x="50" y="245"/>
                    <a:pt x="33" y="257"/>
                    <a:pt x="22" y="275"/>
                  </a:cubicBezTo>
                  <a:cubicBezTo>
                    <a:pt x="8" y="295"/>
                    <a:pt x="0" y="323"/>
                    <a:pt x="0" y="353"/>
                  </a:cubicBezTo>
                  <a:cubicBezTo>
                    <a:pt x="0" y="383"/>
                    <a:pt x="8" y="410"/>
                    <a:pt x="22" y="431"/>
                  </a:cubicBezTo>
                  <a:cubicBezTo>
                    <a:pt x="33" y="448"/>
                    <a:pt x="50" y="461"/>
                    <a:pt x="69" y="465"/>
                  </a:cubicBezTo>
                  <a:cubicBezTo>
                    <a:pt x="74" y="481"/>
                    <a:pt x="89" y="493"/>
                    <a:pt x="106" y="493"/>
                  </a:cubicBezTo>
                  <a:cubicBezTo>
                    <a:pt x="128" y="493"/>
                    <a:pt x="146" y="475"/>
                    <a:pt x="146" y="453"/>
                  </a:cubicBezTo>
                  <a:lnTo>
                    <a:pt x="146" y="253"/>
                  </a:lnTo>
                  <a:cubicBezTo>
                    <a:pt x="146" y="236"/>
                    <a:pt x="136" y="222"/>
                    <a:pt x="121" y="216"/>
                  </a:cubicBezTo>
                  <a:cubicBezTo>
                    <a:pt x="133" y="109"/>
                    <a:pt x="223" y="26"/>
                    <a:pt x="333" y="26"/>
                  </a:cubicBezTo>
                  <a:cubicBezTo>
                    <a:pt x="443" y="26"/>
                    <a:pt x="533" y="109"/>
                    <a:pt x="545" y="216"/>
                  </a:cubicBezTo>
                  <a:cubicBezTo>
                    <a:pt x="530" y="222"/>
                    <a:pt x="520" y="236"/>
                    <a:pt x="520" y="253"/>
                  </a:cubicBezTo>
                  <a:lnTo>
                    <a:pt x="520" y="453"/>
                  </a:lnTo>
                  <a:cubicBezTo>
                    <a:pt x="520" y="470"/>
                    <a:pt x="531" y="485"/>
                    <a:pt x="546" y="490"/>
                  </a:cubicBezTo>
                  <a:cubicBezTo>
                    <a:pt x="544" y="516"/>
                    <a:pt x="536" y="535"/>
                    <a:pt x="522" y="548"/>
                  </a:cubicBezTo>
                  <a:cubicBezTo>
                    <a:pt x="507" y="564"/>
                    <a:pt x="484" y="573"/>
                    <a:pt x="453" y="573"/>
                  </a:cubicBezTo>
                  <a:lnTo>
                    <a:pt x="411" y="573"/>
                  </a:lnTo>
                  <a:cubicBezTo>
                    <a:pt x="405" y="557"/>
                    <a:pt x="390" y="546"/>
                    <a:pt x="373" y="546"/>
                  </a:cubicBezTo>
                  <a:lnTo>
                    <a:pt x="306" y="546"/>
                  </a:lnTo>
                  <a:cubicBezTo>
                    <a:pt x="284" y="546"/>
                    <a:pt x="266" y="564"/>
                    <a:pt x="266" y="586"/>
                  </a:cubicBezTo>
                  <a:cubicBezTo>
                    <a:pt x="266" y="608"/>
                    <a:pt x="284" y="626"/>
                    <a:pt x="306" y="626"/>
                  </a:cubicBezTo>
                  <a:lnTo>
                    <a:pt x="373" y="626"/>
                  </a:lnTo>
                  <a:cubicBezTo>
                    <a:pt x="390" y="626"/>
                    <a:pt x="405" y="615"/>
                    <a:pt x="411" y="600"/>
                  </a:cubicBezTo>
                  <a:lnTo>
                    <a:pt x="453" y="600"/>
                  </a:lnTo>
                  <a:cubicBezTo>
                    <a:pt x="489" y="600"/>
                    <a:pt x="520" y="588"/>
                    <a:pt x="541" y="567"/>
                  </a:cubicBezTo>
                  <a:cubicBezTo>
                    <a:pt x="560" y="548"/>
                    <a:pt x="571" y="522"/>
                    <a:pt x="573" y="491"/>
                  </a:cubicBezTo>
                  <a:cubicBezTo>
                    <a:pt x="584" y="486"/>
                    <a:pt x="594" y="477"/>
                    <a:pt x="598" y="465"/>
                  </a:cubicBezTo>
                  <a:cubicBezTo>
                    <a:pt x="617" y="461"/>
                    <a:pt x="633" y="448"/>
                    <a:pt x="645" y="431"/>
                  </a:cubicBezTo>
                  <a:cubicBezTo>
                    <a:pt x="658" y="410"/>
                    <a:pt x="666" y="383"/>
                    <a:pt x="666" y="353"/>
                  </a:cubicBezTo>
                  <a:cubicBezTo>
                    <a:pt x="666" y="323"/>
                    <a:pt x="658" y="295"/>
                    <a:pt x="645" y="275"/>
                  </a:cubicBezTo>
                  <a:cubicBezTo>
                    <a:pt x="633" y="257"/>
                    <a:pt x="617" y="245"/>
                    <a:pt x="598" y="241"/>
                  </a:cubicBezTo>
                  <a:cubicBezTo>
                    <a:pt x="594" y="229"/>
                    <a:pt x="584" y="219"/>
                    <a:pt x="572" y="215"/>
                  </a:cubicBezTo>
                  <a:cubicBezTo>
                    <a:pt x="559" y="94"/>
                    <a:pt x="457" y="0"/>
                    <a:pt x="333" y="0"/>
                  </a:cubicBezTo>
                  <a:close/>
                  <a:moveTo>
                    <a:pt x="106" y="240"/>
                  </a:moveTo>
                  <a:cubicBezTo>
                    <a:pt x="114" y="240"/>
                    <a:pt x="120" y="245"/>
                    <a:pt x="120" y="253"/>
                  </a:cubicBezTo>
                  <a:lnTo>
                    <a:pt x="120" y="453"/>
                  </a:lnTo>
                  <a:cubicBezTo>
                    <a:pt x="120" y="460"/>
                    <a:pt x="114" y="466"/>
                    <a:pt x="106" y="466"/>
                  </a:cubicBezTo>
                  <a:cubicBezTo>
                    <a:pt x="99" y="466"/>
                    <a:pt x="93" y="460"/>
                    <a:pt x="93" y="453"/>
                  </a:cubicBezTo>
                  <a:lnTo>
                    <a:pt x="93" y="253"/>
                  </a:lnTo>
                  <a:cubicBezTo>
                    <a:pt x="93" y="245"/>
                    <a:pt x="99" y="240"/>
                    <a:pt x="106" y="240"/>
                  </a:cubicBezTo>
                  <a:close/>
                  <a:moveTo>
                    <a:pt x="560" y="240"/>
                  </a:moveTo>
                  <a:cubicBezTo>
                    <a:pt x="567" y="240"/>
                    <a:pt x="573" y="245"/>
                    <a:pt x="573" y="253"/>
                  </a:cubicBezTo>
                  <a:lnTo>
                    <a:pt x="573" y="453"/>
                  </a:lnTo>
                  <a:cubicBezTo>
                    <a:pt x="573" y="460"/>
                    <a:pt x="567" y="466"/>
                    <a:pt x="560" y="466"/>
                  </a:cubicBezTo>
                  <a:cubicBezTo>
                    <a:pt x="552" y="466"/>
                    <a:pt x="546" y="460"/>
                    <a:pt x="546" y="453"/>
                  </a:cubicBezTo>
                  <a:lnTo>
                    <a:pt x="546" y="253"/>
                  </a:lnTo>
                  <a:cubicBezTo>
                    <a:pt x="546" y="245"/>
                    <a:pt x="552" y="240"/>
                    <a:pt x="560" y="240"/>
                  </a:cubicBezTo>
                  <a:close/>
                  <a:moveTo>
                    <a:pt x="66" y="269"/>
                  </a:moveTo>
                  <a:lnTo>
                    <a:pt x="66" y="437"/>
                  </a:lnTo>
                  <a:cubicBezTo>
                    <a:pt x="58" y="433"/>
                    <a:pt x="50" y="426"/>
                    <a:pt x="44" y="416"/>
                  </a:cubicBezTo>
                  <a:cubicBezTo>
                    <a:pt x="33" y="401"/>
                    <a:pt x="26" y="378"/>
                    <a:pt x="26" y="353"/>
                  </a:cubicBezTo>
                  <a:cubicBezTo>
                    <a:pt x="26" y="328"/>
                    <a:pt x="33" y="305"/>
                    <a:pt x="44" y="290"/>
                  </a:cubicBezTo>
                  <a:cubicBezTo>
                    <a:pt x="50" y="279"/>
                    <a:pt x="58" y="273"/>
                    <a:pt x="66" y="269"/>
                  </a:cubicBezTo>
                  <a:close/>
                  <a:moveTo>
                    <a:pt x="600" y="269"/>
                  </a:moveTo>
                  <a:cubicBezTo>
                    <a:pt x="608" y="273"/>
                    <a:pt x="616" y="279"/>
                    <a:pt x="622" y="290"/>
                  </a:cubicBezTo>
                  <a:cubicBezTo>
                    <a:pt x="633" y="305"/>
                    <a:pt x="640" y="328"/>
                    <a:pt x="640" y="353"/>
                  </a:cubicBezTo>
                  <a:cubicBezTo>
                    <a:pt x="640" y="378"/>
                    <a:pt x="633" y="401"/>
                    <a:pt x="622" y="416"/>
                  </a:cubicBezTo>
                  <a:cubicBezTo>
                    <a:pt x="616" y="426"/>
                    <a:pt x="608" y="433"/>
                    <a:pt x="600" y="437"/>
                  </a:cubicBezTo>
                  <a:lnTo>
                    <a:pt x="600" y="269"/>
                  </a:lnTo>
                  <a:close/>
                  <a:moveTo>
                    <a:pt x="306" y="573"/>
                  </a:moveTo>
                  <a:lnTo>
                    <a:pt x="373" y="573"/>
                  </a:lnTo>
                  <a:cubicBezTo>
                    <a:pt x="381" y="573"/>
                    <a:pt x="386" y="579"/>
                    <a:pt x="386" y="586"/>
                  </a:cubicBezTo>
                  <a:cubicBezTo>
                    <a:pt x="386" y="594"/>
                    <a:pt x="381" y="600"/>
                    <a:pt x="373" y="600"/>
                  </a:cubicBezTo>
                  <a:lnTo>
                    <a:pt x="306" y="600"/>
                  </a:lnTo>
                  <a:cubicBezTo>
                    <a:pt x="299" y="600"/>
                    <a:pt x="293" y="594"/>
                    <a:pt x="293" y="586"/>
                  </a:cubicBezTo>
                  <a:cubicBezTo>
                    <a:pt x="293" y="579"/>
                    <a:pt x="299" y="573"/>
                    <a:pt x="306" y="5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xmlns="" id="{548D8A62-AF17-4439-B980-43A7B099E09A}"/>
              </a:ext>
            </a:extLst>
          </p:cNvPr>
          <p:cNvSpPr txBox="1"/>
          <p:nvPr/>
        </p:nvSpPr>
        <p:spPr>
          <a:xfrm>
            <a:off x="3223239" y="53779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CS</a:t>
            </a:r>
            <a:r>
              <a:rPr lang="ko-KR" altLang="en-US" sz="1000" b="1" dirty="0"/>
              <a:t>처리</a:t>
            </a:r>
          </a:p>
        </p:txBody>
      </p:sp>
      <p:cxnSp>
        <p:nvCxnSpPr>
          <p:cNvPr id="237" name="꺾인 연결선 197">
            <a:extLst>
              <a:ext uri="{FF2B5EF4-FFF2-40B4-BE49-F238E27FC236}">
                <a16:creationId xmlns:a16="http://schemas.microsoft.com/office/drawing/2014/main" xmlns="" id="{F33F826F-1AEB-4DE8-9FF7-D4B97CC79EF1}"/>
              </a:ext>
            </a:extLst>
          </p:cNvPr>
          <p:cNvCxnSpPr>
            <a:cxnSpLocks/>
            <a:stCxn id="255" idx="2"/>
            <a:endCxn id="252" idx="2"/>
          </p:cNvCxnSpPr>
          <p:nvPr/>
        </p:nvCxnSpPr>
        <p:spPr>
          <a:xfrm rot="5400000" flipH="1" flipV="1">
            <a:off x="5297143" y="5011323"/>
            <a:ext cx="45245" cy="784083"/>
          </a:xfrm>
          <a:prstGeom prst="bentConnector4">
            <a:avLst>
              <a:gd name="adj1" fmla="val -227857"/>
              <a:gd name="adj2" fmla="val 6836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xmlns="" id="{69731BD0-C0BA-4188-BE51-8CFB889B46D2}"/>
              </a:ext>
            </a:extLst>
          </p:cNvPr>
          <p:cNvCxnSpPr>
            <a:cxnSpLocks/>
            <a:stCxn id="240" idx="3"/>
            <a:endCxn id="192" idx="2"/>
          </p:cNvCxnSpPr>
          <p:nvPr/>
        </p:nvCxnSpPr>
        <p:spPr>
          <a:xfrm>
            <a:off x="2874904" y="4309451"/>
            <a:ext cx="408255" cy="20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Pointer">
            <a:extLst>
              <a:ext uri="{FF2B5EF4-FFF2-40B4-BE49-F238E27FC236}">
                <a16:creationId xmlns:a16="http://schemas.microsoft.com/office/drawing/2014/main" xmlns="" id="{B1DA8E71-097D-4480-BCE9-171F655149A8}"/>
              </a:ext>
            </a:extLst>
          </p:cNvPr>
          <p:cNvSpPr>
            <a:spLocks noChangeAspect="1"/>
          </p:cNvSpPr>
          <p:nvPr/>
        </p:nvSpPr>
        <p:spPr bwMode="auto">
          <a:xfrm>
            <a:off x="2528147" y="4149015"/>
            <a:ext cx="171336" cy="277400"/>
          </a:xfrm>
          <a:custGeom>
            <a:avLst/>
            <a:gdLst>
              <a:gd name="T0" fmla="*/ 245 w 864"/>
              <a:gd name="T1" fmla="*/ 0 h 1407"/>
              <a:gd name="T2" fmla="*/ 162 w 864"/>
              <a:gd name="T3" fmla="*/ 312 h 1407"/>
              <a:gd name="T4" fmla="*/ 160 w 864"/>
              <a:gd name="T5" fmla="*/ 780 h 1407"/>
              <a:gd name="T6" fmla="*/ 2 w 864"/>
              <a:gd name="T7" fmla="*/ 1007 h 1407"/>
              <a:gd name="T8" fmla="*/ 140 w 864"/>
              <a:gd name="T9" fmla="*/ 1241 h 1407"/>
              <a:gd name="T10" fmla="*/ 274 w 864"/>
              <a:gd name="T11" fmla="*/ 1407 h 1407"/>
              <a:gd name="T12" fmla="*/ 752 w 864"/>
              <a:gd name="T13" fmla="*/ 1407 h 1407"/>
              <a:gd name="T14" fmla="*/ 864 w 864"/>
              <a:gd name="T15" fmla="*/ 946 h 1407"/>
              <a:gd name="T16" fmla="*/ 745 w 864"/>
              <a:gd name="T17" fmla="*/ 598 h 1407"/>
              <a:gd name="T18" fmla="*/ 677 w 864"/>
              <a:gd name="T19" fmla="*/ 622 h 1407"/>
              <a:gd name="T20" fmla="*/ 586 w 864"/>
              <a:gd name="T21" fmla="*/ 548 h 1407"/>
              <a:gd name="T22" fmla="*/ 496 w 864"/>
              <a:gd name="T23" fmla="*/ 604 h 1407"/>
              <a:gd name="T24" fmla="*/ 403 w 864"/>
              <a:gd name="T25" fmla="*/ 546 h 1407"/>
              <a:gd name="T26" fmla="*/ 330 w 864"/>
              <a:gd name="T27" fmla="*/ 619 h 1407"/>
              <a:gd name="T28" fmla="*/ 319 w 864"/>
              <a:gd name="T29" fmla="*/ 310 h 1407"/>
              <a:gd name="T30" fmla="*/ 245 w 864"/>
              <a:gd name="T31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4" h="1407">
                <a:moveTo>
                  <a:pt x="245" y="0"/>
                </a:moveTo>
                <a:cubicBezTo>
                  <a:pt x="176" y="0"/>
                  <a:pt x="159" y="48"/>
                  <a:pt x="162" y="312"/>
                </a:cubicBezTo>
                <a:cubicBezTo>
                  <a:pt x="163" y="477"/>
                  <a:pt x="160" y="737"/>
                  <a:pt x="160" y="780"/>
                </a:cubicBezTo>
                <a:cubicBezTo>
                  <a:pt x="160" y="858"/>
                  <a:pt x="0" y="887"/>
                  <a:pt x="2" y="1007"/>
                </a:cubicBezTo>
                <a:cubicBezTo>
                  <a:pt x="3" y="1061"/>
                  <a:pt x="32" y="1112"/>
                  <a:pt x="140" y="1241"/>
                </a:cubicBezTo>
                <a:cubicBezTo>
                  <a:pt x="209" y="1324"/>
                  <a:pt x="271" y="1380"/>
                  <a:pt x="274" y="1407"/>
                </a:cubicBezTo>
                <a:lnTo>
                  <a:pt x="752" y="1407"/>
                </a:lnTo>
                <a:cubicBezTo>
                  <a:pt x="752" y="1292"/>
                  <a:pt x="864" y="1287"/>
                  <a:pt x="864" y="946"/>
                </a:cubicBezTo>
                <a:cubicBezTo>
                  <a:pt x="864" y="675"/>
                  <a:pt x="782" y="598"/>
                  <a:pt x="745" y="598"/>
                </a:cubicBezTo>
                <a:cubicBezTo>
                  <a:pt x="708" y="598"/>
                  <a:pt x="702" y="622"/>
                  <a:pt x="677" y="622"/>
                </a:cubicBezTo>
                <a:cubicBezTo>
                  <a:pt x="653" y="622"/>
                  <a:pt x="645" y="548"/>
                  <a:pt x="586" y="548"/>
                </a:cubicBezTo>
                <a:cubicBezTo>
                  <a:pt x="526" y="548"/>
                  <a:pt x="517" y="604"/>
                  <a:pt x="496" y="604"/>
                </a:cubicBezTo>
                <a:cubicBezTo>
                  <a:pt x="475" y="604"/>
                  <a:pt x="477" y="546"/>
                  <a:pt x="403" y="546"/>
                </a:cubicBezTo>
                <a:cubicBezTo>
                  <a:pt x="343" y="546"/>
                  <a:pt x="352" y="619"/>
                  <a:pt x="330" y="619"/>
                </a:cubicBezTo>
                <a:cubicBezTo>
                  <a:pt x="317" y="619"/>
                  <a:pt x="318" y="475"/>
                  <a:pt x="319" y="310"/>
                </a:cubicBezTo>
                <a:cubicBezTo>
                  <a:pt x="322" y="73"/>
                  <a:pt x="319" y="0"/>
                  <a:pt x="24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" name="다이아몬드 239">
            <a:extLst>
              <a:ext uri="{FF2B5EF4-FFF2-40B4-BE49-F238E27FC236}">
                <a16:creationId xmlns:a16="http://schemas.microsoft.com/office/drawing/2014/main" xmlns="" id="{411D23BB-BD27-485B-959A-F0B2FF436197}"/>
              </a:ext>
            </a:extLst>
          </p:cNvPr>
          <p:cNvSpPr/>
          <p:nvPr/>
        </p:nvSpPr>
        <p:spPr>
          <a:xfrm>
            <a:off x="2298904" y="4021451"/>
            <a:ext cx="576000" cy="5760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전일</a:t>
            </a:r>
            <a:endParaRPr lang="en-US" altLang="ko-KR" sz="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재고확인</a:t>
            </a:r>
          </a:p>
        </p:txBody>
      </p:sp>
      <p:cxnSp>
        <p:nvCxnSpPr>
          <p:cNvPr id="241" name="꺾인 연결선 197">
            <a:extLst>
              <a:ext uri="{FF2B5EF4-FFF2-40B4-BE49-F238E27FC236}">
                <a16:creationId xmlns:a16="http://schemas.microsoft.com/office/drawing/2014/main" xmlns="" id="{5AF32D4D-DDDA-41C3-8816-1692D4F12C3F}"/>
              </a:ext>
            </a:extLst>
          </p:cNvPr>
          <p:cNvCxnSpPr>
            <a:cxnSpLocks/>
            <a:stCxn id="240" idx="0"/>
            <a:endCxn id="223" idx="0"/>
          </p:cNvCxnSpPr>
          <p:nvPr/>
        </p:nvCxnSpPr>
        <p:spPr>
          <a:xfrm rot="16200000" flipH="1" flipV="1">
            <a:off x="2127152" y="3618465"/>
            <a:ext cx="56767" cy="862737"/>
          </a:xfrm>
          <a:prstGeom prst="bentConnector3">
            <a:avLst>
              <a:gd name="adj1" fmla="val -40269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3557AEFC-A817-4596-9557-C1F32490FCE5}"/>
              </a:ext>
            </a:extLst>
          </p:cNvPr>
          <p:cNvSpPr txBox="1"/>
          <p:nvPr/>
        </p:nvSpPr>
        <p:spPr>
          <a:xfrm>
            <a:off x="2770995" y="409508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85DA6"/>
                </a:solidFill>
              </a:rPr>
              <a:t>재고보유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xmlns="" id="{9685E2D4-0E56-4A46-AE65-F5796CAC9AF9}"/>
              </a:ext>
            </a:extLst>
          </p:cNvPr>
          <p:cNvSpPr txBox="1"/>
          <p:nvPr/>
        </p:nvSpPr>
        <p:spPr>
          <a:xfrm>
            <a:off x="2027859" y="38002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rgbClr val="085DA6"/>
                </a:solidFill>
              </a:rPr>
              <a:t>재고없음</a:t>
            </a:r>
            <a:endParaRPr lang="ko-KR" altLang="en-US" sz="800" dirty="0">
              <a:solidFill>
                <a:srgbClr val="085DA6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xmlns="" id="{106A74D2-11A7-4BFA-996B-E9AF08BAFC58}"/>
              </a:ext>
            </a:extLst>
          </p:cNvPr>
          <p:cNvSpPr/>
          <p:nvPr/>
        </p:nvSpPr>
        <p:spPr>
          <a:xfrm>
            <a:off x="3992259" y="5635827"/>
            <a:ext cx="4482432" cy="625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9D6E7DB6-AF55-43D4-B9B3-484B7C4F55D1}"/>
              </a:ext>
            </a:extLst>
          </p:cNvPr>
          <p:cNvSpPr txBox="1"/>
          <p:nvPr/>
        </p:nvSpPr>
        <p:spPr>
          <a:xfrm>
            <a:off x="7208006" y="565197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A6A6A6"/>
                </a:solidFill>
              </a:rPr>
              <a:t>재고보유매장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xmlns="" id="{8C6D8D1C-E342-4079-B1CA-A79517C22702}"/>
              </a:ext>
            </a:extLst>
          </p:cNvPr>
          <p:cNvSpPr txBox="1"/>
          <p:nvPr/>
        </p:nvSpPr>
        <p:spPr>
          <a:xfrm>
            <a:off x="6023066" y="6000886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RT</a:t>
            </a:r>
            <a:r>
              <a:rPr lang="ko-KR" altLang="en-US" sz="1000" b="1" dirty="0"/>
              <a:t>상품발송</a:t>
            </a:r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xmlns="" id="{2755FAE6-6DB0-4692-88B4-C97CFEC94061}"/>
              </a:ext>
            </a:extLst>
          </p:cNvPr>
          <p:cNvGrpSpPr/>
          <p:nvPr/>
        </p:nvGrpSpPr>
        <p:grpSpPr>
          <a:xfrm>
            <a:off x="6764554" y="5746046"/>
            <a:ext cx="467485" cy="468757"/>
            <a:chOff x="6241136" y="5409113"/>
            <a:chExt cx="467485" cy="468757"/>
          </a:xfrm>
          <a:solidFill>
            <a:schemeClr val="accent6">
              <a:lumMod val="75000"/>
            </a:schemeClr>
          </a:solidFill>
        </p:grpSpPr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xmlns="" id="{45414908-B9C9-41A5-9E35-88ED39ED0CE5}"/>
                </a:ext>
              </a:extLst>
            </p:cNvPr>
            <p:cNvSpPr/>
            <p:nvPr/>
          </p:nvSpPr>
          <p:spPr>
            <a:xfrm>
              <a:off x="6241136" y="5409113"/>
              <a:ext cx="467485" cy="468757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9" name="Upload">
              <a:extLst>
                <a:ext uri="{FF2B5EF4-FFF2-40B4-BE49-F238E27FC236}">
                  <a16:creationId xmlns:a16="http://schemas.microsoft.com/office/drawing/2014/main" xmlns="" id="{383E3F22-7F38-45F9-9A75-43F68EB62E4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370064" y="5482325"/>
              <a:ext cx="206120" cy="288000"/>
            </a:xfrm>
            <a:custGeom>
              <a:avLst/>
              <a:gdLst>
                <a:gd name="T0" fmla="*/ 240 w 480"/>
                <a:gd name="T1" fmla="*/ 0 h 659"/>
                <a:gd name="T2" fmla="*/ 123 w 480"/>
                <a:gd name="T3" fmla="*/ 116 h 659"/>
                <a:gd name="T4" fmla="*/ 123 w 480"/>
                <a:gd name="T5" fmla="*/ 135 h 659"/>
                <a:gd name="T6" fmla="*/ 143 w 480"/>
                <a:gd name="T7" fmla="*/ 135 h 659"/>
                <a:gd name="T8" fmla="*/ 226 w 480"/>
                <a:gd name="T9" fmla="*/ 51 h 659"/>
                <a:gd name="T10" fmla="*/ 226 w 480"/>
                <a:gd name="T11" fmla="*/ 419 h 659"/>
                <a:gd name="T12" fmla="*/ 240 w 480"/>
                <a:gd name="T13" fmla="*/ 432 h 659"/>
                <a:gd name="T14" fmla="*/ 253 w 480"/>
                <a:gd name="T15" fmla="*/ 419 h 659"/>
                <a:gd name="T16" fmla="*/ 253 w 480"/>
                <a:gd name="T17" fmla="*/ 51 h 659"/>
                <a:gd name="T18" fmla="*/ 337 w 480"/>
                <a:gd name="T19" fmla="*/ 135 h 659"/>
                <a:gd name="T20" fmla="*/ 356 w 480"/>
                <a:gd name="T21" fmla="*/ 135 h 659"/>
                <a:gd name="T22" fmla="*/ 356 w 480"/>
                <a:gd name="T23" fmla="*/ 116 h 659"/>
                <a:gd name="T24" fmla="*/ 240 w 480"/>
                <a:gd name="T25" fmla="*/ 0 h 659"/>
                <a:gd name="T26" fmla="*/ 0 w 480"/>
                <a:gd name="T27" fmla="*/ 205 h 659"/>
                <a:gd name="T28" fmla="*/ 0 w 480"/>
                <a:gd name="T29" fmla="*/ 659 h 659"/>
                <a:gd name="T30" fmla="*/ 480 w 480"/>
                <a:gd name="T31" fmla="*/ 659 h 659"/>
                <a:gd name="T32" fmla="*/ 480 w 480"/>
                <a:gd name="T33" fmla="*/ 205 h 659"/>
                <a:gd name="T34" fmla="*/ 346 w 480"/>
                <a:gd name="T35" fmla="*/ 205 h 659"/>
                <a:gd name="T36" fmla="*/ 333 w 480"/>
                <a:gd name="T37" fmla="*/ 219 h 659"/>
                <a:gd name="T38" fmla="*/ 346 w 480"/>
                <a:gd name="T39" fmla="*/ 232 h 659"/>
                <a:gd name="T40" fmla="*/ 453 w 480"/>
                <a:gd name="T41" fmla="*/ 232 h 659"/>
                <a:gd name="T42" fmla="*/ 453 w 480"/>
                <a:gd name="T43" fmla="*/ 632 h 659"/>
                <a:gd name="T44" fmla="*/ 26 w 480"/>
                <a:gd name="T45" fmla="*/ 632 h 659"/>
                <a:gd name="T46" fmla="*/ 26 w 480"/>
                <a:gd name="T47" fmla="*/ 232 h 659"/>
                <a:gd name="T48" fmla="*/ 133 w 480"/>
                <a:gd name="T49" fmla="*/ 232 h 659"/>
                <a:gd name="T50" fmla="*/ 147 w 480"/>
                <a:gd name="T51" fmla="*/ 219 h 659"/>
                <a:gd name="T52" fmla="*/ 133 w 480"/>
                <a:gd name="T53" fmla="*/ 205 h 659"/>
                <a:gd name="T54" fmla="*/ 0 w 480"/>
                <a:gd name="T55" fmla="*/ 205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0" h="659">
                  <a:moveTo>
                    <a:pt x="240" y="0"/>
                  </a:moveTo>
                  <a:cubicBezTo>
                    <a:pt x="201" y="38"/>
                    <a:pt x="162" y="77"/>
                    <a:pt x="123" y="116"/>
                  </a:cubicBezTo>
                  <a:cubicBezTo>
                    <a:pt x="118" y="121"/>
                    <a:pt x="118" y="130"/>
                    <a:pt x="123" y="135"/>
                  </a:cubicBezTo>
                  <a:cubicBezTo>
                    <a:pt x="129" y="140"/>
                    <a:pt x="138" y="140"/>
                    <a:pt x="143" y="135"/>
                  </a:cubicBezTo>
                  <a:lnTo>
                    <a:pt x="226" y="51"/>
                  </a:lnTo>
                  <a:lnTo>
                    <a:pt x="226" y="419"/>
                  </a:lnTo>
                  <a:cubicBezTo>
                    <a:pt x="226" y="426"/>
                    <a:pt x="233" y="432"/>
                    <a:pt x="240" y="432"/>
                  </a:cubicBezTo>
                  <a:cubicBezTo>
                    <a:pt x="247" y="432"/>
                    <a:pt x="253" y="426"/>
                    <a:pt x="253" y="419"/>
                  </a:cubicBezTo>
                  <a:lnTo>
                    <a:pt x="253" y="51"/>
                  </a:lnTo>
                  <a:lnTo>
                    <a:pt x="337" y="135"/>
                  </a:lnTo>
                  <a:cubicBezTo>
                    <a:pt x="342" y="140"/>
                    <a:pt x="351" y="140"/>
                    <a:pt x="356" y="135"/>
                  </a:cubicBezTo>
                  <a:cubicBezTo>
                    <a:pt x="361" y="130"/>
                    <a:pt x="361" y="121"/>
                    <a:pt x="356" y="116"/>
                  </a:cubicBezTo>
                  <a:cubicBezTo>
                    <a:pt x="317" y="77"/>
                    <a:pt x="279" y="38"/>
                    <a:pt x="240" y="0"/>
                  </a:cubicBezTo>
                  <a:close/>
                  <a:moveTo>
                    <a:pt x="0" y="205"/>
                  </a:moveTo>
                  <a:lnTo>
                    <a:pt x="0" y="659"/>
                  </a:lnTo>
                  <a:lnTo>
                    <a:pt x="480" y="659"/>
                  </a:lnTo>
                  <a:lnTo>
                    <a:pt x="480" y="205"/>
                  </a:lnTo>
                  <a:lnTo>
                    <a:pt x="346" y="205"/>
                  </a:lnTo>
                  <a:cubicBezTo>
                    <a:pt x="339" y="205"/>
                    <a:pt x="333" y="212"/>
                    <a:pt x="333" y="219"/>
                  </a:cubicBezTo>
                  <a:cubicBezTo>
                    <a:pt x="333" y="226"/>
                    <a:pt x="339" y="232"/>
                    <a:pt x="346" y="232"/>
                  </a:cubicBezTo>
                  <a:lnTo>
                    <a:pt x="453" y="232"/>
                  </a:lnTo>
                  <a:lnTo>
                    <a:pt x="453" y="632"/>
                  </a:lnTo>
                  <a:lnTo>
                    <a:pt x="26" y="632"/>
                  </a:lnTo>
                  <a:lnTo>
                    <a:pt x="26" y="232"/>
                  </a:lnTo>
                  <a:lnTo>
                    <a:pt x="133" y="232"/>
                  </a:lnTo>
                  <a:cubicBezTo>
                    <a:pt x="140" y="232"/>
                    <a:pt x="147" y="226"/>
                    <a:pt x="147" y="219"/>
                  </a:cubicBezTo>
                  <a:cubicBezTo>
                    <a:pt x="147" y="212"/>
                    <a:pt x="140" y="205"/>
                    <a:pt x="133" y="205"/>
                  </a:cubicBezTo>
                  <a:lnTo>
                    <a:pt x="0" y="2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xmlns="" id="{464C6031-7834-478C-B2D1-295DF4C194AE}"/>
              </a:ext>
            </a:extLst>
          </p:cNvPr>
          <p:cNvSpPr txBox="1"/>
          <p:nvPr/>
        </p:nvSpPr>
        <p:spPr>
          <a:xfrm>
            <a:off x="5907574" y="5565045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RT</a:t>
            </a:r>
            <a:r>
              <a:rPr lang="ko-KR" altLang="en-US" sz="1000" b="1" dirty="0"/>
              <a:t>요청</a:t>
            </a:r>
          </a:p>
        </p:txBody>
      </p:sp>
      <p:grpSp>
        <p:nvGrpSpPr>
          <p:cNvPr id="251" name="그룹 250">
            <a:extLst>
              <a:ext uri="{FF2B5EF4-FFF2-40B4-BE49-F238E27FC236}">
                <a16:creationId xmlns:a16="http://schemas.microsoft.com/office/drawing/2014/main" xmlns="" id="{C2037DCC-319E-4743-9A4D-D6B96C9AEEC7}"/>
              </a:ext>
            </a:extLst>
          </p:cNvPr>
          <p:cNvGrpSpPr/>
          <p:nvPr/>
        </p:nvGrpSpPr>
        <p:grpSpPr>
          <a:xfrm>
            <a:off x="5711808" y="5149594"/>
            <a:ext cx="447805" cy="462296"/>
            <a:chOff x="6245369" y="3095279"/>
            <a:chExt cx="447805" cy="462296"/>
          </a:xfrm>
          <a:solidFill>
            <a:schemeClr val="accent6">
              <a:lumMod val="75000"/>
            </a:schemeClr>
          </a:solidFill>
        </p:grpSpPr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xmlns="" id="{B275C46E-BCDA-418E-82A9-762A544B99C1}"/>
                </a:ext>
              </a:extLst>
            </p:cNvPr>
            <p:cNvSpPr/>
            <p:nvPr/>
          </p:nvSpPr>
          <p:spPr>
            <a:xfrm>
              <a:off x="6245369" y="3095279"/>
              <a:ext cx="447805" cy="462296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3" name="Megaphone">
              <a:extLst>
                <a:ext uri="{FF2B5EF4-FFF2-40B4-BE49-F238E27FC236}">
                  <a16:creationId xmlns:a16="http://schemas.microsoft.com/office/drawing/2014/main" xmlns="" id="{9302FF7E-B092-4EED-8CCF-AEDD208F127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343196" y="3197981"/>
              <a:ext cx="254349" cy="256893"/>
            </a:xfrm>
            <a:custGeom>
              <a:avLst/>
              <a:gdLst>
                <a:gd name="T0" fmla="*/ 502 w 654"/>
                <a:gd name="T1" fmla="*/ 42 h 658"/>
                <a:gd name="T2" fmla="*/ 84 w 654"/>
                <a:gd name="T3" fmla="*/ 205 h 658"/>
                <a:gd name="T4" fmla="*/ 0 w 654"/>
                <a:gd name="T5" fmla="*/ 335 h 658"/>
                <a:gd name="T6" fmla="*/ 75 w 654"/>
                <a:gd name="T7" fmla="*/ 467 h 658"/>
                <a:gd name="T8" fmla="*/ 124 w 654"/>
                <a:gd name="T9" fmla="*/ 644 h 658"/>
                <a:gd name="T10" fmla="*/ 209 w 654"/>
                <a:gd name="T11" fmla="*/ 658 h 658"/>
                <a:gd name="T12" fmla="*/ 253 w 654"/>
                <a:gd name="T13" fmla="*/ 612 h 658"/>
                <a:gd name="T14" fmla="*/ 226 w 654"/>
                <a:gd name="T15" fmla="*/ 558 h 658"/>
                <a:gd name="T16" fmla="*/ 211 w 654"/>
                <a:gd name="T17" fmla="*/ 518 h 658"/>
                <a:gd name="T18" fmla="*/ 225 w 654"/>
                <a:gd name="T19" fmla="*/ 418 h 658"/>
                <a:gd name="T20" fmla="*/ 455 w 654"/>
                <a:gd name="T21" fmla="*/ 513 h 658"/>
                <a:gd name="T22" fmla="*/ 520 w 654"/>
                <a:gd name="T23" fmla="*/ 605 h 658"/>
                <a:gd name="T24" fmla="*/ 548 w 654"/>
                <a:gd name="T25" fmla="*/ 618 h 658"/>
                <a:gd name="T26" fmla="*/ 569 w 654"/>
                <a:gd name="T27" fmla="*/ 599 h 658"/>
                <a:gd name="T28" fmla="*/ 586 w 654"/>
                <a:gd name="T29" fmla="*/ 378 h 658"/>
                <a:gd name="T30" fmla="*/ 653 w 654"/>
                <a:gd name="T31" fmla="*/ 311 h 658"/>
                <a:gd name="T32" fmla="*/ 586 w 654"/>
                <a:gd name="T33" fmla="*/ 245 h 658"/>
                <a:gd name="T34" fmla="*/ 568 w 654"/>
                <a:gd name="T35" fmla="*/ 23 h 658"/>
                <a:gd name="T36" fmla="*/ 521 w 654"/>
                <a:gd name="T37" fmla="*/ 17 h 658"/>
                <a:gd name="T38" fmla="*/ 551 w 654"/>
                <a:gd name="T39" fmla="*/ 71 h 658"/>
                <a:gd name="T40" fmla="*/ 552 w 654"/>
                <a:gd name="T41" fmla="*/ 551 h 658"/>
                <a:gd name="T42" fmla="*/ 544 w 654"/>
                <a:gd name="T43" fmla="*/ 590 h 658"/>
                <a:gd name="T44" fmla="*/ 524 w 654"/>
                <a:gd name="T45" fmla="*/ 566 h 658"/>
                <a:gd name="T46" fmla="*/ 240 w 654"/>
                <a:gd name="T47" fmla="*/ 392 h 658"/>
                <a:gd name="T48" fmla="*/ 476 w 654"/>
                <a:gd name="T49" fmla="*/ 126 h 658"/>
                <a:gd name="T50" fmla="*/ 544 w 654"/>
                <a:gd name="T51" fmla="*/ 33 h 658"/>
                <a:gd name="T52" fmla="*/ 214 w 654"/>
                <a:gd name="T53" fmla="*/ 231 h 658"/>
                <a:gd name="T54" fmla="*/ 84 w 654"/>
                <a:gd name="T55" fmla="*/ 391 h 658"/>
                <a:gd name="T56" fmla="*/ 27 w 654"/>
                <a:gd name="T57" fmla="*/ 288 h 658"/>
                <a:gd name="T58" fmla="*/ 586 w 654"/>
                <a:gd name="T59" fmla="*/ 271 h 658"/>
                <a:gd name="T60" fmla="*/ 627 w 654"/>
                <a:gd name="T61" fmla="*/ 311 h 658"/>
                <a:gd name="T62" fmla="*/ 586 w 654"/>
                <a:gd name="T63" fmla="*/ 351 h 658"/>
                <a:gd name="T64" fmla="*/ 85 w 654"/>
                <a:gd name="T65" fmla="*/ 418 h 658"/>
                <a:gd name="T66" fmla="*/ 185 w 654"/>
                <a:gd name="T67" fmla="*/ 524 h 658"/>
                <a:gd name="T68" fmla="*/ 223 w 654"/>
                <a:gd name="T69" fmla="*/ 595 h 658"/>
                <a:gd name="T70" fmla="*/ 223 w 654"/>
                <a:gd name="T71" fmla="*/ 627 h 658"/>
                <a:gd name="T72" fmla="*/ 162 w 654"/>
                <a:gd name="T73" fmla="*/ 631 h 658"/>
                <a:gd name="T74" fmla="*/ 135 w 654"/>
                <a:gd name="T75" fmla="*/ 606 h 658"/>
                <a:gd name="T76" fmla="*/ 85 w 654"/>
                <a:gd name="T77" fmla="*/ 41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4" h="658">
                  <a:moveTo>
                    <a:pt x="521" y="17"/>
                  </a:moveTo>
                  <a:cubicBezTo>
                    <a:pt x="514" y="24"/>
                    <a:pt x="508" y="32"/>
                    <a:pt x="502" y="42"/>
                  </a:cubicBezTo>
                  <a:cubicBezTo>
                    <a:pt x="489" y="61"/>
                    <a:pt x="475" y="85"/>
                    <a:pt x="455" y="109"/>
                  </a:cubicBezTo>
                  <a:cubicBezTo>
                    <a:pt x="346" y="218"/>
                    <a:pt x="249" y="205"/>
                    <a:pt x="84" y="205"/>
                  </a:cubicBezTo>
                  <a:cubicBezTo>
                    <a:pt x="38" y="205"/>
                    <a:pt x="0" y="242"/>
                    <a:pt x="0" y="288"/>
                  </a:cubicBezTo>
                  <a:lnTo>
                    <a:pt x="0" y="335"/>
                  </a:lnTo>
                  <a:cubicBezTo>
                    <a:pt x="0" y="366"/>
                    <a:pt x="19" y="394"/>
                    <a:pt x="45" y="408"/>
                  </a:cubicBezTo>
                  <a:cubicBezTo>
                    <a:pt x="61" y="429"/>
                    <a:pt x="69" y="448"/>
                    <a:pt x="75" y="467"/>
                  </a:cubicBezTo>
                  <a:cubicBezTo>
                    <a:pt x="86" y="501"/>
                    <a:pt x="97" y="549"/>
                    <a:pt x="108" y="611"/>
                  </a:cubicBezTo>
                  <a:cubicBezTo>
                    <a:pt x="111" y="623"/>
                    <a:pt x="115" y="635"/>
                    <a:pt x="124" y="644"/>
                  </a:cubicBezTo>
                  <a:cubicBezTo>
                    <a:pt x="133" y="653"/>
                    <a:pt x="146" y="658"/>
                    <a:pt x="162" y="658"/>
                  </a:cubicBezTo>
                  <a:lnTo>
                    <a:pt x="209" y="658"/>
                  </a:lnTo>
                  <a:cubicBezTo>
                    <a:pt x="222" y="658"/>
                    <a:pt x="235" y="653"/>
                    <a:pt x="243" y="644"/>
                  </a:cubicBezTo>
                  <a:cubicBezTo>
                    <a:pt x="251" y="635"/>
                    <a:pt x="253" y="623"/>
                    <a:pt x="253" y="612"/>
                  </a:cubicBezTo>
                  <a:cubicBezTo>
                    <a:pt x="253" y="600"/>
                    <a:pt x="251" y="590"/>
                    <a:pt x="246" y="581"/>
                  </a:cubicBezTo>
                  <a:cubicBezTo>
                    <a:pt x="241" y="573"/>
                    <a:pt x="235" y="566"/>
                    <a:pt x="226" y="558"/>
                  </a:cubicBezTo>
                  <a:lnTo>
                    <a:pt x="226" y="558"/>
                  </a:lnTo>
                  <a:cubicBezTo>
                    <a:pt x="226" y="558"/>
                    <a:pt x="217" y="543"/>
                    <a:pt x="211" y="518"/>
                  </a:cubicBezTo>
                  <a:cubicBezTo>
                    <a:pt x="206" y="495"/>
                    <a:pt x="201" y="462"/>
                    <a:pt x="200" y="418"/>
                  </a:cubicBezTo>
                  <a:lnTo>
                    <a:pt x="225" y="418"/>
                  </a:lnTo>
                  <a:cubicBezTo>
                    <a:pt x="226" y="418"/>
                    <a:pt x="226" y="418"/>
                    <a:pt x="227" y="418"/>
                  </a:cubicBezTo>
                  <a:cubicBezTo>
                    <a:pt x="352" y="418"/>
                    <a:pt x="415" y="465"/>
                    <a:pt x="455" y="513"/>
                  </a:cubicBezTo>
                  <a:cubicBezTo>
                    <a:pt x="475" y="537"/>
                    <a:pt x="489" y="561"/>
                    <a:pt x="502" y="581"/>
                  </a:cubicBezTo>
                  <a:cubicBezTo>
                    <a:pt x="508" y="590"/>
                    <a:pt x="514" y="599"/>
                    <a:pt x="520" y="605"/>
                  </a:cubicBezTo>
                  <a:cubicBezTo>
                    <a:pt x="527" y="612"/>
                    <a:pt x="536" y="618"/>
                    <a:pt x="547" y="618"/>
                  </a:cubicBezTo>
                  <a:lnTo>
                    <a:pt x="548" y="618"/>
                  </a:lnTo>
                  <a:cubicBezTo>
                    <a:pt x="553" y="618"/>
                    <a:pt x="559" y="615"/>
                    <a:pt x="562" y="612"/>
                  </a:cubicBezTo>
                  <a:cubicBezTo>
                    <a:pt x="565" y="608"/>
                    <a:pt x="567" y="604"/>
                    <a:pt x="569" y="599"/>
                  </a:cubicBezTo>
                  <a:cubicBezTo>
                    <a:pt x="573" y="589"/>
                    <a:pt x="576" y="576"/>
                    <a:pt x="578" y="554"/>
                  </a:cubicBezTo>
                  <a:cubicBezTo>
                    <a:pt x="582" y="520"/>
                    <a:pt x="585" y="464"/>
                    <a:pt x="586" y="378"/>
                  </a:cubicBezTo>
                  <a:lnTo>
                    <a:pt x="587" y="378"/>
                  </a:lnTo>
                  <a:cubicBezTo>
                    <a:pt x="626" y="370"/>
                    <a:pt x="654" y="343"/>
                    <a:pt x="653" y="311"/>
                  </a:cubicBezTo>
                  <a:cubicBezTo>
                    <a:pt x="653" y="275"/>
                    <a:pt x="623" y="245"/>
                    <a:pt x="587" y="245"/>
                  </a:cubicBezTo>
                  <a:lnTo>
                    <a:pt x="586" y="245"/>
                  </a:lnTo>
                  <a:cubicBezTo>
                    <a:pt x="585" y="158"/>
                    <a:pt x="582" y="102"/>
                    <a:pt x="578" y="68"/>
                  </a:cubicBezTo>
                  <a:cubicBezTo>
                    <a:pt x="575" y="46"/>
                    <a:pt x="572" y="33"/>
                    <a:pt x="568" y="23"/>
                  </a:cubicBezTo>
                  <a:cubicBezTo>
                    <a:pt x="566" y="18"/>
                    <a:pt x="564" y="14"/>
                    <a:pt x="561" y="11"/>
                  </a:cubicBezTo>
                  <a:cubicBezTo>
                    <a:pt x="546" y="0"/>
                    <a:pt x="532" y="6"/>
                    <a:pt x="521" y="17"/>
                  </a:cubicBezTo>
                  <a:close/>
                  <a:moveTo>
                    <a:pt x="544" y="33"/>
                  </a:moveTo>
                  <a:cubicBezTo>
                    <a:pt x="546" y="39"/>
                    <a:pt x="549" y="51"/>
                    <a:pt x="551" y="71"/>
                  </a:cubicBezTo>
                  <a:cubicBezTo>
                    <a:pt x="556" y="112"/>
                    <a:pt x="560" y="185"/>
                    <a:pt x="560" y="311"/>
                  </a:cubicBezTo>
                  <a:cubicBezTo>
                    <a:pt x="560" y="438"/>
                    <a:pt x="557" y="511"/>
                    <a:pt x="552" y="551"/>
                  </a:cubicBezTo>
                  <a:cubicBezTo>
                    <a:pt x="550" y="572"/>
                    <a:pt x="547" y="584"/>
                    <a:pt x="544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43" y="589"/>
                    <a:pt x="542" y="589"/>
                    <a:pt x="539" y="586"/>
                  </a:cubicBezTo>
                  <a:cubicBezTo>
                    <a:pt x="535" y="582"/>
                    <a:pt x="530" y="575"/>
                    <a:pt x="524" y="566"/>
                  </a:cubicBezTo>
                  <a:cubicBezTo>
                    <a:pt x="512" y="548"/>
                    <a:pt x="498" y="522"/>
                    <a:pt x="476" y="496"/>
                  </a:cubicBezTo>
                  <a:cubicBezTo>
                    <a:pt x="434" y="446"/>
                    <a:pt x="364" y="395"/>
                    <a:pt x="240" y="392"/>
                  </a:cubicBezTo>
                  <a:lnTo>
                    <a:pt x="240" y="231"/>
                  </a:lnTo>
                  <a:cubicBezTo>
                    <a:pt x="363" y="227"/>
                    <a:pt x="433" y="177"/>
                    <a:pt x="476" y="126"/>
                  </a:cubicBezTo>
                  <a:cubicBezTo>
                    <a:pt x="498" y="100"/>
                    <a:pt x="512" y="75"/>
                    <a:pt x="524" y="56"/>
                  </a:cubicBezTo>
                  <a:cubicBezTo>
                    <a:pt x="530" y="48"/>
                    <a:pt x="537" y="39"/>
                    <a:pt x="544" y="33"/>
                  </a:cubicBezTo>
                  <a:close/>
                  <a:moveTo>
                    <a:pt x="84" y="231"/>
                  </a:moveTo>
                  <a:lnTo>
                    <a:pt x="214" y="231"/>
                  </a:lnTo>
                  <a:lnTo>
                    <a:pt x="214" y="391"/>
                  </a:lnTo>
                  <a:cubicBezTo>
                    <a:pt x="170" y="391"/>
                    <a:pt x="128" y="391"/>
                    <a:pt x="84" y="391"/>
                  </a:cubicBezTo>
                  <a:cubicBezTo>
                    <a:pt x="52" y="391"/>
                    <a:pt x="27" y="366"/>
                    <a:pt x="27" y="335"/>
                  </a:cubicBezTo>
                  <a:lnTo>
                    <a:pt x="27" y="288"/>
                  </a:lnTo>
                  <a:cubicBezTo>
                    <a:pt x="27" y="256"/>
                    <a:pt x="52" y="231"/>
                    <a:pt x="84" y="231"/>
                  </a:cubicBezTo>
                  <a:close/>
                  <a:moveTo>
                    <a:pt x="586" y="271"/>
                  </a:moveTo>
                  <a:lnTo>
                    <a:pt x="587" y="271"/>
                  </a:lnTo>
                  <a:cubicBezTo>
                    <a:pt x="609" y="271"/>
                    <a:pt x="627" y="289"/>
                    <a:pt x="627" y="311"/>
                  </a:cubicBezTo>
                  <a:cubicBezTo>
                    <a:pt x="627" y="333"/>
                    <a:pt x="609" y="351"/>
                    <a:pt x="587" y="351"/>
                  </a:cubicBezTo>
                  <a:lnTo>
                    <a:pt x="586" y="351"/>
                  </a:lnTo>
                  <a:cubicBezTo>
                    <a:pt x="587" y="323"/>
                    <a:pt x="587" y="297"/>
                    <a:pt x="586" y="271"/>
                  </a:cubicBezTo>
                  <a:close/>
                  <a:moveTo>
                    <a:pt x="85" y="418"/>
                  </a:moveTo>
                  <a:lnTo>
                    <a:pt x="174" y="418"/>
                  </a:lnTo>
                  <a:cubicBezTo>
                    <a:pt x="175" y="463"/>
                    <a:pt x="179" y="499"/>
                    <a:pt x="185" y="524"/>
                  </a:cubicBezTo>
                  <a:cubicBezTo>
                    <a:pt x="192" y="552"/>
                    <a:pt x="198" y="567"/>
                    <a:pt x="208" y="577"/>
                  </a:cubicBezTo>
                  <a:cubicBezTo>
                    <a:pt x="215" y="585"/>
                    <a:pt x="220" y="590"/>
                    <a:pt x="223" y="595"/>
                  </a:cubicBezTo>
                  <a:cubicBezTo>
                    <a:pt x="226" y="599"/>
                    <a:pt x="227" y="603"/>
                    <a:pt x="227" y="612"/>
                  </a:cubicBezTo>
                  <a:cubicBezTo>
                    <a:pt x="227" y="619"/>
                    <a:pt x="225" y="624"/>
                    <a:pt x="223" y="627"/>
                  </a:cubicBezTo>
                  <a:cubicBezTo>
                    <a:pt x="220" y="629"/>
                    <a:pt x="217" y="631"/>
                    <a:pt x="209" y="631"/>
                  </a:cubicBezTo>
                  <a:lnTo>
                    <a:pt x="162" y="631"/>
                  </a:lnTo>
                  <a:cubicBezTo>
                    <a:pt x="151" y="631"/>
                    <a:pt x="146" y="629"/>
                    <a:pt x="143" y="625"/>
                  </a:cubicBezTo>
                  <a:cubicBezTo>
                    <a:pt x="139" y="622"/>
                    <a:pt x="136" y="615"/>
                    <a:pt x="135" y="606"/>
                  </a:cubicBezTo>
                  <a:cubicBezTo>
                    <a:pt x="123" y="544"/>
                    <a:pt x="112" y="495"/>
                    <a:pt x="101" y="459"/>
                  </a:cubicBezTo>
                  <a:cubicBezTo>
                    <a:pt x="95" y="443"/>
                    <a:pt x="91" y="429"/>
                    <a:pt x="85" y="4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54" name="꺾인 연결선 160">
            <a:extLst>
              <a:ext uri="{FF2B5EF4-FFF2-40B4-BE49-F238E27FC236}">
                <a16:creationId xmlns:a16="http://schemas.microsoft.com/office/drawing/2014/main" xmlns="" id="{A8AC6B7A-C378-4796-B8A5-CBCC7D43FD34}"/>
              </a:ext>
            </a:extLst>
          </p:cNvPr>
          <p:cNvCxnSpPr>
            <a:stCxn id="252" idx="4"/>
            <a:endCxn id="248" idx="2"/>
          </p:cNvCxnSpPr>
          <p:nvPr/>
        </p:nvCxnSpPr>
        <p:spPr>
          <a:xfrm rot="16200000" flipH="1">
            <a:off x="6165865" y="5381735"/>
            <a:ext cx="368535" cy="82884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다이아몬드 254">
            <a:extLst>
              <a:ext uri="{FF2B5EF4-FFF2-40B4-BE49-F238E27FC236}">
                <a16:creationId xmlns:a16="http://schemas.microsoft.com/office/drawing/2014/main" xmlns="" id="{E28D310A-5203-4712-AF40-CFC9C069D3F1}"/>
              </a:ext>
            </a:extLst>
          </p:cNvPr>
          <p:cNvSpPr/>
          <p:nvPr/>
        </p:nvSpPr>
        <p:spPr>
          <a:xfrm>
            <a:off x="4639725" y="4849987"/>
            <a:ext cx="576000" cy="5760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재고보유</a:t>
            </a:r>
            <a:endParaRPr lang="en-US" altLang="ko-KR" sz="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매장존재</a:t>
            </a:r>
          </a:p>
        </p:txBody>
      </p:sp>
      <p:cxnSp>
        <p:nvCxnSpPr>
          <p:cNvPr id="256" name="꺾인 연결선 160">
            <a:extLst>
              <a:ext uri="{FF2B5EF4-FFF2-40B4-BE49-F238E27FC236}">
                <a16:creationId xmlns:a16="http://schemas.microsoft.com/office/drawing/2014/main" xmlns="" id="{35507802-5B30-45F7-9BD2-E2AA4E3A41BF}"/>
              </a:ext>
            </a:extLst>
          </p:cNvPr>
          <p:cNvCxnSpPr>
            <a:cxnSpLocks/>
            <a:stCxn id="248" idx="0"/>
            <a:endCxn id="211" idx="4"/>
          </p:cNvCxnSpPr>
          <p:nvPr/>
        </p:nvCxnSpPr>
        <p:spPr>
          <a:xfrm rot="16200000" flipV="1">
            <a:off x="6109677" y="4857426"/>
            <a:ext cx="1208736" cy="56850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xmlns="" id="{CD6F60E0-7CAE-44F3-ADFF-1A18EF963F22}"/>
              </a:ext>
            </a:extLst>
          </p:cNvPr>
          <p:cNvCxnSpPr>
            <a:cxnSpLocks/>
            <a:stCxn id="255" idx="1"/>
            <a:endCxn id="234" idx="6"/>
          </p:cNvCxnSpPr>
          <p:nvPr/>
        </p:nvCxnSpPr>
        <p:spPr>
          <a:xfrm flipH="1">
            <a:off x="3732565" y="5137987"/>
            <a:ext cx="907160" cy="159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꺾인 연결선 197">
            <a:extLst>
              <a:ext uri="{FF2B5EF4-FFF2-40B4-BE49-F238E27FC236}">
                <a16:creationId xmlns:a16="http://schemas.microsoft.com/office/drawing/2014/main" xmlns="" id="{0BD6C833-F404-4421-820F-ABA4F5B135BB}"/>
              </a:ext>
            </a:extLst>
          </p:cNvPr>
          <p:cNvCxnSpPr>
            <a:cxnSpLocks/>
            <a:stCxn id="186" idx="2"/>
            <a:endCxn id="255" idx="3"/>
          </p:cNvCxnSpPr>
          <p:nvPr/>
        </p:nvCxnSpPr>
        <p:spPr>
          <a:xfrm rot="5400000">
            <a:off x="5056266" y="4747945"/>
            <a:ext cx="549501" cy="23058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텍스트 개체 틀 51">
            <a:extLst>
              <a:ext uri="{FF2B5EF4-FFF2-40B4-BE49-F238E27FC236}">
                <a16:creationId xmlns:a16="http://schemas.microsoft.com/office/drawing/2014/main" xmlns="" id="{5BF07599-17BF-45C5-833A-E69888F42DBD}"/>
              </a:ext>
            </a:extLst>
          </p:cNvPr>
          <p:cNvSpPr txBox="1">
            <a:spLocks/>
          </p:cNvSpPr>
          <p:nvPr/>
        </p:nvSpPr>
        <p:spPr>
          <a:xfrm>
            <a:off x="866568" y="1036541"/>
            <a:ext cx="7886700" cy="221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실시간 재고 연동</a:t>
            </a:r>
            <a:r>
              <a:rPr lang="en-US" altLang="ko-KR" sz="1400" b="1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261" name="텍스트 개체 틀 51">
            <a:extLst>
              <a:ext uri="{FF2B5EF4-FFF2-40B4-BE49-F238E27FC236}">
                <a16:creationId xmlns:a16="http://schemas.microsoft.com/office/drawing/2014/main" xmlns="" id="{8C16BF42-6CDB-444E-BE0C-5DCF7DFDC056}"/>
              </a:ext>
            </a:extLst>
          </p:cNvPr>
          <p:cNvSpPr txBox="1">
            <a:spLocks/>
          </p:cNvSpPr>
          <p:nvPr/>
        </p:nvSpPr>
        <p:spPr>
          <a:xfrm>
            <a:off x="866568" y="3412934"/>
            <a:ext cx="7886700" cy="221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실시간 재고 연동 불가 시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xmlns="" id="{2934DBD1-0B5E-47EE-8F36-5BB93C798FE3}"/>
              </a:ext>
            </a:extLst>
          </p:cNvPr>
          <p:cNvSpPr txBox="1"/>
          <p:nvPr/>
        </p:nvSpPr>
        <p:spPr>
          <a:xfrm>
            <a:off x="4301930" y="494946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85DA6"/>
                </a:solidFill>
              </a:rPr>
              <a:t>있음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xmlns="" id="{2F6151FF-8568-49ED-B4D9-1DEAA1391BE8}"/>
              </a:ext>
            </a:extLst>
          </p:cNvPr>
          <p:cNvSpPr txBox="1"/>
          <p:nvPr/>
        </p:nvSpPr>
        <p:spPr>
          <a:xfrm>
            <a:off x="4598643" y="53627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85DA6"/>
                </a:solidFill>
              </a:rPr>
              <a:t>없음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xmlns="" id="{22A3604C-150C-4A1A-993F-1033751EB21B}"/>
              </a:ext>
            </a:extLst>
          </p:cNvPr>
          <p:cNvSpPr txBox="1"/>
          <p:nvPr/>
        </p:nvSpPr>
        <p:spPr>
          <a:xfrm>
            <a:off x="884277" y="5791035"/>
            <a:ext cx="3477234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900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익일 픽업만 허용하고 픽업 매장에 재고 없을 시 </a:t>
            </a:r>
            <a:r>
              <a:rPr lang="en-US" altLang="ko-KR" sz="900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RT</a:t>
            </a:r>
            <a:r>
              <a:rPr lang="ko-KR" altLang="en-US" sz="900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를 활용함</a:t>
            </a:r>
            <a:r>
              <a:rPr lang="en-US" altLang="ko-KR" sz="900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8258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3ED37EC8-A14F-4C9F-82A9-7E0D5BF0D66C}"/>
              </a:ext>
            </a:extLst>
          </p:cNvPr>
          <p:cNvSpPr/>
          <p:nvPr/>
        </p:nvSpPr>
        <p:spPr>
          <a:xfrm>
            <a:off x="3166415" y="1324803"/>
            <a:ext cx="5249188" cy="197875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47699" y="933073"/>
            <a:ext cx="7986773" cy="54035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6" name="제목 52"/>
          <p:cNvSpPr txBox="1">
            <a:spLocks/>
          </p:cNvSpPr>
          <p:nvPr/>
        </p:nvSpPr>
        <p:spPr>
          <a:xfrm>
            <a:off x="528903" y="339215"/>
            <a:ext cx="7886700" cy="631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퀵배송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7699" y="-2"/>
            <a:ext cx="2397600" cy="141453"/>
          </a:xfrm>
          <a:prstGeom prst="rect">
            <a:avLst/>
          </a:prstGeom>
          <a:solidFill>
            <a:srgbClr val="212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6C1F6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29947" y="1316006"/>
            <a:ext cx="2259498" cy="197875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34578" y="2217646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주문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결제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832528" y="1315101"/>
            <a:ext cx="609889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solid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쇼핑몰</a:t>
            </a:r>
          </a:p>
        </p:txBody>
      </p:sp>
      <p:grpSp>
        <p:nvGrpSpPr>
          <p:cNvPr id="149" name="그룹 148"/>
          <p:cNvGrpSpPr/>
          <p:nvPr/>
        </p:nvGrpSpPr>
        <p:grpSpPr>
          <a:xfrm>
            <a:off x="2399333" y="1747642"/>
            <a:ext cx="467485" cy="468757"/>
            <a:chOff x="1122112" y="2879095"/>
            <a:chExt cx="467485" cy="468757"/>
          </a:xfrm>
        </p:grpSpPr>
        <p:sp>
          <p:nvSpPr>
            <p:cNvPr id="150" name="타원 149"/>
            <p:cNvSpPr/>
            <p:nvPr/>
          </p:nvSpPr>
          <p:spPr>
            <a:xfrm>
              <a:off x="1122112" y="2879095"/>
              <a:ext cx="467485" cy="46875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1" name="User"/>
            <p:cNvSpPr>
              <a:spLocks noChangeAspect="1"/>
            </p:cNvSpPr>
            <p:nvPr/>
          </p:nvSpPr>
          <p:spPr bwMode="auto">
            <a:xfrm>
              <a:off x="1189130" y="3060885"/>
              <a:ext cx="136525" cy="161925"/>
            </a:xfrm>
            <a:custGeom>
              <a:avLst/>
              <a:gdLst>
                <a:gd name="T0" fmla="*/ 597 w 1194"/>
                <a:gd name="T1" fmla="*/ 0 h 1411"/>
                <a:gd name="T2" fmla="*/ 271 w 1194"/>
                <a:gd name="T3" fmla="*/ 325 h 1411"/>
                <a:gd name="T4" fmla="*/ 434 w 1194"/>
                <a:gd name="T5" fmla="*/ 695 h 1411"/>
                <a:gd name="T6" fmla="*/ 434 w 1194"/>
                <a:gd name="T7" fmla="*/ 771 h 1411"/>
                <a:gd name="T8" fmla="*/ 385 w 1194"/>
                <a:gd name="T9" fmla="*/ 836 h 1411"/>
                <a:gd name="T10" fmla="*/ 0 w 1194"/>
                <a:gd name="T11" fmla="*/ 1124 h 1411"/>
                <a:gd name="T12" fmla="*/ 0 w 1194"/>
                <a:gd name="T13" fmla="*/ 1221 h 1411"/>
                <a:gd name="T14" fmla="*/ 597 w 1194"/>
                <a:gd name="T15" fmla="*/ 1411 h 1411"/>
                <a:gd name="T16" fmla="*/ 1194 w 1194"/>
                <a:gd name="T17" fmla="*/ 1221 h 1411"/>
                <a:gd name="T18" fmla="*/ 1194 w 1194"/>
                <a:gd name="T19" fmla="*/ 1124 h 1411"/>
                <a:gd name="T20" fmla="*/ 809 w 1194"/>
                <a:gd name="T21" fmla="*/ 836 h 1411"/>
                <a:gd name="T22" fmla="*/ 760 w 1194"/>
                <a:gd name="T23" fmla="*/ 771 h 1411"/>
                <a:gd name="T24" fmla="*/ 760 w 1194"/>
                <a:gd name="T25" fmla="*/ 695 h 1411"/>
                <a:gd name="T26" fmla="*/ 923 w 1194"/>
                <a:gd name="T27" fmla="*/ 325 h 1411"/>
                <a:gd name="T28" fmla="*/ 597 w 1194"/>
                <a:gd name="T29" fmla="*/ 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4" h="1411">
                  <a:moveTo>
                    <a:pt x="597" y="0"/>
                  </a:moveTo>
                  <a:cubicBezTo>
                    <a:pt x="418" y="0"/>
                    <a:pt x="271" y="113"/>
                    <a:pt x="271" y="325"/>
                  </a:cubicBezTo>
                  <a:cubicBezTo>
                    <a:pt x="271" y="467"/>
                    <a:pt x="337" y="613"/>
                    <a:pt x="434" y="695"/>
                  </a:cubicBezTo>
                  <a:lnTo>
                    <a:pt x="434" y="771"/>
                  </a:lnTo>
                  <a:cubicBezTo>
                    <a:pt x="434" y="804"/>
                    <a:pt x="412" y="830"/>
                    <a:pt x="385" y="836"/>
                  </a:cubicBezTo>
                  <a:cubicBezTo>
                    <a:pt x="173" y="901"/>
                    <a:pt x="0" y="1043"/>
                    <a:pt x="0" y="1124"/>
                  </a:cubicBezTo>
                  <a:lnTo>
                    <a:pt x="0" y="1221"/>
                  </a:lnTo>
                  <a:cubicBezTo>
                    <a:pt x="0" y="1324"/>
                    <a:pt x="266" y="1411"/>
                    <a:pt x="597" y="1411"/>
                  </a:cubicBezTo>
                  <a:cubicBezTo>
                    <a:pt x="928" y="1411"/>
                    <a:pt x="1194" y="1324"/>
                    <a:pt x="1194" y="1221"/>
                  </a:cubicBezTo>
                  <a:lnTo>
                    <a:pt x="1194" y="1124"/>
                  </a:lnTo>
                  <a:cubicBezTo>
                    <a:pt x="1194" y="1048"/>
                    <a:pt x="1026" y="901"/>
                    <a:pt x="809" y="836"/>
                  </a:cubicBezTo>
                  <a:cubicBezTo>
                    <a:pt x="782" y="830"/>
                    <a:pt x="760" y="798"/>
                    <a:pt x="760" y="771"/>
                  </a:cubicBezTo>
                  <a:lnTo>
                    <a:pt x="760" y="695"/>
                  </a:lnTo>
                  <a:cubicBezTo>
                    <a:pt x="857" y="613"/>
                    <a:pt x="923" y="467"/>
                    <a:pt x="923" y="325"/>
                  </a:cubicBezTo>
                  <a:cubicBezTo>
                    <a:pt x="923" y="113"/>
                    <a:pt x="776" y="0"/>
                    <a:pt x="597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Credit Card"/>
            <p:cNvSpPr>
              <a:spLocks noChangeAspect="1" noEditPoints="1"/>
            </p:cNvSpPr>
            <p:nvPr/>
          </p:nvSpPr>
          <p:spPr bwMode="auto">
            <a:xfrm>
              <a:off x="1260314" y="2998649"/>
              <a:ext cx="250073" cy="175583"/>
            </a:xfrm>
            <a:custGeom>
              <a:avLst/>
              <a:gdLst>
                <a:gd name="T0" fmla="*/ 80 w 613"/>
                <a:gd name="T1" fmla="*/ 0 h 427"/>
                <a:gd name="T2" fmla="*/ 21 w 613"/>
                <a:gd name="T3" fmla="*/ 28 h 427"/>
                <a:gd name="T4" fmla="*/ 0 w 613"/>
                <a:gd name="T5" fmla="*/ 80 h 427"/>
                <a:gd name="T6" fmla="*/ 0 w 613"/>
                <a:gd name="T7" fmla="*/ 352 h 427"/>
                <a:gd name="T8" fmla="*/ 75 w 613"/>
                <a:gd name="T9" fmla="*/ 427 h 427"/>
                <a:gd name="T10" fmla="*/ 538 w 613"/>
                <a:gd name="T11" fmla="*/ 427 h 427"/>
                <a:gd name="T12" fmla="*/ 613 w 613"/>
                <a:gd name="T13" fmla="*/ 352 h 427"/>
                <a:gd name="T14" fmla="*/ 613 w 613"/>
                <a:gd name="T15" fmla="*/ 78 h 427"/>
                <a:gd name="T16" fmla="*/ 533 w 613"/>
                <a:gd name="T17" fmla="*/ 0 h 427"/>
                <a:gd name="T18" fmla="*/ 80 w 613"/>
                <a:gd name="T19" fmla="*/ 0 h 427"/>
                <a:gd name="T20" fmla="*/ 80 w 613"/>
                <a:gd name="T21" fmla="*/ 27 h 427"/>
                <a:gd name="T22" fmla="*/ 533 w 613"/>
                <a:gd name="T23" fmla="*/ 27 h 427"/>
                <a:gd name="T24" fmla="*/ 587 w 613"/>
                <a:gd name="T25" fmla="*/ 78 h 427"/>
                <a:gd name="T26" fmla="*/ 587 w 613"/>
                <a:gd name="T27" fmla="*/ 93 h 427"/>
                <a:gd name="T28" fmla="*/ 27 w 613"/>
                <a:gd name="T29" fmla="*/ 93 h 427"/>
                <a:gd name="T30" fmla="*/ 27 w 613"/>
                <a:gd name="T31" fmla="*/ 80 h 427"/>
                <a:gd name="T32" fmla="*/ 41 w 613"/>
                <a:gd name="T33" fmla="*/ 46 h 427"/>
                <a:gd name="T34" fmla="*/ 80 w 613"/>
                <a:gd name="T35" fmla="*/ 27 h 427"/>
                <a:gd name="T36" fmla="*/ 27 w 613"/>
                <a:gd name="T37" fmla="*/ 160 h 427"/>
                <a:gd name="T38" fmla="*/ 587 w 613"/>
                <a:gd name="T39" fmla="*/ 160 h 427"/>
                <a:gd name="T40" fmla="*/ 587 w 613"/>
                <a:gd name="T41" fmla="*/ 352 h 427"/>
                <a:gd name="T42" fmla="*/ 538 w 613"/>
                <a:gd name="T43" fmla="*/ 400 h 427"/>
                <a:gd name="T44" fmla="*/ 75 w 613"/>
                <a:gd name="T45" fmla="*/ 400 h 427"/>
                <a:gd name="T46" fmla="*/ 27 w 613"/>
                <a:gd name="T47" fmla="*/ 352 h 427"/>
                <a:gd name="T48" fmla="*/ 27 w 613"/>
                <a:gd name="T49" fmla="*/ 16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3" h="427">
                  <a:moveTo>
                    <a:pt x="80" y="0"/>
                  </a:moveTo>
                  <a:cubicBezTo>
                    <a:pt x="55" y="0"/>
                    <a:pt x="35" y="12"/>
                    <a:pt x="21" y="28"/>
                  </a:cubicBezTo>
                  <a:cubicBezTo>
                    <a:pt x="8" y="44"/>
                    <a:pt x="0" y="63"/>
                    <a:pt x="0" y="80"/>
                  </a:cubicBezTo>
                  <a:lnTo>
                    <a:pt x="0" y="352"/>
                  </a:lnTo>
                  <a:cubicBezTo>
                    <a:pt x="0" y="393"/>
                    <a:pt x="34" y="427"/>
                    <a:pt x="75" y="427"/>
                  </a:cubicBezTo>
                  <a:lnTo>
                    <a:pt x="538" y="427"/>
                  </a:lnTo>
                  <a:cubicBezTo>
                    <a:pt x="580" y="427"/>
                    <a:pt x="613" y="393"/>
                    <a:pt x="613" y="352"/>
                  </a:cubicBezTo>
                  <a:lnTo>
                    <a:pt x="613" y="78"/>
                  </a:lnTo>
                  <a:cubicBezTo>
                    <a:pt x="613" y="36"/>
                    <a:pt x="575" y="0"/>
                    <a:pt x="533" y="0"/>
                  </a:cubicBezTo>
                  <a:lnTo>
                    <a:pt x="80" y="0"/>
                  </a:lnTo>
                  <a:close/>
                  <a:moveTo>
                    <a:pt x="80" y="27"/>
                  </a:moveTo>
                  <a:lnTo>
                    <a:pt x="533" y="27"/>
                  </a:lnTo>
                  <a:cubicBezTo>
                    <a:pt x="559" y="27"/>
                    <a:pt x="587" y="53"/>
                    <a:pt x="587" y="78"/>
                  </a:cubicBezTo>
                  <a:lnTo>
                    <a:pt x="587" y="93"/>
                  </a:lnTo>
                  <a:lnTo>
                    <a:pt x="27" y="93"/>
                  </a:lnTo>
                  <a:lnTo>
                    <a:pt x="27" y="80"/>
                  </a:lnTo>
                  <a:cubicBezTo>
                    <a:pt x="27" y="71"/>
                    <a:pt x="32" y="57"/>
                    <a:pt x="41" y="46"/>
                  </a:cubicBezTo>
                  <a:cubicBezTo>
                    <a:pt x="51" y="35"/>
                    <a:pt x="64" y="27"/>
                    <a:pt x="80" y="27"/>
                  </a:cubicBezTo>
                  <a:close/>
                  <a:moveTo>
                    <a:pt x="27" y="160"/>
                  </a:moveTo>
                  <a:lnTo>
                    <a:pt x="587" y="160"/>
                  </a:lnTo>
                  <a:lnTo>
                    <a:pt x="587" y="352"/>
                  </a:lnTo>
                  <a:cubicBezTo>
                    <a:pt x="587" y="379"/>
                    <a:pt x="565" y="400"/>
                    <a:pt x="538" y="400"/>
                  </a:cubicBezTo>
                  <a:lnTo>
                    <a:pt x="75" y="400"/>
                  </a:lnTo>
                  <a:cubicBezTo>
                    <a:pt x="48" y="400"/>
                    <a:pt x="27" y="379"/>
                    <a:pt x="27" y="352"/>
                  </a:cubicBezTo>
                  <a:lnTo>
                    <a:pt x="27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3" name="타원 152"/>
          <p:cNvSpPr/>
          <p:nvPr/>
        </p:nvSpPr>
        <p:spPr>
          <a:xfrm>
            <a:off x="1004953" y="1831668"/>
            <a:ext cx="282446" cy="291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4" name="직선 화살표 연결선 153"/>
          <p:cNvCxnSpPr>
            <a:cxnSpLocks/>
            <a:stCxn id="153" idx="6"/>
            <a:endCxn id="307" idx="2"/>
          </p:cNvCxnSpPr>
          <p:nvPr/>
        </p:nvCxnSpPr>
        <p:spPr>
          <a:xfrm>
            <a:off x="1287399" y="1977643"/>
            <a:ext cx="315161" cy="22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타원 306"/>
          <p:cNvSpPr/>
          <p:nvPr/>
        </p:nvSpPr>
        <p:spPr>
          <a:xfrm>
            <a:off x="1602560" y="1748758"/>
            <a:ext cx="447805" cy="462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08" name="직선 화살표 연결선 307"/>
          <p:cNvCxnSpPr>
            <a:cxnSpLocks/>
            <a:stCxn id="307" idx="6"/>
            <a:endCxn id="150" idx="2"/>
          </p:cNvCxnSpPr>
          <p:nvPr/>
        </p:nvCxnSpPr>
        <p:spPr>
          <a:xfrm>
            <a:off x="2050365" y="1979906"/>
            <a:ext cx="348968" cy="2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1466656" y="2212765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재고확인</a:t>
            </a:r>
            <a:endParaRPr lang="en-US" altLang="ko-KR" sz="1000" b="1" dirty="0"/>
          </a:p>
          <a:p>
            <a:r>
              <a:rPr lang="en-US" altLang="ko-KR" sz="1000" b="1" dirty="0"/>
              <a:t>(</a:t>
            </a:r>
            <a:r>
              <a:rPr lang="ko-KR" altLang="en-US" sz="1000" b="1" dirty="0"/>
              <a:t>전체재고</a:t>
            </a:r>
            <a:endParaRPr lang="en-US" altLang="ko-KR" sz="1000" b="1" dirty="0"/>
          </a:p>
          <a:p>
            <a:r>
              <a:rPr lang="en-US" altLang="ko-KR" sz="1000" b="1" dirty="0"/>
              <a:t>1</a:t>
            </a:r>
            <a:r>
              <a:rPr lang="ko-KR" altLang="en-US" sz="1000" b="1" dirty="0" err="1"/>
              <a:t>개이상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cxnSp>
        <p:nvCxnSpPr>
          <p:cNvPr id="217" name="직선 연결선 216"/>
          <p:cNvCxnSpPr/>
          <p:nvPr/>
        </p:nvCxnSpPr>
        <p:spPr>
          <a:xfrm>
            <a:off x="916992" y="6169978"/>
            <a:ext cx="0" cy="170042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1066825" y="6181618"/>
            <a:ext cx="164496" cy="1700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</a:t>
            </a: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173506" y="614719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Start Process</a:t>
            </a:r>
            <a:endParaRPr lang="ko-KR" altLang="en-US" sz="1000" b="1" dirty="0"/>
          </a:p>
        </p:txBody>
      </p:sp>
      <p:sp>
        <p:nvSpPr>
          <p:cNvPr id="220" name="타원 219"/>
          <p:cNvSpPr/>
          <p:nvPr/>
        </p:nvSpPr>
        <p:spPr>
          <a:xfrm>
            <a:off x="2079138" y="6181924"/>
            <a:ext cx="164496" cy="1700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185819" y="6147498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End Process</a:t>
            </a:r>
            <a:endParaRPr lang="ko-KR" altLang="en-US" sz="1000" b="1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83FC7DD-695F-4172-82D3-4FFF2B4BD59C}"/>
              </a:ext>
            </a:extLst>
          </p:cNvPr>
          <p:cNvGrpSpPr/>
          <p:nvPr/>
        </p:nvGrpSpPr>
        <p:grpSpPr>
          <a:xfrm>
            <a:off x="2381254" y="2590100"/>
            <a:ext cx="467485" cy="468757"/>
            <a:chOff x="2069616" y="3165782"/>
            <a:chExt cx="467485" cy="468757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xmlns="" id="{90BDAD1D-07F7-499E-8AF5-E07F26B08559}"/>
                </a:ext>
              </a:extLst>
            </p:cNvPr>
            <p:cNvSpPr/>
            <p:nvPr/>
          </p:nvSpPr>
          <p:spPr>
            <a:xfrm>
              <a:off x="2069616" y="3165782"/>
              <a:ext cx="467485" cy="46875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4" name="Headset">
              <a:extLst>
                <a:ext uri="{FF2B5EF4-FFF2-40B4-BE49-F238E27FC236}">
                  <a16:creationId xmlns:a16="http://schemas.microsoft.com/office/drawing/2014/main" xmlns="" id="{201B5172-82A5-4562-95A3-7ECE12F9E57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161143" y="3251389"/>
              <a:ext cx="283930" cy="270012"/>
            </a:xfrm>
            <a:custGeom>
              <a:avLst/>
              <a:gdLst>
                <a:gd name="T0" fmla="*/ 94 w 666"/>
                <a:gd name="T1" fmla="*/ 215 h 626"/>
                <a:gd name="T2" fmla="*/ 22 w 666"/>
                <a:gd name="T3" fmla="*/ 275 h 626"/>
                <a:gd name="T4" fmla="*/ 22 w 666"/>
                <a:gd name="T5" fmla="*/ 431 h 626"/>
                <a:gd name="T6" fmla="*/ 106 w 666"/>
                <a:gd name="T7" fmla="*/ 493 h 626"/>
                <a:gd name="T8" fmla="*/ 146 w 666"/>
                <a:gd name="T9" fmla="*/ 253 h 626"/>
                <a:gd name="T10" fmla="*/ 333 w 666"/>
                <a:gd name="T11" fmla="*/ 26 h 626"/>
                <a:gd name="T12" fmla="*/ 520 w 666"/>
                <a:gd name="T13" fmla="*/ 253 h 626"/>
                <a:gd name="T14" fmla="*/ 546 w 666"/>
                <a:gd name="T15" fmla="*/ 490 h 626"/>
                <a:gd name="T16" fmla="*/ 453 w 666"/>
                <a:gd name="T17" fmla="*/ 573 h 626"/>
                <a:gd name="T18" fmla="*/ 373 w 666"/>
                <a:gd name="T19" fmla="*/ 546 h 626"/>
                <a:gd name="T20" fmla="*/ 266 w 666"/>
                <a:gd name="T21" fmla="*/ 586 h 626"/>
                <a:gd name="T22" fmla="*/ 373 w 666"/>
                <a:gd name="T23" fmla="*/ 626 h 626"/>
                <a:gd name="T24" fmla="*/ 453 w 666"/>
                <a:gd name="T25" fmla="*/ 600 h 626"/>
                <a:gd name="T26" fmla="*/ 573 w 666"/>
                <a:gd name="T27" fmla="*/ 491 h 626"/>
                <a:gd name="T28" fmla="*/ 645 w 666"/>
                <a:gd name="T29" fmla="*/ 431 h 626"/>
                <a:gd name="T30" fmla="*/ 645 w 666"/>
                <a:gd name="T31" fmla="*/ 275 h 626"/>
                <a:gd name="T32" fmla="*/ 572 w 666"/>
                <a:gd name="T33" fmla="*/ 215 h 626"/>
                <a:gd name="T34" fmla="*/ 106 w 666"/>
                <a:gd name="T35" fmla="*/ 240 h 626"/>
                <a:gd name="T36" fmla="*/ 120 w 666"/>
                <a:gd name="T37" fmla="*/ 453 h 626"/>
                <a:gd name="T38" fmla="*/ 93 w 666"/>
                <a:gd name="T39" fmla="*/ 453 h 626"/>
                <a:gd name="T40" fmla="*/ 106 w 666"/>
                <a:gd name="T41" fmla="*/ 240 h 626"/>
                <a:gd name="T42" fmla="*/ 573 w 666"/>
                <a:gd name="T43" fmla="*/ 253 h 626"/>
                <a:gd name="T44" fmla="*/ 560 w 666"/>
                <a:gd name="T45" fmla="*/ 466 h 626"/>
                <a:gd name="T46" fmla="*/ 546 w 666"/>
                <a:gd name="T47" fmla="*/ 253 h 626"/>
                <a:gd name="T48" fmla="*/ 66 w 666"/>
                <a:gd name="T49" fmla="*/ 269 h 626"/>
                <a:gd name="T50" fmla="*/ 44 w 666"/>
                <a:gd name="T51" fmla="*/ 416 h 626"/>
                <a:gd name="T52" fmla="*/ 44 w 666"/>
                <a:gd name="T53" fmla="*/ 290 h 626"/>
                <a:gd name="T54" fmla="*/ 600 w 666"/>
                <a:gd name="T55" fmla="*/ 269 h 626"/>
                <a:gd name="T56" fmla="*/ 640 w 666"/>
                <a:gd name="T57" fmla="*/ 353 h 626"/>
                <a:gd name="T58" fmla="*/ 600 w 666"/>
                <a:gd name="T59" fmla="*/ 437 h 626"/>
                <a:gd name="T60" fmla="*/ 306 w 666"/>
                <a:gd name="T61" fmla="*/ 573 h 626"/>
                <a:gd name="T62" fmla="*/ 386 w 666"/>
                <a:gd name="T63" fmla="*/ 586 h 626"/>
                <a:gd name="T64" fmla="*/ 306 w 666"/>
                <a:gd name="T65" fmla="*/ 600 h 626"/>
                <a:gd name="T66" fmla="*/ 306 w 666"/>
                <a:gd name="T67" fmla="*/ 573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6" h="626">
                  <a:moveTo>
                    <a:pt x="333" y="0"/>
                  </a:moveTo>
                  <a:cubicBezTo>
                    <a:pt x="209" y="0"/>
                    <a:pt x="107" y="94"/>
                    <a:pt x="94" y="215"/>
                  </a:cubicBezTo>
                  <a:cubicBezTo>
                    <a:pt x="82" y="219"/>
                    <a:pt x="72" y="229"/>
                    <a:pt x="69" y="241"/>
                  </a:cubicBezTo>
                  <a:cubicBezTo>
                    <a:pt x="50" y="245"/>
                    <a:pt x="33" y="257"/>
                    <a:pt x="22" y="275"/>
                  </a:cubicBezTo>
                  <a:cubicBezTo>
                    <a:pt x="8" y="295"/>
                    <a:pt x="0" y="323"/>
                    <a:pt x="0" y="353"/>
                  </a:cubicBezTo>
                  <a:cubicBezTo>
                    <a:pt x="0" y="383"/>
                    <a:pt x="8" y="410"/>
                    <a:pt x="22" y="431"/>
                  </a:cubicBezTo>
                  <a:cubicBezTo>
                    <a:pt x="33" y="448"/>
                    <a:pt x="50" y="461"/>
                    <a:pt x="69" y="465"/>
                  </a:cubicBezTo>
                  <a:cubicBezTo>
                    <a:pt x="74" y="481"/>
                    <a:pt x="89" y="493"/>
                    <a:pt x="106" y="493"/>
                  </a:cubicBezTo>
                  <a:cubicBezTo>
                    <a:pt x="128" y="493"/>
                    <a:pt x="146" y="475"/>
                    <a:pt x="146" y="453"/>
                  </a:cubicBezTo>
                  <a:lnTo>
                    <a:pt x="146" y="253"/>
                  </a:lnTo>
                  <a:cubicBezTo>
                    <a:pt x="146" y="236"/>
                    <a:pt x="136" y="222"/>
                    <a:pt x="121" y="216"/>
                  </a:cubicBezTo>
                  <a:cubicBezTo>
                    <a:pt x="133" y="109"/>
                    <a:pt x="223" y="26"/>
                    <a:pt x="333" y="26"/>
                  </a:cubicBezTo>
                  <a:cubicBezTo>
                    <a:pt x="443" y="26"/>
                    <a:pt x="533" y="109"/>
                    <a:pt x="545" y="216"/>
                  </a:cubicBezTo>
                  <a:cubicBezTo>
                    <a:pt x="530" y="222"/>
                    <a:pt x="520" y="236"/>
                    <a:pt x="520" y="253"/>
                  </a:cubicBezTo>
                  <a:lnTo>
                    <a:pt x="520" y="453"/>
                  </a:lnTo>
                  <a:cubicBezTo>
                    <a:pt x="520" y="470"/>
                    <a:pt x="531" y="485"/>
                    <a:pt x="546" y="490"/>
                  </a:cubicBezTo>
                  <a:cubicBezTo>
                    <a:pt x="544" y="516"/>
                    <a:pt x="536" y="535"/>
                    <a:pt x="522" y="548"/>
                  </a:cubicBezTo>
                  <a:cubicBezTo>
                    <a:pt x="507" y="564"/>
                    <a:pt x="484" y="573"/>
                    <a:pt x="453" y="573"/>
                  </a:cubicBezTo>
                  <a:lnTo>
                    <a:pt x="411" y="573"/>
                  </a:lnTo>
                  <a:cubicBezTo>
                    <a:pt x="405" y="557"/>
                    <a:pt x="390" y="546"/>
                    <a:pt x="373" y="546"/>
                  </a:cubicBezTo>
                  <a:lnTo>
                    <a:pt x="306" y="546"/>
                  </a:lnTo>
                  <a:cubicBezTo>
                    <a:pt x="284" y="546"/>
                    <a:pt x="266" y="564"/>
                    <a:pt x="266" y="586"/>
                  </a:cubicBezTo>
                  <a:cubicBezTo>
                    <a:pt x="266" y="608"/>
                    <a:pt x="284" y="626"/>
                    <a:pt x="306" y="626"/>
                  </a:cubicBezTo>
                  <a:lnTo>
                    <a:pt x="373" y="626"/>
                  </a:lnTo>
                  <a:cubicBezTo>
                    <a:pt x="390" y="626"/>
                    <a:pt x="405" y="615"/>
                    <a:pt x="411" y="600"/>
                  </a:cubicBezTo>
                  <a:lnTo>
                    <a:pt x="453" y="600"/>
                  </a:lnTo>
                  <a:cubicBezTo>
                    <a:pt x="489" y="600"/>
                    <a:pt x="520" y="588"/>
                    <a:pt x="541" y="567"/>
                  </a:cubicBezTo>
                  <a:cubicBezTo>
                    <a:pt x="560" y="548"/>
                    <a:pt x="571" y="522"/>
                    <a:pt x="573" y="491"/>
                  </a:cubicBezTo>
                  <a:cubicBezTo>
                    <a:pt x="584" y="486"/>
                    <a:pt x="594" y="477"/>
                    <a:pt x="598" y="465"/>
                  </a:cubicBezTo>
                  <a:cubicBezTo>
                    <a:pt x="617" y="461"/>
                    <a:pt x="633" y="448"/>
                    <a:pt x="645" y="431"/>
                  </a:cubicBezTo>
                  <a:cubicBezTo>
                    <a:pt x="658" y="410"/>
                    <a:pt x="666" y="383"/>
                    <a:pt x="666" y="353"/>
                  </a:cubicBezTo>
                  <a:cubicBezTo>
                    <a:pt x="666" y="323"/>
                    <a:pt x="658" y="295"/>
                    <a:pt x="645" y="275"/>
                  </a:cubicBezTo>
                  <a:cubicBezTo>
                    <a:pt x="633" y="257"/>
                    <a:pt x="617" y="245"/>
                    <a:pt x="598" y="241"/>
                  </a:cubicBezTo>
                  <a:cubicBezTo>
                    <a:pt x="594" y="229"/>
                    <a:pt x="584" y="219"/>
                    <a:pt x="572" y="215"/>
                  </a:cubicBezTo>
                  <a:cubicBezTo>
                    <a:pt x="559" y="94"/>
                    <a:pt x="457" y="0"/>
                    <a:pt x="333" y="0"/>
                  </a:cubicBezTo>
                  <a:close/>
                  <a:moveTo>
                    <a:pt x="106" y="240"/>
                  </a:moveTo>
                  <a:cubicBezTo>
                    <a:pt x="114" y="240"/>
                    <a:pt x="120" y="245"/>
                    <a:pt x="120" y="253"/>
                  </a:cubicBezTo>
                  <a:lnTo>
                    <a:pt x="120" y="453"/>
                  </a:lnTo>
                  <a:cubicBezTo>
                    <a:pt x="120" y="460"/>
                    <a:pt x="114" y="466"/>
                    <a:pt x="106" y="466"/>
                  </a:cubicBezTo>
                  <a:cubicBezTo>
                    <a:pt x="99" y="466"/>
                    <a:pt x="93" y="460"/>
                    <a:pt x="93" y="453"/>
                  </a:cubicBezTo>
                  <a:lnTo>
                    <a:pt x="93" y="253"/>
                  </a:lnTo>
                  <a:cubicBezTo>
                    <a:pt x="93" y="245"/>
                    <a:pt x="99" y="240"/>
                    <a:pt x="106" y="240"/>
                  </a:cubicBezTo>
                  <a:close/>
                  <a:moveTo>
                    <a:pt x="560" y="240"/>
                  </a:moveTo>
                  <a:cubicBezTo>
                    <a:pt x="567" y="240"/>
                    <a:pt x="573" y="245"/>
                    <a:pt x="573" y="253"/>
                  </a:cubicBezTo>
                  <a:lnTo>
                    <a:pt x="573" y="453"/>
                  </a:lnTo>
                  <a:cubicBezTo>
                    <a:pt x="573" y="460"/>
                    <a:pt x="567" y="466"/>
                    <a:pt x="560" y="466"/>
                  </a:cubicBezTo>
                  <a:cubicBezTo>
                    <a:pt x="552" y="466"/>
                    <a:pt x="546" y="460"/>
                    <a:pt x="546" y="453"/>
                  </a:cubicBezTo>
                  <a:lnTo>
                    <a:pt x="546" y="253"/>
                  </a:lnTo>
                  <a:cubicBezTo>
                    <a:pt x="546" y="245"/>
                    <a:pt x="552" y="240"/>
                    <a:pt x="560" y="240"/>
                  </a:cubicBezTo>
                  <a:close/>
                  <a:moveTo>
                    <a:pt x="66" y="269"/>
                  </a:moveTo>
                  <a:lnTo>
                    <a:pt x="66" y="437"/>
                  </a:lnTo>
                  <a:cubicBezTo>
                    <a:pt x="58" y="433"/>
                    <a:pt x="50" y="426"/>
                    <a:pt x="44" y="416"/>
                  </a:cubicBezTo>
                  <a:cubicBezTo>
                    <a:pt x="33" y="401"/>
                    <a:pt x="26" y="378"/>
                    <a:pt x="26" y="353"/>
                  </a:cubicBezTo>
                  <a:cubicBezTo>
                    <a:pt x="26" y="328"/>
                    <a:pt x="33" y="305"/>
                    <a:pt x="44" y="290"/>
                  </a:cubicBezTo>
                  <a:cubicBezTo>
                    <a:pt x="50" y="279"/>
                    <a:pt x="58" y="273"/>
                    <a:pt x="66" y="269"/>
                  </a:cubicBezTo>
                  <a:close/>
                  <a:moveTo>
                    <a:pt x="600" y="269"/>
                  </a:moveTo>
                  <a:cubicBezTo>
                    <a:pt x="608" y="273"/>
                    <a:pt x="616" y="279"/>
                    <a:pt x="622" y="290"/>
                  </a:cubicBezTo>
                  <a:cubicBezTo>
                    <a:pt x="633" y="305"/>
                    <a:pt x="640" y="328"/>
                    <a:pt x="640" y="353"/>
                  </a:cubicBezTo>
                  <a:cubicBezTo>
                    <a:pt x="640" y="378"/>
                    <a:pt x="633" y="401"/>
                    <a:pt x="622" y="416"/>
                  </a:cubicBezTo>
                  <a:cubicBezTo>
                    <a:pt x="616" y="426"/>
                    <a:pt x="608" y="433"/>
                    <a:pt x="600" y="437"/>
                  </a:cubicBezTo>
                  <a:lnTo>
                    <a:pt x="600" y="269"/>
                  </a:lnTo>
                  <a:close/>
                  <a:moveTo>
                    <a:pt x="306" y="573"/>
                  </a:moveTo>
                  <a:lnTo>
                    <a:pt x="373" y="573"/>
                  </a:lnTo>
                  <a:cubicBezTo>
                    <a:pt x="381" y="573"/>
                    <a:pt x="386" y="579"/>
                    <a:pt x="386" y="586"/>
                  </a:cubicBezTo>
                  <a:cubicBezTo>
                    <a:pt x="386" y="594"/>
                    <a:pt x="381" y="600"/>
                    <a:pt x="373" y="600"/>
                  </a:cubicBezTo>
                  <a:lnTo>
                    <a:pt x="306" y="600"/>
                  </a:lnTo>
                  <a:cubicBezTo>
                    <a:pt x="299" y="600"/>
                    <a:pt x="293" y="594"/>
                    <a:pt x="293" y="586"/>
                  </a:cubicBezTo>
                  <a:cubicBezTo>
                    <a:pt x="293" y="579"/>
                    <a:pt x="299" y="573"/>
                    <a:pt x="306" y="5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BD41C7A6-3D48-446E-B494-ECDE11EEF615}"/>
              </a:ext>
            </a:extLst>
          </p:cNvPr>
          <p:cNvSpPr txBox="1"/>
          <p:nvPr/>
        </p:nvSpPr>
        <p:spPr>
          <a:xfrm>
            <a:off x="2339413" y="30485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CS</a:t>
            </a:r>
            <a:r>
              <a:rPr lang="ko-KR" altLang="en-US" sz="1000" b="1" dirty="0"/>
              <a:t>처리</a:t>
            </a:r>
          </a:p>
        </p:txBody>
      </p:sp>
      <p:sp>
        <p:nvSpPr>
          <p:cNvPr id="169" name="Pointer">
            <a:extLst>
              <a:ext uri="{FF2B5EF4-FFF2-40B4-BE49-F238E27FC236}">
                <a16:creationId xmlns:a16="http://schemas.microsoft.com/office/drawing/2014/main" xmlns="" id="{7F3D19B9-7F44-459A-80A4-178BF72D5A41}"/>
              </a:ext>
            </a:extLst>
          </p:cNvPr>
          <p:cNvSpPr>
            <a:spLocks noChangeAspect="1"/>
          </p:cNvSpPr>
          <p:nvPr/>
        </p:nvSpPr>
        <p:spPr bwMode="auto">
          <a:xfrm>
            <a:off x="1730541" y="1848318"/>
            <a:ext cx="171336" cy="277400"/>
          </a:xfrm>
          <a:custGeom>
            <a:avLst/>
            <a:gdLst>
              <a:gd name="T0" fmla="*/ 245 w 864"/>
              <a:gd name="T1" fmla="*/ 0 h 1407"/>
              <a:gd name="T2" fmla="*/ 162 w 864"/>
              <a:gd name="T3" fmla="*/ 312 h 1407"/>
              <a:gd name="T4" fmla="*/ 160 w 864"/>
              <a:gd name="T5" fmla="*/ 780 h 1407"/>
              <a:gd name="T6" fmla="*/ 2 w 864"/>
              <a:gd name="T7" fmla="*/ 1007 h 1407"/>
              <a:gd name="T8" fmla="*/ 140 w 864"/>
              <a:gd name="T9" fmla="*/ 1241 h 1407"/>
              <a:gd name="T10" fmla="*/ 274 w 864"/>
              <a:gd name="T11" fmla="*/ 1407 h 1407"/>
              <a:gd name="T12" fmla="*/ 752 w 864"/>
              <a:gd name="T13" fmla="*/ 1407 h 1407"/>
              <a:gd name="T14" fmla="*/ 864 w 864"/>
              <a:gd name="T15" fmla="*/ 946 h 1407"/>
              <a:gd name="T16" fmla="*/ 745 w 864"/>
              <a:gd name="T17" fmla="*/ 598 h 1407"/>
              <a:gd name="T18" fmla="*/ 677 w 864"/>
              <a:gd name="T19" fmla="*/ 622 h 1407"/>
              <a:gd name="T20" fmla="*/ 586 w 864"/>
              <a:gd name="T21" fmla="*/ 548 h 1407"/>
              <a:gd name="T22" fmla="*/ 496 w 864"/>
              <a:gd name="T23" fmla="*/ 604 h 1407"/>
              <a:gd name="T24" fmla="*/ 403 w 864"/>
              <a:gd name="T25" fmla="*/ 546 h 1407"/>
              <a:gd name="T26" fmla="*/ 330 w 864"/>
              <a:gd name="T27" fmla="*/ 619 h 1407"/>
              <a:gd name="T28" fmla="*/ 319 w 864"/>
              <a:gd name="T29" fmla="*/ 310 h 1407"/>
              <a:gd name="T30" fmla="*/ 245 w 864"/>
              <a:gd name="T31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4" h="1407">
                <a:moveTo>
                  <a:pt x="245" y="0"/>
                </a:moveTo>
                <a:cubicBezTo>
                  <a:pt x="176" y="0"/>
                  <a:pt x="159" y="48"/>
                  <a:pt x="162" y="312"/>
                </a:cubicBezTo>
                <a:cubicBezTo>
                  <a:pt x="163" y="477"/>
                  <a:pt x="160" y="737"/>
                  <a:pt x="160" y="780"/>
                </a:cubicBezTo>
                <a:cubicBezTo>
                  <a:pt x="160" y="858"/>
                  <a:pt x="0" y="887"/>
                  <a:pt x="2" y="1007"/>
                </a:cubicBezTo>
                <a:cubicBezTo>
                  <a:pt x="3" y="1061"/>
                  <a:pt x="32" y="1112"/>
                  <a:pt x="140" y="1241"/>
                </a:cubicBezTo>
                <a:cubicBezTo>
                  <a:pt x="209" y="1324"/>
                  <a:pt x="271" y="1380"/>
                  <a:pt x="274" y="1407"/>
                </a:cubicBezTo>
                <a:lnTo>
                  <a:pt x="752" y="1407"/>
                </a:lnTo>
                <a:cubicBezTo>
                  <a:pt x="752" y="1292"/>
                  <a:pt x="864" y="1287"/>
                  <a:pt x="864" y="946"/>
                </a:cubicBezTo>
                <a:cubicBezTo>
                  <a:pt x="864" y="675"/>
                  <a:pt x="782" y="598"/>
                  <a:pt x="745" y="598"/>
                </a:cubicBezTo>
                <a:cubicBezTo>
                  <a:pt x="708" y="598"/>
                  <a:pt x="702" y="622"/>
                  <a:pt x="677" y="622"/>
                </a:cubicBezTo>
                <a:cubicBezTo>
                  <a:pt x="653" y="622"/>
                  <a:pt x="645" y="548"/>
                  <a:pt x="586" y="548"/>
                </a:cubicBezTo>
                <a:cubicBezTo>
                  <a:pt x="526" y="548"/>
                  <a:pt x="517" y="604"/>
                  <a:pt x="496" y="604"/>
                </a:cubicBezTo>
                <a:cubicBezTo>
                  <a:pt x="475" y="604"/>
                  <a:pt x="477" y="546"/>
                  <a:pt x="403" y="546"/>
                </a:cubicBezTo>
                <a:cubicBezTo>
                  <a:pt x="343" y="546"/>
                  <a:pt x="352" y="619"/>
                  <a:pt x="330" y="619"/>
                </a:cubicBezTo>
                <a:cubicBezTo>
                  <a:pt x="317" y="619"/>
                  <a:pt x="318" y="475"/>
                  <a:pt x="319" y="310"/>
                </a:cubicBezTo>
                <a:cubicBezTo>
                  <a:pt x="322" y="73"/>
                  <a:pt x="319" y="0"/>
                  <a:pt x="24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" name="텍스트 개체 틀 51">
            <a:extLst>
              <a:ext uri="{FF2B5EF4-FFF2-40B4-BE49-F238E27FC236}">
                <a16:creationId xmlns:a16="http://schemas.microsoft.com/office/drawing/2014/main" xmlns="" id="{5BF07599-17BF-45C5-833A-E69888F42DBD}"/>
              </a:ext>
            </a:extLst>
          </p:cNvPr>
          <p:cNvSpPr txBox="1">
            <a:spLocks/>
          </p:cNvSpPr>
          <p:nvPr/>
        </p:nvSpPr>
        <p:spPr>
          <a:xfrm>
            <a:off x="866568" y="1036541"/>
            <a:ext cx="7886700" cy="221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실시간 재고 연동 시</a:t>
            </a:r>
          </a:p>
        </p:txBody>
      </p:sp>
      <p:sp>
        <p:nvSpPr>
          <p:cNvPr id="261" name="텍스트 개체 틀 51">
            <a:extLst>
              <a:ext uri="{FF2B5EF4-FFF2-40B4-BE49-F238E27FC236}">
                <a16:creationId xmlns:a16="http://schemas.microsoft.com/office/drawing/2014/main" xmlns="" id="{8C16BF42-6CDB-444E-BE0C-5DCF7DFDC056}"/>
              </a:ext>
            </a:extLst>
          </p:cNvPr>
          <p:cNvSpPr txBox="1">
            <a:spLocks/>
          </p:cNvSpPr>
          <p:nvPr/>
        </p:nvSpPr>
        <p:spPr>
          <a:xfrm>
            <a:off x="866568" y="3412934"/>
            <a:ext cx="7886700" cy="221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실시간 재고 연동 불가 시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xmlns="" id="{5E93B5C6-CCE0-4D98-8D04-EE9C2E8A9632}"/>
              </a:ext>
            </a:extLst>
          </p:cNvPr>
          <p:cNvSpPr/>
          <p:nvPr/>
        </p:nvSpPr>
        <p:spPr>
          <a:xfrm>
            <a:off x="3175667" y="1324802"/>
            <a:ext cx="5249189" cy="197875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xmlns="" id="{FE34C47C-D0C0-4DA6-9A0E-7F327C9BC967}"/>
              </a:ext>
            </a:extLst>
          </p:cNvPr>
          <p:cNvGrpSpPr/>
          <p:nvPr/>
        </p:nvGrpSpPr>
        <p:grpSpPr>
          <a:xfrm>
            <a:off x="4077335" y="1744514"/>
            <a:ext cx="447805" cy="462296"/>
            <a:chOff x="2754381" y="4249534"/>
            <a:chExt cx="576000" cy="57600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55B04ED7-0DCF-458B-BEB9-6A5BEE6C5528}"/>
                </a:ext>
              </a:extLst>
            </p:cNvPr>
            <p:cNvSpPr/>
            <p:nvPr/>
          </p:nvSpPr>
          <p:spPr>
            <a:xfrm>
              <a:off x="2754381" y="4249534"/>
              <a:ext cx="576000" cy="576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1" name="Mobile Devices">
              <a:extLst>
                <a:ext uri="{FF2B5EF4-FFF2-40B4-BE49-F238E27FC236}">
                  <a16:creationId xmlns:a16="http://schemas.microsoft.com/office/drawing/2014/main" xmlns="" id="{7B06A77C-6999-4B80-B516-87FA2F50793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93769" y="4375077"/>
              <a:ext cx="308417" cy="302429"/>
            </a:xfrm>
            <a:custGeom>
              <a:avLst/>
              <a:gdLst>
                <a:gd name="T0" fmla="*/ 0 w 666"/>
                <a:gd name="T1" fmla="*/ 53 h 653"/>
                <a:gd name="T2" fmla="*/ 53 w 666"/>
                <a:gd name="T3" fmla="*/ 613 h 653"/>
                <a:gd name="T4" fmla="*/ 333 w 666"/>
                <a:gd name="T5" fmla="*/ 586 h 653"/>
                <a:gd name="T6" fmla="*/ 26 w 666"/>
                <a:gd name="T7" fmla="*/ 560 h 653"/>
                <a:gd name="T8" fmla="*/ 53 w 666"/>
                <a:gd name="T9" fmla="*/ 26 h 653"/>
                <a:gd name="T10" fmla="*/ 453 w 666"/>
                <a:gd name="T11" fmla="*/ 53 h 653"/>
                <a:gd name="T12" fmla="*/ 480 w 666"/>
                <a:gd name="T13" fmla="*/ 173 h 653"/>
                <a:gd name="T14" fmla="*/ 426 w 666"/>
                <a:gd name="T15" fmla="*/ 0 h 653"/>
                <a:gd name="T16" fmla="*/ 66 w 666"/>
                <a:gd name="T17" fmla="*/ 53 h 653"/>
                <a:gd name="T18" fmla="*/ 53 w 666"/>
                <a:gd name="T19" fmla="*/ 506 h 653"/>
                <a:gd name="T20" fmla="*/ 333 w 666"/>
                <a:gd name="T21" fmla="*/ 520 h 653"/>
                <a:gd name="T22" fmla="*/ 80 w 666"/>
                <a:gd name="T23" fmla="*/ 493 h 653"/>
                <a:gd name="T24" fmla="*/ 400 w 666"/>
                <a:gd name="T25" fmla="*/ 80 h 653"/>
                <a:gd name="T26" fmla="*/ 426 w 666"/>
                <a:gd name="T27" fmla="*/ 173 h 653"/>
                <a:gd name="T28" fmla="*/ 413 w 666"/>
                <a:gd name="T29" fmla="*/ 53 h 653"/>
                <a:gd name="T30" fmla="*/ 386 w 666"/>
                <a:gd name="T31" fmla="*/ 186 h 653"/>
                <a:gd name="T32" fmla="*/ 346 w 666"/>
                <a:gd name="T33" fmla="*/ 613 h 653"/>
                <a:gd name="T34" fmla="*/ 626 w 666"/>
                <a:gd name="T35" fmla="*/ 653 h 653"/>
                <a:gd name="T36" fmla="*/ 666 w 666"/>
                <a:gd name="T37" fmla="*/ 226 h 653"/>
                <a:gd name="T38" fmla="*/ 386 w 666"/>
                <a:gd name="T39" fmla="*/ 186 h 653"/>
                <a:gd name="T40" fmla="*/ 626 w 666"/>
                <a:gd name="T41" fmla="*/ 213 h 653"/>
                <a:gd name="T42" fmla="*/ 640 w 666"/>
                <a:gd name="T43" fmla="*/ 613 h 653"/>
                <a:gd name="T44" fmla="*/ 386 w 666"/>
                <a:gd name="T45" fmla="*/ 626 h 653"/>
                <a:gd name="T46" fmla="*/ 373 w 666"/>
                <a:gd name="T47" fmla="*/ 226 h 653"/>
                <a:gd name="T48" fmla="*/ 413 w 666"/>
                <a:gd name="T49" fmla="*/ 240 h 653"/>
                <a:gd name="T50" fmla="*/ 400 w 666"/>
                <a:gd name="T51" fmla="*/ 546 h 653"/>
                <a:gd name="T52" fmla="*/ 600 w 666"/>
                <a:gd name="T53" fmla="*/ 560 h 653"/>
                <a:gd name="T54" fmla="*/ 613 w 666"/>
                <a:gd name="T55" fmla="*/ 253 h 653"/>
                <a:gd name="T56" fmla="*/ 413 w 666"/>
                <a:gd name="T57" fmla="*/ 240 h 653"/>
                <a:gd name="T58" fmla="*/ 586 w 666"/>
                <a:gd name="T59" fmla="*/ 266 h 653"/>
                <a:gd name="T60" fmla="*/ 426 w 666"/>
                <a:gd name="T61" fmla="*/ 533 h 653"/>
                <a:gd name="T62" fmla="*/ 240 w 666"/>
                <a:gd name="T63" fmla="*/ 533 h 653"/>
                <a:gd name="T64" fmla="*/ 240 w 666"/>
                <a:gd name="T65" fmla="*/ 573 h 653"/>
                <a:gd name="T66" fmla="*/ 240 w 666"/>
                <a:gd name="T67" fmla="*/ 533 h 653"/>
                <a:gd name="T68" fmla="*/ 486 w 666"/>
                <a:gd name="T69" fmla="*/ 593 h 653"/>
                <a:gd name="T70" fmla="*/ 526 w 666"/>
                <a:gd name="T71" fmla="*/ 59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6" h="653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lnTo>
                    <a:pt x="0" y="560"/>
                  </a:lnTo>
                  <a:cubicBezTo>
                    <a:pt x="0" y="589"/>
                    <a:pt x="24" y="613"/>
                    <a:pt x="53" y="613"/>
                  </a:cubicBezTo>
                  <a:lnTo>
                    <a:pt x="333" y="613"/>
                  </a:lnTo>
                  <a:lnTo>
                    <a:pt x="333" y="586"/>
                  </a:lnTo>
                  <a:lnTo>
                    <a:pt x="53" y="586"/>
                  </a:lnTo>
                  <a:cubicBezTo>
                    <a:pt x="38" y="586"/>
                    <a:pt x="26" y="575"/>
                    <a:pt x="26" y="560"/>
                  </a:cubicBezTo>
                  <a:lnTo>
                    <a:pt x="26" y="53"/>
                  </a:lnTo>
                  <a:cubicBezTo>
                    <a:pt x="26" y="38"/>
                    <a:pt x="38" y="26"/>
                    <a:pt x="53" y="26"/>
                  </a:cubicBezTo>
                  <a:lnTo>
                    <a:pt x="426" y="26"/>
                  </a:lnTo>
                  <a:cubicBezTo>
                    <a:pt x="441" y="26"/>
                    <a:pt x="453" y="38"/>
                    <a:pt x="453" y="53"/>
                  </a:cubicBezTo>
                  <a:lnTo>
                    <a:pt x="453" y="173"/>
                  </a:lnTo>
                  <a:lnTo>
                    <a:pt x="480" y="173"/>
                  </a:lnTo>
                  <a:lnTo>
                    <a:pt x="480" y="53"/>
                  </a:lnTo>
                  <a:cubicBezTo>
                    <a:pt x="480" y="24"/>
                    <a:pt x="456" y="0"/>
                    <a:pt x="426" y="0"/>
                  </a:cubicBezTo>
                  <a:lnTo>
                    <a:pt x="53" y="0"/>
                  </a:lnTo>
                  <a:close/>
                  <a:moveTo>
                    <a:pt x="66" y="53"/>
                  </a:moveTo>
                  <a:cubicBezTo>
                    <a:pt x="59" y="53"/>
                    <a:pt x="53" y="59"/>
                    <a:pt x="53" y="66"/>
                  </a:cubicBezTo>
                  <a:lnTo>
                    <a:pt x="53" y="506"/>
                  </a:lnTo>
                  <a:cubicBezTo>
                    <a:pt x="53" y="514"/>
                    <a:pt x="59" y="520"/>
                    <a:pt x="66" y="520"/>
                  </a:cubicBezTo>
                  <a:lnTo>
                    <a:pt x="333" y="520"/>
                  </a:lnTo>
                  <a:lnTo>
                    <a:pt x="333" y="493"/>
                  </a:lnTo>
                  <a:lnTo>
                    <a:pt x="80" y="493"/>
                  </a:lnTo>
                  <a:lnTo>
                    <a:pt x="80" y="80"/>
                  </a:lnTo>
                  <a:lnTo>
                    <a:pt x="400" y="80"/>
                  </a:lnTo>
                  <a:lnTo>
                    <a:pt x="400" y="173"/>
                  </a:lnTo>
                  <a:lnTo>
                    <a:pt x="426" y="173"/>
                  </a:lnTo>
                  <a:lnTo>
                    <a:pt x="426" y="66"/>
                  </a:lnTo>
                  <a:cubicBezTo>
                    <a:pt x="426" y="59"/>
                    <a:pt x="421" y="53"/>
                    <a:pt x="413" y="53"/>
                  </a:cubicBezTo>
                  <a:lnTo>
                    <a:pt x="66" y="53"/>
                  </a:lnTo>
                  <a:close/>
                  <a:moveTo>
                    <a:pt x="386" y="186"/>
                  </a:moveTo>
                  <a:cubicBezTo>
                    <a:pt x="365" y="186"/>
                    <a:pt x="346" y="205"/>
                    <a:pt x="346" y="226"/>
                  </a:cubicBezTo>
                  <a:lnTo>
                    <a:pt x="346" y="613"/>
                  </a:lnTo>
                  <a:cubicBezTo>
                    <a:pt x="346" y="635"/>
                    <a:pt x="365" y="653"/>
                    <a:pt x="386" y="653"/>
                  </a:cubicBezTo>
                  <a:lnTo>
                    <a:pt x="626" y="653"/>
                  </a:lnTo>
                  <a:cubicBezTo>
                    <a:pt x="648" y="653"/>
                    <a:pt x="666" y="635"/>
                    <a:pt x="666" y="613"/>
                  </a:cubicBezTo>
                  <a:lnTo>
                    <a:pt x="666" y="226"/>
                  </a:lnTo>
                  <a:cubicBezTo>
                    <a:pt x="666" y="205"/>
                    <a:pt x="648" y="186"/>
                    <a:pt x="626" y="186"/>
                  </a:cubicBezTo>
                  <a:lnTo>
                    <a:pt x="386" y="186"/>
                  </a:lnTo>
                  <a:close/>
                  <a:moveTo>
                    <a:pt x="386" y="213"/>
                  </a:moveTo>
                  <a:lnTo>
                    <a:pt x="626" y="213"/>
                  </a:lnTo>
                  <a:cubicBezTo>
                    <a:pt x="634" y="213"/>
                    <a:pt x="640" y="219"/>
                    <a:pt x="640" y="226"/>
                  </a:cubicBezTo>
                  <a:lnTo>
                    <a:pt x="640" y="613"/>
                  </a:lnTo>
                  <a:cubicBezTo>
                    <a:pt x="640" y="621"/>
                    <a:pt x="634" y="626"/>
                    <a:pt x="626" y="626"/>
                  </a:cubicBezTo>
                  <a:lnTo>
                    <a:pt x="386" y="626"/>
                  </a:lnTo>
                  <a:cubicBezTo>
                    <a:pt x="379" y="626"/>
                    <a:pt x="373" y="621"/>
                    <a:pt x="373" y="613"/>
                  </a:cubicBezTo>
                  <a:lnTo>
                    <a:pt x="373" y="226"/>
                  </a:lnTo>
                  <a:cubicBezTo>
                    <a:pt x="373" y="219"/>
                    <a:pt x="379" y="213"/>
                    <a:pt x="386" y="213"/>
                  </a:cubicBezTo>
                  <a:close/>
                  <a:moveTo>
                    <a:pt x="413" y="240"/>
                  </a:moveTo>
                  <a:cubicBezTo>
                    <a:pt x="406" y="240"/>
                    <a:pt x="400" y="246"/>
                    <a:pt x="400" y="253"/>
                  </a:cubicBezTo>
                  <a:lnTo>
                    <a:pt x="400" y="546"/>
                  </a:lnTo>
                  <a:cubicBezTo>
                    <a:pt x="400" y="554"/>
                    <a:pt x="406" y="560"/>
                    <a:pt x="413" y="560"/>
                  </a:cubicBezTo>
                  <a:lnTo>
                    <a:pt x="600" y="560"/>
                  </a:lnTo>
                  <a:cubicBezTo>
                    <a:pt x="607" y="560"/>
                    <a:pt x="613" y="554"/>
                    <a:pt x="613" y="546"/>
                  </a:cubicBezTo>
                  <a:lnTo>
                    <a:pt x="613" y="253"/>
                  </a:lnTo>
                  <a:cubicBezTo>
                    <a:pt x="613" y="246"/>
                    <a:pt x="607" y="240"/>
                    <a:pt x="600" y="240"/>
                  </a:cubicBezTo>
                  <a:lnTo>
                    <a:pt x="413" y="240"/>
                  </a:lnTo>
                  <a:close/>
                  <a:moveTo>
                    <a:pt x="426" y="266"/>
                  </a:moveTo>
                  <a:lnTo>
                    <a:pt x="586" y="266"/>
                  </a:lnTo>
                  <a:lnTo>
                    <a:pt x="586" y="533"/>
                  </a:lnTo>
                  <a:lnTo>
                    <a:pt x="426" y="533"/>
                  </a:lnTo>
                  <a:lnTo>
                    <a:pt x="426" y="266"/>
                  </a:lnTo>
                  <a:close/>
                  <a:moveTo>
                    <a:pt x="240" y="533"/>
                  </a:moveTo>
                  <a:cubicBezTo>
                    <a:pt x="229" y="533"/>
                    <a:pt x="220" y="542"/>
                    <a:pt x="220" y="553"/>
                  </a:cubicBezTo>
                  <a:cubicBezTo>
                    <a:pt x="220" y="564"/>
                    <a:pt x="229" y="573"/>
                    <a:pt x="240" y="573"/>
                  </a:cubicBezTo>
                  <a:cubicBezTo>
                    <a:pt x="251" y="573"/>
                    <a:pt x="260" y="564"/>
                    <a:pt x="260" y="553"/>
                  </a:cubicBezTo>
                  <a:cubicBezTo>
                    <a:pt x="260" y="542"/>
                    <a:pt x="251" y="533"/>
                    <a:pt x="240" y="533"/>
                  </a:cubicBezTo>
                  <a:close/>
                  <a:moveTo>
                    <a:pt x="506" y="573"/>
                  </a:moveTo>
                  <a:cubicBezTo>
                    <a:pt x="495" y="573"/>
                    <a:pt x="486" y="582"/>
                    <a:pt x="486" y="593"/>
                  </a:cubicBezTo>
                  <a:cubicBezTo>
                    <a:pt x="486" y="604"/>
                    <a:pt x="495" y="613"/>
                    <a:pt x="506" y="613"/>
                  </a:cubicBezTo>
                  <a:cubicBezTo>
                    <a:pt x="518" y="613"/>
                    <a:pt x="526" y="604"/>
                    <a:pt x="526" y="593"/>
                  </a:cubicBezTo>
                  <a:cubicBezTo>
                    <a:pt x="526" y="582"/>
                    <a:pt x="518" y="573"/>
                    <a:pt x="506" y="5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74B9249D-2F90-4781-8A9C-3C596CF237C0}"/>
              </a:ext>
            </a:extLst>
          </p:cNvPr>
          <p:cNvCxnSpPr>
            <a:stCxn id="136" idx="6"/>
            <a:endCxn id="146" idx="1"/>
          </p:cNvCxnSpPr>
          <p:nvPr/>
        </p:nvCxnSpPr>
        <p:spPr>
          <a:xfrm flipV="1">
            <a:off x="4525140" y="1973048"/>
            <a:ext cx="300022" cy="26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890C96C7-9963-42FC-864D-6F3ACB5769F0}"/>
              </a:ext>
            </a:extLst>
          </p:cNvPr>
          <p:cNvSpPr txBox="1"/>
          <p:nvPr/>
        </p:nvSpPr>
        <p:spPr>
          <a:xfrm>
            <a:off x="3946572" y="219331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주문확인</a:t>
            </a:r>
          </a:p>
        </p:txBody>
      </p:sp>
      <p:sp>
        <p:nvSpPr>
          <p:cNvPr id="146" name="다이아몬드 145">
            <a:extLst>
              <a:ext uri="{FF2B5EF4-FFF2-40B4-BE49-F238E27FC236}">
                <a16:creationId xmlns:a16="http://schemas.microsoft.com/office/drawing/2014/main" xmlns="" id="{74A92A02-6679-4ECC-A703-C70CA3BCDE45}"/>
              </a:ext>
            </a:extLst>
          </p:cNvPr>
          <p:cNvSpPr/>
          <p:nvPr/>
        </p:nvSpPr>
        <p:spPr>
          <a:xfrm>
            <a:off x="4825162" y="1724565"/>
            <a:ext cx="501957" cy="496965"/>
          </a:xfrm>
          <a:prstGeom prst="diamond">
            <a:avLst/>
          </a:prstGeom>
          <a:solidFill>
            <a:srgbClr val="083763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발송가능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xmlns="" id="{F63F5FC2-83E3-42AB-B04D-CC9754190979}"/>
              </a:ext>
            </a:extLst>
          </p:cNvPr>
          <p:cNvCxnSpPr>
            <a:stCxn id="146" idx="3"/>
            <a:endCxn id="209" idx="2"/>
          </p:cNvCxnSpPr>
          <p:nvPr/>
        </p:nvCxnSpPr>
        <p:spPr>
          <a:xfrm flipV="1">
            <a:off x="5327119" y="1972501"/>
            <a:ext cx="330368" cy="5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9C8B93C0-8AF6-411B-8325-FFD9C60C8873}"/>
              </a:ext>
            </a:extLst>
          </p:cNvPr>
          <p:cNvSpPr txBox="1"/>
          <p:nvPr/>
        </p:nvSpPr>
        <p:spPr>
          <a:xfrm>
            <a:off x="5257190" y="171536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85DA6"/>
                </a:solidFill>
              </a:rPr>
              <a:t>yes</a:t>
            </a:r>
            <a:endParaRPr lang="ko-KR" altLang="en-US" sz="1000" b="1" dirty="0">
              <a:solidFill>
                <a:srgbClr val="085DA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A9BC3809-50EA-4EA0-A6F9-537C5314D0C4}"/>
              </a:ext>
            </a:extLst>
          </p:cNvPr>
          <p:cNvSpPr txBox="1"/>
          <p:nvPr/>
        </p:nvSpPr>
        <p:spPr>
          <a:xfrm>
            <a:off x="5083524" y="2132277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85DA6"/>
                </a:solidFill>
              </a:rPr>
              <a:t>no</a:t>
            </a:r>
            <a:endParaRPr lang="ko-KR" altLang="en-US" sz="1000" b="1" dirty="0">
              <a:solidFill>
                <a:srgbClr val="085DA6"/>
              </a:solidFill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xmlns="" id="{14AC4A87-E42C-45F6-9273-35B4CFDFD236}"/>
              </a:ext>
            </a:extLst>
          </p:cNvPr>
          <p:cNvSpPr/>
          <p:nvPr/>
        </p:nvSpPr>
        <p:spPr>
          <a:xfrm>
            <a:off x="6389799" y="1743019"/>
            <a:ext cx="467485" cy="46875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60D6DD44-F6E4-4920-880A-85026A9F0EC6}"/>
              </a:ext>
            </a:extLst>
          </p:cNvPr>
          <p:cNvSpPr txBox="1"/>
          <p:nvPr/>
        </p:nvSpPr>
        <p:spPr>
          <a:xfrm>
            <a:off x="6260931" y="219353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상품전달</a:t>
            </a:r>
          </a:p>
        </p:txBody>
      </p:sp>
      <p:sp>
        <p:nvSpPr>
          <p:cNvPr id="163" name="Box">
            <a:extLst>
              <a:ext uri="{FF2B5EF4-FFF2-40B4-BE49-F238E27FC236}">
                <a16:creationId xmlns:a16="http://schemas.microsoft.com/office/drawing/2014/main" xmlns="" id="{429D1D4C-71BF-4E2B-A12B-D4081FAA2F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75576" y="1864977"/>
            <a:ext cx="307268" cy="230451"/>
          </a:xfrm>
          <a:custGeom>
            <a:avLst/>
            <a:gdLst>
              <a:gd name="T0" fmla="*/ 576 w 673"/>
              <a:gd name="T1" fmla="*/ 0 h 506"/>
              <a:gd name="T2" fmla="*/ 211 w 673"/>
              <a:gd name="T3" fmla="*/ 0 h 506"/>
              <a:gd name="T4" fmla="*/ 203 w 673"/>
              <a:gd name="T5" fmla="*/ 3 h 506"/>
              <a:gd name="T6" fmla="*/ 64 w 673"/>
              <a:gd name="T7" fmla="*/ 109 h 506"/>
              <a:gd name="T8" fmla="*/ 59 w 673"/>
              <a:gd name="T9" fmla="*/ 114 h 506"/>
              <a:gd name="T10" fmla="*/ 6 w 673"/>
              <a:gd name="T11" fmla="*/ 221 h 506"/>
              <a:gd name="T12" fmla="*/ 24 w 673"/>
              <a:gd name="T13" fmla="*/ 238 h 506"/>
              <a:gd name="T14" fmla="*/ 58 w 673"/>
              <a:gd name="T15" fmla="*/ 221 h 506"/>
              <a:gd name="T16" fmla="*/ 58 w 673"/>
              <a:gd name="T17" fmla="*/ 493 h 506"/>
              <a:gd name="T18" fmla="*/ 71 w 673"/>
              <a:gd name="T19" fmla="*/ 506 h 506"/>
              <a:gd name="T20" fmla="*/ 471 w 673"/>
              <a:gd name="T21" fmla="*/ 506 h 506"/>
              <a:gd name="T22" fmla="*/ 482 w 673"/>
              <a:gd name="T23" fmla="*/ 501 h 506"/>
              <a:gd name="T24" fmla="*/ 588 w 673"/>
              <a:gd name="T25" fmla="*/ 368 h 506"/>
              <a:gd name="T26" fmla="*/ 591 w 673"/>
              <a:gd name="T27" fmla="*/ 360 h 506"/>
              <a:gd name="T28" fmla="*/ 591 w 673"/>
              <a:gd name="T29" fmla="*/ 232 h 506"/>
              <a:gd name="T30" fmla="*/ 667 w 673"/>
              <a:gd name="T31" fmla="*/ 156 h 506"/>
              <a:gd name="T32" fmla="*/ 669 w 673"/>
              <a:gd name="T33" fmla="*/ 140 h 506"/>
              <a:gd name="T34" fmla="*/ 591 w 673"/>
              <a:gd name="T35" fmla="*/ 8 h 506"/>
              <a:gd name="T36" fmla="*/ 576 w 673"/>
              <a:gd name="T37" fmla="*/ 0 h 506"/>
              <a:gd name="T38" fmla="*/ 215 w 673"/>
              <a:gd name="T39" fmla="*/ 26 h 506"/>
              <a:gd name="T40" fmla="*/ 546 w 673"/>
              <a:gd name="T41" fmla="*/ 26 h 506"/>
              <a:gd name="T42" fmla="*/ 466 w 673"/>
              <a:gd name="T43" fmla="*/ 106 h 506"/>
              <a:gd name="T44" fmla="*/ 111 w 673"/>
              <a:gd name="T45" fmla="*/ 106 h 506"/>
              <a:gd name="T46" fmla="*/ 215 w 673"/>
              <a:gd name="T47" fmla="*/ 26 h 506"/>
              <a:gd name="T48" fmla="*/ 575 w 673"/>
              <a:gd name="T49" fmla="*/ 35 h 506"/>
              <a:gd name="T50" fmla="*/ 641 w 673"/>
              <a:gd name="T51" fmla="*/ 144 h 506"/>
              <a:gd name="T52" fmla="*/ 554 w 673"/>
              <a:gd name="T53" fmla="*/ 232 h 506"/>
              <a:gd name="T54" fmla="*/ 488 w 673"/>
              <a:gd name="T55" fmla="*/ 122 h 506"/>
              <a:gd name="T56" fmla="*/ 575 w 673"/>
              <a:gd name="T57" fmla="*/ 35 h 506"/>
              <a:gd name="T58" fmla="*/ 85 w 673"/>
              <a:gd name="T59" fmla="*/ 133 h 506"/>
              <a:gd name="T60" fmla="*/ 458 w 673"/>
              <a:gd name="T61" fmla="*/ 133 h 506"/>
              <a:gd name="T62" fmla="*/ 458 w 673"/>
              <a:gd name="T63" fmla="*/ 480 h 506"/>
              <a:gd name="T64" fmla="*/ 85 w 673"/>
              <a:gd name="T65" fmla="*/ 480 h 506"/>
              <a:gd name="T66" fmla="*/ 85 w 673"/>
              <a:gd name="T67" fmla="*/ 200 h 506"/>
              <a:gd name="T68" fmla="*/ 85 w 673"/>
              <a:gd name="T69" fmla="*/ 200 h 506"/>
              <a:gd name="T70" fmla="*/ 85 w 673"/>
              <a:gd name="T71" fmla="*/ 133 h 506"/>
              <a:gd name="T72" fmla="*/ 485 w 673"/>
              <a:gd name="T73" fmla="*/ 168 h 506"/>
              <a:gd name="T74" fmla="*/ 540 w 673"/>
              <a:gd name="T75" fmla="*/ 260 h 506"/>
              <a:gd name="T76" fmla="*/ 565 w 673"/>
              <a:gd name="T77" fmla="*/ 259 h 506"/>
              <a:gd name="T78" fmla="*/ 565 w 673"/>
              <a:gd name="T79" fmla="*/ 355 h 506"/>
              <a:gd name="T80" fmla="*/ 485 w 673"/>
              <a:gd name="T81" fmla="*/ 455 h 506"/>
              <a:gd name="T82" fmla="*/ 485 w 673"/>
              <a:gd name="T83" fmla="*/ 168 h 506"/>
              <a:gd name="T84" fmla="*/ 58 w 673"/>
              <a:gd name="T85" fmla="*/ 176 h 506"/>
              <a:gd name="T86" fmla="*/ 58 w 673"/>
              <a:gd name="T87" fmla="*/ 192 h 506"/>
              <a:gd name="T88" fmla="*/ 48 w 673"/>
              <a:gd name="T89" fmla="*/ 197 h 506"/>
              <a:gd name="T90" fmla="*/ 58 w 673"/>
              <a:gd name="T91" fmla="*/ 176 h 506"/>
              <a:gd name="T92" fmla="*/ 205 w 673"/>
              <a:gd name="T93" fmla="*/ 186 h 506"/>
              <a:gd name="T94" fmla="*/ 205 w 673"/>
              <a:gd name="T95" fmla="*/ 213 h 506"/>
              <a:gd name="T96" fmla="*/ 338 w 673"/>
              <a:gd name="T97" fmla="*/ 213 h 506"/>
              <a:gd name="T98" fmla="*/ 338 w 673"/>
              <a:gd name="T99" fmla="*/ 186 h 506"/>
              <a:gd name="T100" fmla="*/ 205 w 673"/>
              <a:gd name="T101" fmla="*/ 18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3" h="506">
                <a:moveTo>
                  <a:pt x="576" y="0"/>
                </a:moveTo>
                <a:lnTo>
                  <a:pt x="211" y="0"/>
                </a:lnTo>
                <a:cubicBezTo>
                  <a:pt x="208" y="0"/>
                  <a:pt x="205" y="1"/>
                  <a:pt x="203" y="3"/>
                </a:cubicBezTo>
                <a:lnTo>
                  <a:pt x="64" y="109"/>
                </a:lnTo>
                <a:cubicBezTo>
                  <a:pt x="61" y="111"/>
                  <a:pt x="60" y="112"/>
                  <a:pt x="59" y="114"/>
                </a:cubicBezTo>
                <a:lnTo>
                  <a:pt x="6" y="221"/>
                </a:lnTo>
                <a:cubicBezTo>
                  <a:pt x="0" y="232"/>
                  <a:pt x="12" y="244"/>
                  <a:pt x="24" y="238"/>
                </a:cubicBezTo>
                <a:lnTo>
                  <a:pt x="58" y="221"/>
                </a:lnTo>
                <a:lnTo>
                  <a:pt x="58" y="493"/>
                </a:lnTo>
                <a:cubicBezTo>
                  <a:pt x="58" y="501"/>
                  <a:pt x="64" y="506"/>
                  <a:pt x="71" y="506"/>
                </a:cubicBezTo>
                <a:lnTo>
                  <a:pt x="471" y="506"/>
                </a:lnTo>
                <a:cubicBezTo>
                  <a:pt x="476" y="506"/>
                  <a:pt x="479" y="504"/>
                  <a:pt x="482" y="501"/>
                </a:cubicBezTo>
                <a:cubicBezTo>
                  <a:pt x="517" y="457"/>
                  <a:pt x="553" y="413"/>
                  <a:pt x="588" y="368"/>
                </a:cubicBezTo>
                <a:cubicBezTo>
                  <a:pt x="590" y="366"/>
                  <a:pt x="591" y="363"/>
                  <a:pt x="591" y="360"/>
                </a:cubicBezTo>
                <a:lnTo>
                  <a:pt x="591" y="232"/>
                </a:lnTo>
                <a:cubicBezTo>
                  <a:pt x="616" y="207"/>
                  <a:pt x="642" y="181"/>
                  <a:pt x="667" y="156"/>
                </a:cubicBezTo>
                <a:cubicBezTo>
                  <a:pt x="672" y="152"/>
                  <a:pt x="673" y="145"/>
                  <a:pt x="669" y="140"/>
                </a:cubicBezTo>
                <a:lnTo>
                  <a:pt x="591" y="8"/>
                </a:lnTo>
                <a:cubicBezTo>
                  <a:pt x="586" y="1"/>
                  <a:pt x="582" y="0"/>
                  <a:pt x="576" y="0"/>
                </a:cubicBezTo>
                <a:close/>
                <a:moveTo>
                  <a:pt x="215" y="26"/>
                </a:moveTo>
                <a:lnTo>
                  <a:pt x="546" y="26"/>
                </a:lnTo>
                <a:lnTo>
                  <a:pt x="466" y="106"/>
                </a:lnTo>
                <a:lnTo>
                  <a:pt x="111" y="106"/>
                </a:lnTo>
                <a:lnTo>
                  <a:pt x="215" y="26"/>
                </a:lnTo>
                <a:close/>
                <a:moveTo>
                  <a:pt x="575" y="35"/>
                </a:moveTo>
                <a:lnTo>
                  <a:pt x="641" y="144"/>
                </a:lnTo>
                <a:lnTo>
                  <a:pt x="554" y="232"/>
                </a:lnTo>
                <a:lnTo>
                  <a:pt x="488" y="122"/>
                </a:lnTo>
                <a:lnTo>
                  <a:pt x="575" y="35"/>
                </a:lnTo>
                <a:close/>
                <a:moveTo>
                  <a:pt x="85" y="133"/>
                </a:moveTo>
                <a:lnTo>
                  <a:pt x="458" y="133"/>
                </a:lnTo>
                <a:lnTo>
                  <a:pt x="458" y="480"/>
                </a:lnTo>
                <a:lnTo>
                  <a:pt x="85" y="480"/>
                </a:lnTo>
                <a:lnTo>
                  <a:pt x="85" y="200"/>
                </a:lnTo>
                <a:lnTo>
                  <a:pt x="85" y="200"/>
                </a:lnTo>
                <a:lnTo>
                  <a:pt x="85" y="133"/>
                </a:lnTo>
                <a:close/>
                <a:moveTo>
                  <a:pt x="485" y="168"/>
                </a:moveTo>
                <a:lnTo>
                  <a:pt x="540" y="260"/>
                </a:lnTo>
                <a:cubicBezTo>
                  <a:pt x="547" y="269"/>
                  <a:pt x="556" y="267"/>
                  <a:pt x="565" y="259"/>
                </a:cubicBezTo>
                <a:lnTo>
                  <a:pt x="565" y="355"/>
                </a:lnTo>
                <a:lnTo>
                  <a:pt x="485" y="455"/>
                </a:lnTo>
                <a:lnTo>
                  <a:pt x="485" y="168"/>
                </a:lnTo>
                <a:close/>
                <a:moveTo>
                  <a:pt x="58" y="176"/>
                </a:moveTo>
                <a:lnTo>
                  <a:pt x="58" y="192"/>
                </a:lnTo>
                <a:lnTo>
                  <a:pt x="48" y="197"/>
                </a:lnTo>
                <a:lnTo>
                  <a:pt x="58" y="176"/>
                </a:lnTo>
                <a:close/>
                <a:moveTo>
                  <a:pt x="205" y="186"/>
                </a:moveTo>
                <a:cubicBezTo>
                  <a:pt x="187" y="186"/>
                  <a:pt x="187" y="213"/>
                  <a:pt x="205" y="213"/>
                </a:cubicBezTo>
                <a:lnTo>
                  <a:pt x="338" y="213"/>
                </a:lnTo>
                <a:cubicBezTo>
                  <a:pt x="356" y="213"/>
                  <a:pt x="356" y="186"/>
                  <a:pt x="338" y="186"/>
                </a:cubicBezTo>
                <a:lnTo>
                  <a:pt x="205" y="18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C15A5F6A-0982-4C48-BE8F-5310D765BEEB}"/>
              </a:ext>
            </a:extLst>
          </p:cNvPr>
          <p:cNvCxnSpPr>
            <a:stCxn id="209" idx="6"/>
            <a:endCxn id="161" idx="2"/>
          </p:cNvCxnSpPr>
          <p:nvPr/>
        </p:nvCxnSpPr>
        <p:spPr>
          <a:xfrm>
            <a:off x="6105292" y="1972501"/>
            <a:ext cx="284507" cy="4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Hand">
            <a:extLst>
              <a:ext uri="{FF2B5EF4-FFF2-40B4-BE49-F238E27FC236}">
                <a16:creationId xmlns:a16="http://schemas.microsoft.com/office/drawing/2014/main" xmlns="" id="{EC0DEF1A-5F08-4C24-ABF5-2389188AA0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77962" y="1810726"/>
            <a:ext cx="215913" cy="288818"/>
          </a:xfrm>
          <a:custGeom>
            <a:avLst/>
            <a:gdLst>
              <a:gd name="T0" fmla="*/ 289 w 502"/>
              <a:gd name="T1" fmla="*/ 0 h 667"/>
              <a:gd name="T2" fmla="*/ 235 w 502"/>
              <a:gd name="T3" fmla="*/ 54 h 667"/>
              <a:gd name="T4" fmla="*/ 235 w 502"/>
              <a:gd name="T5" fmla="*/ 62 h 667"/>
              <a:gd name="T6" fmla="*/ 209 w 502"/>
              <a:gd name="T7" fmla="*/ 54 h 667"/>
              <a:gd name="T8" fmla="*/ 154 w 502"/>
              <a:gd name="T9" fmla="*/ 105 h 667"/>
              <a:gd name="T10" fmla="*/ 154 w 502"/>
              <a:gd name="T11" fmla="*/ 392 h 667"/>
              <a:gd name="T12" fmla="*/ 110 w 502"/>
              <a:gd name="T13" fmla="*/ 339 h 667"/>
              <a:gd name="T14" fmla="*/ 26 w 502"/>
              <a:gd name="T15" fmla="*/ 339 h 667"/>
              <a:gd name="T16" fmla="*/ 25 w 502"/>
              <a:gd name="T17" fmla="*/ 422 h 667"/>
              <a:gd name="T18" fmla="*/ 179 w 502"/>
              <a:gd name="T19" fmla="*/ 620 h 667"/>
              <a:gd name="T20" fmla="*/ 274 w 502"/>
              <a:gd name="T21" fmla="*/ 667 h 667"/>
              <a:gd name="T22" fmla="*/ 382 w 502"/>
              <a:gd name="T23" fmla="*/ 667 h 667"/>
              <a:gd name="T24" fmla="*/ 502 w 502"/>
              <a:gd name="T25" fmla="*/ 547 h 667"/>
              <a:gd name="T26" fmla="*/ 502 w 502"/>
              <a:gd name="T27" fmla="*/ 160 h 667"/>
              <a:gd name="T28" fmla="*/ 494 w 502"/>
              <a:gd name="T29" fmla="*/ 121 h 667"/>
              <a:gd name="T30" fmla="*/ 449 w 502"/>
              <a:gd name="T31" fmla="*/ 94 h 667"/>
              <a:gd name="T32" fmla="*/ 422 w 502"/>
              <a:gd name="T33" fmla="*/ 101 h 667"/>
              <a:gd name="T34" fmla="*/ 422 w 502"/>
              <a:gd name="T35" fmla="*/ 94 h 667"/>
              <a:gd name="T36" fmla="*/ 409 w 502"/>
              <a:gd name="T37" fmla="*/ 45 h 667"/>
              <a:gd name="T38" fmla="*/ 369 w 502"/>
              <a:gd name="T39" fmla="*/ 27 h 667"/>
              <a:gd name="T40" fmla="*/ 338 w 502"/>
              <a:gd name="T41" fmla="*/ 36 h 667"/>
              <a:gd name="T42" fmla="*/ 289 w 502"/>
              <a:gd name="T43" fmla="*/ 0 h 667"/>
              <a:gd name="T44" fmla="*/ 289 w 502"/>
              <a:gd name="T45" fmla="*/ 27 h 667"/>
              <a:gd name="T46" fmla="*/ 315 w 502"/>
              <a:gd name="T47" fmla="*/ 54 h 667"/>
              <a:gd name="T48" fmla="*/ 315 w 502"/>
              <a:gd name="T49" fmla="*/ 294 h 667"/>
              <a:gd name="T50" fmla="*/ 342 w 502"/>
              <a:gd name="T51" fmla="*/ 294 h 667"/>
              <a:gd name="T52" fmla="*/ 342 w 502"/>
              <a:gd name="T53" fmla="*/ 80 h 667"/>
              <a:gd name="T54" fmla="*/ 347 w 502"/>
              <a:gd name="T55" fmla="*/ 62 h 667"/>
              <a:gd name="T56" fmla="*/ 369 w 502"/>
              <a:gd name="T57" fmla="*/ 54 h 667"/>
              <a:gd name="T58" fmla="*/ 388 w 502"/>
              <a:gd name="T59" fmla="*/ 61 h 667"/>
              <a:gd name="T60" fmla="*/ 395 w 502"/>
              <a:gd name="T61" fmla="*/ 94 h 667"/>
              <a:gd name="T62" fmla="*/ 395 w 502"/>
              <a:gd name="T63" fmla="*/ 320 h 667"/>
              <a:gd name="T64" fmla="*/ 422 w 502"/>
              <a:gd name="T65" fmla="*/ 320 h 667"/>
              <a:gd name="T66" fmla="*/ 422 w 502"/>
              <a:gd name="T67" fmla="*/ 160 h 667"/>
              <a:gd name="T68" fmla="*/ 426 w 502"/>
              <a:gd name="T69" fmla="*/ 133 h 667"/>
              <a:gd name="T70" fmla="*/ 449 w 502"/>
              <a:gd name="T71" fmla="*/ 120 h 667"/>
              <a:gd name="T72" fmla="*/ 471 w 502"/>
              <a:gd name="T73" fmla="*/ 133 h 667"/>
              <a:gd name="T74" fmla="*/ 475 w 502"/>
              <a:gd name="T75" fmla="*/ 160 h 667"/>
              <a:gd name="T76" fmla="*/ 475 w 502"/>
              <a:gd name="T77" fmla="*/ 547 h 667"/>
              <a:gd name="T78" fmla="*/ 382 w 502"/>
              <a:gd name="T79" fmla="*/ 640 h 667"/>
              <a:gd name="T80" fmla="*/ 274 w 502"/>
              <a:gd name="T81" fmla="*/ 640 h 667"/>
              <a:gd name="T82" fmla="*/ 201 w 502"/>
              <a:gd name="T83" fmla="*/ 604 h 667"/>
              <a:gd name="T84" fmla="*/ 45 w 502"/>
              <a:gd name="T85" fmla="*/ 404 h 667"/>
              <a:gd name="T86" fmla="*/ 45 w 502"/>
              <a:gd name="T87" fmla="*/ 358 h 667"/>
              <a:gd name="T88" fmla="*/ 91 w 502"/>
              <a:gd name="T89" fmla="*/ 358 h 667"/>
              <a:gd name="T90" fmla="*/ 157 w 502"/>
              <a:gd name="T91" fmla="*/ 437 h 667"/>
              <a:gd name="T92" fmla="*/ 181 w 502"/>
              <a:gd name="T93" fmla="*/ 428 h 667"/>
              <a:gd name="T94" fmla="*/ 181 w 502"/>
              <a:gd name="T95" fmla="*/ 106 h 667"/>
              <a:gd name="T96" fmla="*/ 209 w 502"/>
              <a:gd name="T97" fmla="*/ 80 h 667"/>
              <a:gd name="T98" fmla="*/ 227 w 502"/>
              <a:gd name="T99" fmla="*/ 87 h 667"/>
              <a:gd name="T100" fmla="*/ 235 w 502"/>
              <a:gd name="T101" fmla="*/ 107 h 667"/>
              <a:gd name="T102" fmla="*/ 235 w 502"/>
              <a:gd name="T103" fmla="*/ 307 h 667"/>
              <a:gd name="T104" fmla="*/ 262 w 502"/>
              <a:gd name="T105" fmla="*/ 307 h 667"/>
              <a:gd name="T106" fmla="*/ 262 w 502"/>
              <a:gd name="T107" fmla="*/ 54 h 667"/>
              <a:gd name="T108" fmla="*/ 289 w 502"/>
              <a:gd name="T109" fmla="*/ 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02" h="667">
                <a:moveTo>
                  <a:pt x="289" y="0"/>
                </a:moveTo>
                <a:cubicBezTo>
                  <a:pt x="256" y="0"/>
                  <a:pt x="235" y="28"/>
                  <a:pt x="235" y="54"/>
                </a:cubicBezTo>
                <a:lnTo>
                  <a:pt x="235" y="62"/>
                </a:lnTo>
                <a:cubicBezTo>
                  <a:pt x="227" y="57"/>
                  <a:pt x="218" y="54"/>
                  <a:pt x="209" y="54"/>
                </a:cubicBezTo>
                <a:cubicBezTo>
                  <a:pt x="183" y="54"/>
                  <a:pt x="156" y="73"/>
                  <a:pt x="154" y="105"/>
                </a:cubicBezTo>
                <a:cubicBezTo>
                  <a:pt x="154" y="201"/>
                  <a:pt x="154" y="296"/>
                  <a:pt x="154" y="392"/>
                </a:cubicBezTo>
                <a:cubicBezTo>
                  <a:pt x="139" y="374"/>
                  <a:pt x="125" y="357"/>
                  <a:pt x="110" y="339"/>
                </a:cubicBezTo>
                <a:cubicBezTo>
                  <a:pt x="88" y="315"/>
                  <a:pt x="50" y="315"/>
                  <a:pt x="26" y="339"/>
                </a:cubicBezTo>
                <a:cubicBezTo>
                  <a:pt x="0" y="364"/>
                  <a:pt x="11" y="407"/>
                  <a:pt x="25" y="422"/>
                </a:cubicBezTo>
                <a:lnTo>
                  <a:pt x="179" y="620"/>
                </a:lnTo>
                <a:cubicBezTo>
                  <a:pt x="202" y="650"/>
                  <a:pt x="237" y="667"/>
                  <a:pt x="274" y="667"/>
                </a:cubicBezTo>
                <a:lnTo>
                  <a:pt x="382" y="667"/>
                </a:lnTo>
                <a:cubicBezTo>
                  <a:pt x="448" y="667"/>
                  <a:pt x="502" y="613"/>
                  <a:pt x="502" y="547"/>
                </a:cubicBezTo>
                <a:lnTo>
                  <a:pt x="502" y="160"/>
                </a:lnTo>
                <a:cubicBezTo>
                  <a:pt x="502" y="151"/>
                  <a:pt x="501" y="135"/>
                  <a:pt x="494" y="121"/>
                </a:cubicBezTo>
                <a:cubicBezTo>
                  <a:pt x="488" y="107"/>
                  <a:pt x="471" y="94"/>
                  <a:pt x="449" y="94"/>
                </a:cubicBezTo>
                <a:cubicBezTo>
                  <a:pt x="438" y="94"/>
                  <a:pt x="429" y="97"/>
                  <a:pt x="422" y="101"/>
                </a:cubicBezTo>
                <a:lnTo>
                  <a:pt x="422" y="94"/>
                </a:lnTo>
                <a:cubicBezTo>
                  <a:pt x="422" y="74"/>
                  <a:pt x="418" y="57"/>
                  <a:pt x="409" y="45"/>
                </a:cubicBezTo>
                <a:cubicBezTo>
                  <a:pt x="400" y="33"/>
                  <a:pt x="385" y="27"/>
                  <a:pt x="369" y="27"/>
                </a:cubicBezTo>
                <a:cubicBezTo>
                  <a:pt x="356" y="27"/>
                  <a:pt x="347" y="31"/>
                  <a:pt x="338" y="36"/>
                </a:cubicBezTo>
                <a:cubicBezTo>
                  <a:pt x="332" y="17"/>
                  <a:pt x="314" y="0"/>
                  <a:pt x="289" y="0"/>
                </a:cubicBezTo>
                <a:close/>
                <a:moveTo>
                  <a:pt x="289" y="27"/>
                </a:moveTo>
                <a:cubicBezTo>
                  <a:pt x="306" y="27"/>
                  <a:pt x="315" y="42"/>
                  <a:pt x="315" y="54"/>
                </a:cubicBezTo>
                <a:lnTo>
                  <a:pt x="315" y="294"/>
                </a:lnTo>
                <a:lnTo>
                  <a:pt x="342" y="294"/>
                </a:lnTo>
                <a:lnTo>
                  <a:pt x="342" y="80"/>
                </a:lnTo>
                <a:cubicBezTo>
                  <a:pt x="342" y="73"/>
                  <a:pt x="344" y="66"/>
                  <a:pt x="347" y="62"/>
                </a:cubicBezTo>
                <a:cubicBezTo>
                  <a:pt x="351" y="57"/>
                  <a:pt x="356" y="54"/>
                  <a:pt x="369" y="54"/>
                </a:cubicBezTo>
                <a:cubicBezTo>
                  <a:pt x="379" y="54"/>
                  <a:pt x="384" y="56"/>
                  <a:pt x="388" y="61"/>
                </a:cubicBezTo>
                <a:cubicBezTo>
                  <a:pt x="392" y="66"/>
                  <a:pt x="395" y="77"/>
                  <a:pt x="395" y="94"/>
                </a:cubicBezTo>
                <a:lnTo>
                  <a:pt x="395" y="320"/>
                </a:lnTo>
                <a:lnTo>
                  <a:pt x="422" y="320"/>
                </a:lnTo>
                <a:lnTo>
                  <a:pt x="422" y="160"/>
                </a:lnTo>
                <a:cubicBezTo>
                  <a:pt x="422" y="152"/>
                  <a:pt x="423" y="140"/>
                  <a:pt x="426" y="133"/>
                </a:cubicBezTo>
                <a:cubicBezTo>
                  <a:pt x="430" y="125"/>
                  <a:pt x="434" y="120"/>
                  <a:pt x="449" y="120"/>
                </a:cubicBezTo>
                <a:cubicBezTo>
                  <a:pt x="463" y="120"/>
                  <a:pt x="467" y="125"/>
                  <a:pt x="471" y="133"/>
                </a:cubicBezTo>
                <a:cubicBezTo>
                  <a:pt x="474" y="140"/>
                  <a:pt x="475" y="152"/>
                  <a:pt x="475" y="160"/>
                </a:cubicBezTo>
                <a:lnTo>
                  <a:pt x="475" y="547"/>
                </a:lnTo>
                <a:cubicBezTo>
                  <a:pt x="475" y="599"/>
                  <a:pt x="433" y="640"/>
                  <a:pt x="382" y="640"/>
                </a:cubicBezTo>
                <a:lnTo>
                  <a:pt x="274" y="640"/>
                </a:lnTo>
                <a:cubicBezTo>
                  <a:pt x="244" y="640"/>
                  <a:pt x="218" y="628"/>
                  <a:pt x="201" y="604"/>
                </a:cubicBezTo>
                <a:cubicBezTo>
                  <a:pt x="146" y="535"/>
                  <a:pt x="91" y="464"/>
                  <a:pt x="45" y="404"/>
                </a:cubicBezTo>
                <a:cubicBezTo>
                  <a:pt x="32" y="386"/>
                  <a:pt x="33" y="369"/>
                  <a:pt x="45" y="358"/>
                </a:cubicBezTo>
                <a:cubicBezTo>
                  <a:pt x="58" y="344"/>
                  <a:pt x="78" y="344"/>
                  <a:pt x="91" y="358"/>
                </a:cubicBezTo>
                <a:lnTo>
                  <a:pt x="157" y="437"/>
                </a:lnTo>
                <a:cubicBezTo>
                  <a:pt x="165" y="447"/>
                  <a:pt x="181" y="441"/>
                  <a:pt x="181" y="428"/>
                </a:cubicBezTo>
                <a:lnTo>
                  <a:pt x="181" y="106"/>
                </a:lnTo>
                <a:cubicBezTo>
                  <a:pt x="181" y="88"/>
                  <a:pt x="196" y="80"/>
                  <a:pt x="209" y="80"/>
                </a:cubicBezTo>
                <a:cubicBezTo>
                  <a:pt x="215" y="80"/>
                  <a:pt x="222" y="83"/>
                  <a:pt x="227" y="87"/>
                </a:cubicBezTo>
                <a:cubicBezTo>
                  <a:pt x="232" y="92"/>
                  <a:pt x="235" y="97"/>
                  <a:pt x="235" y="107"/>
                </a:cubicBezTo>
                <a:lnTo>
                  <a:pt x="235" y="307"/>
                </a:lnTo>
                <a:lnTo>
                  <a:pt x="262" y="307"/>
                </a:lnTo>
                <a:lnTo>
                  <a:pt x="262" y="54"/>
                </a:lnTo>
                <a:cubicBezTo>
                  <a:pt x="262" y="42"/>
                  <a:pt x="271" y="27"/>
                  <a:pt x="289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408D36B4-A7C5-4CA3-86F8-EA04B694BCC9}"/>
              </a:ext>
            </a:extLst>
          </p:cNvPr>
          <p:cNvSpPr txBox="1"/>
          <p:nvPr/>
        </p:nvSpPr>
        <p:spPr>
          <a:xfrm>
            <a:off x="5522570" y="22084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배송요청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xmlns="" id="{4A52489C-9C60-47BD-AF36-FE36A8407FFA}"/>
              </a:ext>
            </a:extLst>
          </p:cNvPr>
          <p:cNvSpPr/>
          <p:nvPr/>
        </p:nvSpPr>
        <p:spPr>
          <a:xfrm>
            <a:off x="7150415" y="1747679"/>
            <a:ext cx="467485" cy="46875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9E687B3D-6319-4BD3-8B3C-21FD510C2DF9}"/>
              </a:ext>
            </a:extLst>
          </p:cNvPr>
          <p:cNvSpPr txBox="1"/>
          <p:nvPr/>
        </p:nvSpPr>
        <p:spPr>
          <a:xfrm>
            <a:off x="7045314" y="219056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배송완료</a:t>
            </a:r>
          </a:p>
        </p:txBody>
      </p:sp>
      <p:sp>
        <p:nvSpPr>
          <p:cNvPr id="199" name="Accept">
            <a:extLst>
              <a:ext uri="{FF2B5EF4-FFF2-40B4-BE49-F238E27FC236}">
                <a16:creationId xmlns:a16="http://schemas.microsoft.com/office/drawing/2014/main" xmlns="" id="{C239568A-141E-418C-B982-B24C5D89E78A}"/>
              </a:ext>
            </a:extLst>
          </p:cNvPr>
          <p:cNvSpPr>
            <a:spLocks noChangeAspect="1"/>
          </p:cNvSpPr>
          <p:nvPr/>
        </p:nvSpPr>
        <p:spPr bwMode="auto">
          <a:xfrm>
            <a:off x="7252061" y="1847236"/>
            <a:ext cx="260132" cy="230866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xmlns="" id="{65F49B2D-F6A4-4A38-AE64-9E622735E4E4}"/>
              </a:ext>
            </a:extLst>
          </p:cNvPr>
          <p:cNvSpPr/>
          <p:nvPr/>
        </p:nvSpPr>
        <p:spPr>
          <a:xfrm>
            <a:off x="7846234" y="1834004"/>
            <a:ext cx="282446" cy="291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xmlns="" id="{69D72F86-10ED-408D-B609-BF7306EEF8F4}"/>
              </a:ext>
            </a:extLst>
          </p:cNvPr>
          <p:cNvCxnSpPr>
            <a:stCxn id="196" idx="6"/>
            <a:endCxn id="200" idx="2"/>
          </p:cNvCxnSpPr>
          <p:nvPr/>
        </p:nvCxnSpPr>
        <p:spPr>
          <a:xfrm flipV="1">
            <a:off x="7617900" y="1979979"/>
            <a:ext cx="228334" cy="2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>
            <a:extLst>
              <a:ext uri="{FF2B5EF4-FFF2-40B4-BE49-F238E27FC236}">
                <a16:creationId xmlns:a16="http://schemas.microsoft.com/office/drawing/2014/main" xmlns="" id="{449FB991-D6EE-4740-A821-3C05816D760A}"/>
              </a:ext>
            </a:extLst>
          </p:cNvPr>
          <p:cNvGrpSpPr/>
          <p:nvPr/>
        </p:nvGrpSpPr>
        <p:grpSpPr>
          <a:xfrm>
            <a:off x="5657487" y="1741353"/>
            <a:ext cx="447805" cy="462296"/>
            <a:chOff x="4699597" y="3274943"/>
            <a:chExt cx="447805" cy="462296"/>
          </a:xfrm>
        </p:grpSpPr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xmlns="" id="{BEC511AB-C35F-47EB-8BB1-0897A64BFE87}"/>
                </a:ext>
              </a:extLst>
            </p:cNvPr>
            <p:cNvSpPr/>
            <p:nvPr/>
          </p:nvSpPr>
          <p:spPr>
            <a:xfrm>
              <a:off x="4699597" y="3274943"/>
              <a:ext cx="447805" cy="46229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4" name="Megaphone">
              <a:extLst>
                <a:ext uri="{FF2B5EF4-FFF2-40B4-BE49-F238E27FC236}">
                  <a16:creationId xmlns:a16="http://schemas.microsoft.com/office/drawing/2014/main" xmlns="" id="{46F6A408-FED3-4AF1-A8D3-B75F9689A1D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97424" y="3377645"/>
              <a:ext cx="254349" cy="256893"/>
            </a:xfrm>
            <a:custGeom>
              <a:avLst/>
              <a:gdLst>
                <a:gd name="T0" fmla="*/ 502 w 654"/>
                <a:gd name="T1" fmla="*/ 42 h 658"/>
                <a:gd name="T2" fmla="*/ 84 w 654"/>
                <a:gd name="T3" fmla="*/ 205 h 658"/>
                <a:gd name="T4" fmla="*/ 0 w 654"/>
                <a:gd name="T5" fmla="*/ 335 h 658"/>
                <a:gd name="T6" fmla="*/ 75 w 654"/>
                <a:gd name="T7" fmla="*/ 467 h 658"/>
                <a:gd name="T8" fmla="*/ 124 w 654"/>
                <a:gd name="T9" fmla="*/ 644 h 658"/>
                <a:gd name="T10" fmla="*/ 209 w 654"/>
                <a:gd name="T11" fmla="*/ 658 h 658"/>
                <a:gd name="T12" fmla="*/ 253 w 654"/>
                <a:gd name="T13" fmla="*/ 612 h 658"/>
                <a:gd name="T14" fmla="*/ 226 w 654"/>
                <a:gd name="T15" fmla="*/ 558 h 658"/>
                <a:gd name="T16" fmla="*/ 211 w 654"/>
                <a:gd name="T17" fmla="*/ 518 h 658"/>
                <a:gd name="T18" fmla="*/ 225 w 654"/>
                <a:gd name="T19" fmla="*/ 418 h 658"/>
                <a:gd name="T20" fmla="*/ 455 w 654"/>
                <a:gd name="T21" fmla="*/ 513 h 658"/>
                <a:gd name="T22" fmla="*/ 520 w 654"/>
                <a:gd name="T23" fmla="*/ 605 h 658"/>
                <a:gd name="T24" fmla="*/ 548 w 654"/>
                <a:gd name="T25" fmla="*/ 618 h 658"/>
                <a:gd name="T26" fmla="*/ 569 w 654"/>
                <a:gd name="T27" fmla="*/ 599 h 658"/>
                <a:gd name="T28" fmla="*/ 586 w 654"/>
                <a:gd name="T29" fmla="*/ 378 h 658"/>
                <a:gd name="T30" fmla="*/ 653 w 654"/>
                <a:gd name="T31" fmla="*/ 311 h 658"/>
                <a:gd name="T32" fmla="*/ 586 w 654"/>
                <a:gd name="T33" fmla="*/ 245 h 658"/>
                <a:gd name="T34" fmla="*/ 568 w 654"/>
                <a:gd name="T35" fmla="*/ 23 h 658"/>
                <a:gd name="T36" fmla="*/ 521 w 654"/>
                <a:gd name="T37" fmla="*/ 17 h 658"/>
                <a:gd name="T38" fmla="*/ 551 w 654"/>
                <a:gd name="T39" fmla="*/ 71 h 658"/>
                <a:gd name="T40" fmla="*/ 552 w 654"/>
                <a:gd name="T41" fmla="*/ 551 h 658"/>
                <a:gd name="T42" fmla="*/ 544 w 654"/>
                <a:gd name="T43" fmla="*/ 590 h 658"/>
                <a:gd name="T44" fmla="*/ 524 w 654"/>
                <a:gd name="T45" fmla="*/ 566 h 658"/>
                <a:gd name="T46" fmla="*/ 240 w 654"/>
                <a:gd name="T47" fmla="*/ 392 h 658"/>
                <a:gd name="T48" fmla="*/ 476 w 654"/>
                <a:gd name="T49" fmla="*/ 126 h 658"/>
                <a:gd name="T50" fmla="*/ 544 w 654"/>
                <a:gd name="T51" fmla="*/ 33 h 658"/>
                <a:gd name="T52" fmla="*/ 214 w 654"/>
                <a:gd name="T53" fmla="*/ 231 h 658"/>
                <a:gd name="T54" fmla="*/ 84 w 654"/>
                <a:gd name="T55" fmla="*/ 391 h 658"/>
                <a:gd name="T56" fmla="*/ 27 w 654"/>
                <a:gd name="T57" fmla="*/ 288 h 658"/>
                <a:gd name="T58" fmla="*/ 586 w 654"/>
                <a:gd name="T59" fmla="*/ 271 h 658"/>
                <a:gd name="T60" fmla="*/ 627 w 654"/>
                <a:gd name="T61" fmla="*/ 311 h 658"/>
                <a:gd name="T62" fmla="*/ 586 w 654"/>
                <a:gd name="T63" fmla="*/ 351 h 658"/>
                <a:gd name="T64" fmla="*/ 85 w 654"/>
                <a:gd name="T65" fmla="*/ 418 h 658"/>
                <a:gd name="T66" fmla="*/ 185 w 654"/>
                <a:gd name="T67" fmla="*/ 524 h 658"/>
                <a:gd name="T68" fmla="*/ 223 w 654"/>
                <a:gd name="T69" fmla="*/ 595 h 658"/>
                <a:gd name="T70" fmla="*/ 223 w 654"/>
                <a:gd name="T71" fmla="*/ 627 h 658"/>
                <a:gd name="T72" fmla="*/ 162 w 654"/>
                <a:gd name="T73" fmla="*/ 631 h 658"/>
                <a:gd name="T74" fmla="*/ 135 w 654"/>
                <a:gd name="T75" fmla="*/ 606 h 658"/>
                <a:gd name="T76" fmla="*/ 85 w 654"/>
                <a:gd name="T77" fmla="*/ 41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4" h="658">
                  <a:moveTo>
                    <a:pt x="521" y="17"/>
                  </a:moveTo>
                  <a:cubicBezTo>
                    <a:pt x="514" y="24"/>
                    <a:pt x="508" y="32"/>
                    <a:pt x="502" y="42"/>
                  </a:cubicBezTo>
                  <a:cubicBezTo>
                    <a:pt x="489" y="61"/>
                    <a:pt x="475" y="85"/>
                    <a:pt x="455" y="109"/>
                  </a:cubicBezTo>
                  <a:cubicBezTo>
                    <a:pt x="346" y="218"/>
                    <a:pt x="249" y="205"/>
                    <a:pt x="84" y="205"/>
                  </a:cubicBezTo>
                  <a:cubicBezTo>
                    <a:pt x="38" y="205"/>
                    <a:pt x="0" y="242"/>
                    <a:pt x="0" y="288"/>
                  </a:cubicBezTo>
                  <a:lnTo>
                    <a:pt x="0" y="335"/>
                  </a:lnTo>
                  <a:cubicBezTo>
                    <a:pt x="0" y="366"/>
                    <a:pt x="19" y="394"/>
                    <a:pt x="45" y="408"/>
                  </a:cubicBezTo>
                  <a:cubicBezTo>
                    <a:pt x="61" y="429"/>
                    <a:pt x="69" y="448"/>
                    <a:pt x="75" y="467"/>
                  </a:cubicBezTo>
                  <a:cubicBezTo>
                    <a:pt x="86" y="501"/>
                    <a:pt x="97" y="549"/>
                    <a:pt x="108" y="611"/>
                  </a:cubicBezTo>
                  <a:cubicBezTo>
                    <a:pt x="111" y="623"/>
                    <a:pt x="115" y="635"/>
                    <a:pt x="124" y="644"/>
                  </a:cubicBezTo>
                  <a:cubicBezTo>
                    <a:pt x="133" y="653"/>
                    <a:pt x="146" y="658"/>
                    <a:pt x="162" y="658"/>
                  </a:cubicBezTo>
                  <a:lnTo>
                    <a:pt x="209" y="658"/>
                  </a:lnTo>
                  <a:cubicBezTo>
                    <a:pt x="222" y="658"/>
                    <a:pt x="235" y="653"/>
                    <a:pt x="243" y="644"/>
                  </a:cubicBezTo>
                  <a:cubicBezTo>
                    <a:pt x="251" y="635"/>
                    <a:pt x="253" y="623"/>
                    <a:pt x="253" y="612"/>
                  </a:cubicBezTo>
                  <a:cubicBezTo>
                    <a:pt x="253" y="600"/>
                    <a:pt x="251" y="590"/>
                    <a:pt x="246" y="581"/>
                  </a:cubicBezTo>
                  <a:cubicBezTo>
                    <a:pt x="241" y="573"/>
                    <a:pt x="235" y="566"/>
                    <a:pt x="226" y="558"/>
                  </a:cubicBezTo>
                  <a:lnTo>
                    <a:pt x="226" y="558"/>
                  </a:lnTo>
                  <a:cubicBezTo>
                    <a:pt x="226" y="558"/>
                    <a:pt x="217" y="543"/>
                    <a:pt x="211" y="518"/>
                  </a:cubicBezTo>
                  <a:cubicBezTo>
                    <a:pt x="206" y="495"/>
                    <a:pt x="201" y="462"/>
                    <a:pt x="200" y="418"/>
                  </a:cubicBezTo>
                  <a:lnTo>
                    <a:pt x="225" y="418"/>
                  </a:lnTo>
                  <a:cubicBezTo>
                    <a:pt x="226" y="418"/>
                    <a:pt x="226" y="418"/>
                    <a:pt x="227" y="418"/>
                  </a:cubicBezTo>
                  <a:cubicBezTo>
                    <a:pt x="352" y="418"/>
                    <a:pt x="415" y="465"/>
                    <a:pt x="455" y="513"/>
                  </a:cubicBezTo>
                  <a:cubicBezTo>
                    <a:pt x="475" y="537"/>
                    <a:pt x="489" y="561"/>
                    <a:pt x="502" y="581"/>
                  </a:cubicBezTo>
                  <a:cubicBezTo>
                    <a:pt x="508" y="590"/>
                    <a:pt x="514" y="599"/>
                    <a:pt x="520" y="605"/>
                  </a:cubicBezTo>
                  <a:cubicBezTo>
                    <a:pt x="527" y="612"/>
                    <a:pt x="536" y="618"/>
                    <a:pt x="547" y="618"/>
                  </a:cubicBezTo>
                  <a:lnTo>
                    <a:pt x="548" y="618"/>
                  </a:lnTo>
                  <a:cubicBezTo>
                    <a:pt x="553" y="618"/>
                    <a:pt x="559" y="615"/>
                    <a:pt x="562" y="612"/>
                  </a:cubicBezTo>
                  <a:cubicBezTo>
                    <a:pt x="565" y="608"/>
                    <a:pt x="567" y="604"/>
                    <a:pt x="569" y="599"/>
                  </a:cubicBezTo>
                  <a:cubicBezTo>
                    <a:pt x="573" y="589"/>
                    <a:pt x="576" y="576"/>
                    <a:pt x="578" y="554"/>
                  </a:cubicBezTo>
                  <a:cubicBezTo>
                    <a:pt x="582" y="520"/>
                    <a:pt x="585" y="464"/>
                    <a:pt x="586" y="378"/>
                  </a:cubicBezTo>
                  <a:lnTo>
                    <a:pt x="587" y="378"/>
                  </a:lnTo>
                  <a:cubicBezTo>
                    <a:pt x="626" y="370"/>
                    <a:pt x="654" y="343"/>
                    <a:pt x="653" y="311"/>
                  </a:cubicBezTo>
                  <a:cubicBezTo>
                    <a:pt x="653" y="275"/>
                    <a:pt x="623" y="245"/>
                    <a:pt x="587" y="245"/>
                  </a:cubicBezTo>
                  <a:lnTo>
                    <a:pt x="586" y="245"/>
                  </a:lnTo>
                  <a:cubicBezTo>
                    <a:pt x="585" y="158"/>
                    <a:pt x="582" y="102"/>
                    <a:pt x="578" y="68"/>
                  </a:cubicBezTo>
                  <a:cubicBezTo>
                    <a:pt x="575" y="46"/>
                    <a:pt x="572" y="33"/>
                    <a:pt x="568" y="23"/>
                  </a:cubicBezTo>
                  <a:cubicBezTo>
                    <a:pt x="566" y="18"/>
                    <a:pt x="564" y="14"/>
                    <a:pt x="561" y="11"/>
                  </a:cubicBezTo>
                  <a:cubicBezTo>
                    <a:pt x="546" y="0"/>
                    <a:pt x="532" y="6"/>
                    <a:pt x="521" y="17"/>
                  </a:cubicBezTo>
                  <a:close/>
                  <a:moveTo>
                    <a:pt x="544" y="33"/>
                  </a:moveTo>
                  <a:cubicBezTo>
                    <a:pt x="546" y="39"/>
                    <a:pt x="549" y="51"/>
                    <a:pt x="551" y="71"/>
                  </a:cubicBezTo>
                  <a:cubicBezTo>
                    <a:pt x="556" y="112"/>
                    <a:pt x="560" y="185"/>
                    <a:pt x="560" y="311"/>
                  </a:cubicBezTo>
                  <a:cubicBezTo>
                    <a:pt x="560" y="438"/>
                    <a:pt x="557" y="511"/>
                    <a:pt x="552" y="551"/>
                  </a:cubicBezTo>
                  <a:cubicBezTo>
                    <a:pt x="550" y="572"/>
                    <a:pt x="547" y="584"/>
                    <a:pt x="544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43" y="589"/>
                    <a:pt x="542" y="589"/>
                    <a:pt x="539" y="586"/>
                  </a:cubicBezTo>
                  <a:cubicBezTo>
                    <a:pt x="535" y="582"/>
                    <a:pt x="530" y="575"/>
                    <a:pt x="524" y="566"/>
                  </a:cubicBezTo>
                  <a:cubicBezTo>
                    <a:pt x="512" y="548"/>
                    <a:pt x="498" y="522"/>
                    <a:pt x="476" y="496"/>
                  </a:cubicBezTo>
                  <a:cubicBezTo>
                    <a:pt x="434" y="446"/>
                    <a:pt x="364" y="395"/>
                    <a:pt x="240" y="392"/>
                  </a:cubicBezTo>
                  <a:lnTo>
                    <a:pt x="240" y="231"/>
                  </a:lnTo>
                  <a:cubicBezTo>
                    <a:pt x="363" y="227"/>
                    <a:pt x="433" y="177"/>
                    <a:pt x="476" y="126"/>
                  </a:cubicBezTo>
                  <a:cubicBezTo>
                    <a:pt x="498" y="100"/>
                    <a:pt x="512" y="75"/>
                    <a:pt x="524" y="56"/>
                  </a:cubicBezTo>
                  <a:cubicBezTo>
                    <a:pt x="530" y="48"/>
                    <a:pt x="537" y="39"/>
                    <a:pt x="544" y="33"/>
                  </a:cubicBezTo>
                  <a:close/>
                  <a:moveTo>
                    <a:pt x="84" y="231"/>
                  </a:moveTo>
                  <a:lnTo>
                    <a:pt x="214" y="231"/>
                  </a:lnTo>
                  <a:lnTo>
                    <a:pt x="214" y="391"/>
                  </a:lnTo>
                  <a:cubicBezTo>
                    <a:pt x="170" y="391"/>
                    <a:pt x="128" y="391"/>
                    <a:pt x="84" y="391"/>
                  </a:cubicBezTo>
                  <a:cubicBezTo>
                    <a:pt x="52" y="391"/>
                    <a:pt x="27" y="366"/>
                    <a:pt x="27" y="335"/>
                  </a:cubicBezTo>
                  <a:lnTo>
                    <a:pt x="27" y="288"/>
                  </a:lnTo>
                  <a:cubicBezTo>
                    <a:pt x="27" y="256"/>
                    <a:pt x="52" y="231"/>
                    <a:pt x="84" y="231"/>
                  </a:cubicBezTo>
                  <a:close/>
                  <a:moveTo>
                    <a:pt x="586" y="271"/>
                  </a:moveTo>
                  <a:lnTo>
                    <a:pt x="587" y="271"/>
                  </a:lnTo>
                  <a:cubicBezTo>
                    <a:pt x="609" y="271"/>
                    <a:pt x="627" y="289"/>
                    <a:pt x="627" y="311"/>
                  </a:cubicBezTo>
                  <a:cubicBezTo>
                    <a:pt x="627" y="333"/>
                    <a:pt x="609" y="351"/>
                    <a:pt x="587" y="351"/>
                  </a:cubicBezTo>
                  <a:lnTo>
                    <a:pt x="586" y="351"/>
                  </a:lnTo>
                  <a:cubicBezTo>
                    <a:pt x="587" y="323"/>
                    <a:pt x="587" y="297"/>
                    <a:pt x="586" y="271"/>
                  </a:cubicBezTo>
                  <a:close/>
                  <a:moveTo>
                    <a:pt x="85" y="418"/>
                  </a:moveTo>
                  <a:lnTo>
                    <a:pt x="174" y="418"/>
                  </a:lnTo>
                  <a:cubicBezTo>
                    <a:pt x="175" y="463"/>
                    <a:pt x="179" y="499"/>
                    <a:pt x="185" y="524"/>
                  </a:cubicBezTo>
                  <a:cubicBezTo>
                    <a:pt x="192" y="552"/>
                    <a:pt x="198" y="567"/>
                    <a:pt x="208" y="577"/>
                  </a:cubicBezTo>
                  <a:cubicBezTo>
                    <a:pt x="215" y="585"/>
                    <a:pt x="220" y="590"/>
                    <a:pt x="223" y="595"/>
                  </a:cubicBezTo>
                  <a:cubicBezTo>
                    <a:pt x="226" y="599"/>
                    <a:pt x="227" y="603"/>
                    <a:pt x="227" y="612"/>
                  </a:cubicBezTo>
                  <a:cubicBezTo>
                    <a:pt x="227" y="619"/>
                    <a:pt x="225" y="624"/>
                    <a:pt x="223" y="627"/>
                  </a:cubicBezTo>
                  <a:cubicBezTo>
                    <a:pt x="220" y="629"/>
                    <a:pt x="217" y="631"/>
                    <a:pt x="209" y="631"/>
                  </a:cubicBezTo>
                  <a:lnTo>
                    <a:pt x="162" y="631"/>
                  </a:lnTo>
                  <a:cubicBezTo>
                    <a:pt x="151" y="631"/>
                    <a:pt x="146" y="629"/>
                    <a:pt x="143" y="625"/>
                  </a:cubicBezTo>
                  <a:cubicBezTo>
                    <a:pt x="139" y="622"/>
                    <a:pt x="136" y="615"/>
                    <a:pt x="135" y="606"/>
                  </a:cubicBezTo>
                  <a:cubicBezTo>
                    <a:pt x="123" y="544"/>
                    <a:pt x="112" y="495"/>
                    <a:pt x="101" y="459"/>
                  </a:cubicBezTo>
                  <a:cubicBezTo>
                    <a:pt x="95" y="443"/>
                    <a:pt x="91" y="429"/>
                    <a:pt x="85" y="4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7C5100E6-79BC-45BF-BD05-7D7ADF0145BE}"/>
              </a:ext>
            </a:extLst>
          </p:cNvPr>
          <p:cNvSpPr txBox="1"/>
          <p:nvPr/>
        </p:nvSpPr>
        <p:spPr>
          <a:xfrm>
            <a:off x="7181681" y="134376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A6A6A6"/>
                </a:solidFill>
              </a:rPr>
              <a:t>퀵배송매장</a:t>
            </a:r>
            <a:endParaRPr lang="ko-KR" altLang="en-US" sz="1400" b="1" dirty="0">
              <a:solidFill>
                <a:srgbClr val="A6A6A6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C406D61D-40B1-4F26-A4BE-8A26CC3AD01B}"/>
              </a:ext>
            </a:extLst>
          </p:cNvPr>
          <p:cNvSpPr/>
          <p:nvPr/>
        </p:nvSpPr>
        <p:spPr>
          <a:xfrm>
            <a:off x="3171423" y="1313376"/>
            <a:ext cx="904571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solid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싱크커머스</a:t>
            </a:r>
            <a:endParaRPr lang="ko-KR" altLang="en-US" sz="11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84" name="직선 화살표 연결선 183"/>
          <p:cNvCxnSpPr>
            <a:cxnSpLocks/>
            <a:stCxn id="150" idx="6"/>
            <a:endCxn id="136" idx="2"/>
          </p:cNvCxnSpPr>
          <p:nvPr/>
        </p:nvCxnSpPr>
        <p:spPr>
          <a:xfrm flipV="1">
            <a:off x="2866818" y="1975662"/>
            <a:ext cx="1210517" cy="63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97">
            <a:extLst>
              <a:ext uri="{FF2B5EF4-FFF2-40B4-BE49-F238E27FC236}">
                <a16:creationId xmlns:a16="http://schemas.microsoft.com/office/drawing/2014/main" xmlns="" id="{BB5D40FB-290D-44F6-A2B7-6070FAF2BCEA}"/>
              </a:ext>
            </a:extLst>
          </p:cNvPr>
          <p:cNvCxnSpPr>
            <a:cxnSpLocks/>
            <a:stCxn id="146" idx="2"/>
            <a:endCxn id="113" idx="6"/>
          </p:cNvCxnSpPr>
          <p:nvPr/>
        </p:nvCxnSpPr>
        <p:spPr>
          <a:xfrm rot="5400000">
            <a:off x="3660966" y="1409303"/>
            <a:ext cx="602949" cy="222740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xmlns="" id="{6678DDC3-91A8-4FC6-907B-EC3BB4DF9EBB}"/>
              </a:ext>
            </a:extLst>
          </p:cNvPr>
          <p:cNvCxnSpPr>
            <a:cxnSpLocks/>
            <a:stCxn id="161" idx="6"/>
            <a:endCxn id="196" idx="2"/>
          </p:cNvCxnSpPr>
          <p:nvPr/>
        </p:nvCxnSpPr>
        <p:spPr>
          <a:xfrm>
            <a:off x="6857284" y="1977398"/>
            <a:ext cx="293131" cy="46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xmlns="" id="{2013EF1D-FA67-45E0-8DCB-7BDA7FD0610B}"/>
              </a:ext>
            </a:extLst>
          </p:cNvPr>
          <p:cNvSpPr/>
          <p:nvPr/>
        </p:nvSpPr>
        <p:spPr>
          <a:xfrm>
            <a:off x="829949" y="3691652"/>
            <a:ext cx="2259498" cy="239840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66E6466B-EB84-4CF8-9EA3-4290A20C44B2}"/>
              </a:ext>
            </a:extLst>
          </p:cNvPr>
          <p:cNvSpPr txBox="1"/>
          <p:nvPr/>
        </p:nvSpPr>
        <p:spPr>
          <a:xfrm>
            <a:off x="2234580" y="4808447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주문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결제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xmlns="" id="{D65CE3A8-DF57-4E07-885D-855FA33B7C4A}"/>
              </a:ext>
            </a:extLst>
          </p:cNvPr>
          <p:cNvSpPr/>
          <p:nvPr/>
        </p:nvSpPr>
        <p:spPr>
          <a:xfrm>
            <a:off x="832530" y="3690747"/>
            <a:ext cx="609889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solid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쇼핑몰</a:t>
            </a: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xmlns="" id="{4F0E1B36-35F3-4847-8C4D-C312D669A1EF}"/>
              </a:ext>
            </a:extLst>
          </p:cNvPr>
          <p:cNvGrpSpPr/>
          <p:nvPr/>
        </p:nvGrpSpPr>
        <p:grpSpPr>
          <a:xfrm>
            <a:off x="2399335" y="4338443"/>
            <a:ext cx="467485" cy="468757"/>
            <a:chOff x="1122112" y="2879095"/>
            <a:chExt cx="467485" cy="468757"/>
          </a:xfrm>
        </p:grpSpPr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xmlns="" id="{BD2BCC27-A026-4DC6-BFD1-4ED46BEBDB76}"/>
                </a:ext>
              </a:extLst>
            </p:cNvPr>
            <p:cNvSpPr/>
            <p:nvPr/>
          </p:nvSpPr>
          <p:spPr>
            <a:xfrm>
              <a:off x="1122112" y="2879095"/>
              <a:ext cx="467485" cy="46875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1" name="User">
              <a:extLst>
                <a:ext uri="{FF2B5EF4-FFF2-40B4-BE49-F238E27FC236}">
                  <a16:creationId xmlns:a16="http://schemas.microsoft.com/office/drawing/2014/main" xmlns="" id="{46E17E8F-8436-4B47-8FCD-DAD613D2E5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9130" y="3060885"/>
              <a:ext cx="136525" cy="161925"/>
            </a:xfrm>
            <a:custGeom>
              <a:avLst/>
              <a:gdLst>
                <a:gd name="T0" fmla="*/ 597 w 1194"/>
                <a:gd name="T1" fmla="*/ 0 h 1411"/>
                <a:gd name="T2" fmla="*/ 271 w 1194"/>
                <a:gd name="T3" fmla="*/ 325 h 1411"/>
                <a:gd name="T4" fmla="*/ 434 w 1194"/>
                <a:gd name="T5" fmla="*/ 695 h 1411"/>
                <a:gd name="T6" fmla="*/ 434 w 1194"/>
                <a:gd name="T7" fmla="*/ 771 h 1411"/>
                <a:gd name="T8" fmla="*/ 385 w 1194"/>
                <a:gd name="T9" fmla="*/ 836 h 1411"/>
                <a:gd name="T10" fmla="*/ 0 w 1194"/>
                <a:gd name="T11" fmla="*/ 1124 h 1411"/>
                <a:gd name="T12" fmla="*/ 0 w 1194"/>
                <a:gd name="T13" fmla="*/ 1221 h 1411"/>
                <a:gd name="T14" fmla="*/ 597 w 1194"/>
                <a:gd name="T15" fmla="*/ 1411 h 1411"/>
                <a:gd name="T16" fmla="*/ 1194 w 1194"/>
                <a:gd name="T17" fmla="*/ 1221 h 1411"/>
                <a:gd name="T18" fmla="*/ 1194 w 1194"/>
                <a:gd name="T19" fmla="*/ 1124 h 1411"/>
                <a:gd name="T20" fmla="*/ 809 w 1194"/>
                <a:gd name="T21" fmla="*/ 836 h 1411"/>
                <a:gd name="T22" fmla="*/ 760 w 1194"/>
                <a:gd name="T23" fmla="*/ 771 h 1411"/>
                <a:gd name="T24" fmla="*/ 760 w 1194"/>
                <a:gd name="T25" fmla="*/ 695 h 1411"/>
                <a:gd name="T26" fmla="*/ 923 w 1194"/>
                <a:gd name="T27" fmla="*/ 325 h 1411"/>
                <a:gd name="T28" fmla="*/ 597 w 1194"/>
                <a:gd name="T29" fmla="*/ 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4" h="1411">
                  <a:moveTo>
                    <a:pt x="597" y="0"/>
                  </a:moveTo>
                  <a:cubicBezTo>
                    <a:pt x="418" y="0"/>
                    <a:pt x="271" y="113"/>
                    <a:pt x="271" y="325"/>
                  </a:cubicBezTo>
                  <a:cubicBezTo>
                    <a:pt x="271" y="467"/>
                    <a:pt x="337" y="613"/>
                    <a:pt x="434" y="695"/>
                  </a:cubicBezTo>
                  <a:lnTo>
                    <a:pt x="434" y="771"/>
                  </a:lnTo>
                  <a:cubicBezTo>
                    <a:pt x="434" y="804"/>
                    <a:pt x="412" y="830"/>
                    <a:pt x="385" y="836"/>
                  </a:cubicBezTo>
                  <a:cubicBezTo>
                    <a:pt x="173" y="901"/>
                    <a:pt x="0" y="1043"/>
                    <a:pt x="0" y="1124"/>
                  </a:cubicBezTo>
                  <a:lnTo>
                    <a:pt x="0" y="1221"/>
                  </a:lnTo>
                  <a:cubicBezTo>
                    <a:pt x="0" y="1324"/>
                    <a:pt x="266" y="1411"/>
                    <a:pt x="597" y="1411"/>
                  </a:cubicBezTo>
                  <a:cubicBezTo>
                    <a:pt x="928" y="1411"/>
                    <a:pt x="1194" y="1324"/>
                    <a:pt x="1194" y="1221"/>
                  </a:cubicBezTo>
                  <a:lnTo>
                    <a:pt x="1194" y="1124"/>
                  </a:lnTo>
                  <a:cubicBezTo>
                    <a:pt x="1194" y="1048"/>
                    <a:pt x="1026" y="901"/>
                    <a:pt x="809" y="836"/>
                  </a:cubicBezTo>
                  <a:cubicBezTo>
                    <a:pt x="782" y="830"/>
                    <a:pt x="760" y="798"/>
                    <a:pt x="760" y="771"/>
                  </a:cubicBezTo>
                  <a:lnTo>
                    <a:pt x="760" y="695"/>
                  </a:lnTo>
                  <a:cubicBezTo>
                    <a:pt x="857" y="613"/>
                    <a:pt x="923" y="467"/>
                    <a:pt x="923" y="325"/>
                  </a:cubicBezTo>
                  <a:cubicBezTo>
                    <a:pt x="923" y="113"/>
                    <a:pt x="776" y="0"/>
                    <a:pt x="597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Credit Card">
              <a:extLst>
                <a:ext uri="{FF2B5EF4-FFF2-40B4-BE49-F238E27FC236}">
                  <a16:creationId xmlns:a16="http://schemas.microsoft.com/office/drawing/2014/main" xmlns="" id="{7973F50A-C6B2-4796-9FBE-B9B93E14C15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0314" y="2998649"/>
              <a:ext cx="250073" cy="175583"/>
            </a:xfrm>
            <a:custGeom>
              <a:avLst/>
              <a:gdLst>
                <a:gd name="T0" fmla="*/ 80 w 613"/>
                <a:gd name="T1" fmla="*/ 0 h 427"/>
                <a:gd name="T2" fmla="*/ 21 w 613"/>
                <a:gd name="T3" fmla="*/ 28 h 427"/>
                <a:gd name="T4" fmla="*/ 0 w 613"/>
                <a:gd name="T5" fmla="*/ 80 h 427"/>
                <a:gd name="T6" fmla="*/ 0 w 613"/>
                <a:gd name="T7" fmla="*/ 352 h 427"/>
                <a:gd name="T8" fmla="*/ 75 w 613"/>
                <a:gd name="T9" fmla="*/ 427 h 427"/>
                <a:gd name="T10" fmla="*/ 538 w 613"/>
                <a:gd name="T11" fmla="*/ 427 h 427"/>
                <a:gd name="T12" fmla="*/ 613 w 613"/>
                <a:gd name="T13" fmla="*/ 352 h 427"/>
                <a:gd name="T14" fmla="*/ 613 w 613"/>
                <a:gd name="T15" fmla="*/ 78 h 427"/>
                <a:gd name="T16" fmla="*/ 533 w 613"/>
                <a:gd name="T17" fmla="*/ 0 h 427"/>
                <a:gd name="T18" fmla="*/ 80 w 613"/>
                <a:gd name="T19" fmla="*/ 0 h 427"/>
                <a:gd name="T20" fmla="*/ 80 w 613"/>
                <a:gd name="T21" fmla="*/ 27 h 427"/>
                <a:gd name="T22" fmla="*/ 533 w 613"/>
                <a:gd name="T23" fmla="*/ 27 h 427"/>
                <a:gd name="T24" fmla="*/ 587 w 613"/>
                <a:gd name="T25" fmla="*/ 78 h 427"/>
                <a:gd name="T26" fmla="*/ 587 w 613"/>
                <a:gd name="T27" fmla="*/ 93 h 427"/>
                <a:gd name="T28" fmla="*/ 27 w 613"/>
                <a:gd name="T29" fmla="*/ 93 h 427"/>
                <a:gd name="T30" fmla="*/ 27 w 613"/>
                <a:gd name="T31" fmla="*/ 80 h 427"/>
                <a:gd name="T32" fmla="*/ 41 w 613"/>
                <a:gd name="T33" fmla="*/ 46 h 427"/>
                <a:gd name="T34" fmla="*/ 80 w 613"/>
                <a:gd name="T35" fmla="*/ 27 h 427"/>
                <a:gd name="T36" fmla="*/ 27 w 613"/>
                <a:gd name="T37" fmla="*/ 160 h 427"/>
                <a:gd name="T38" fmla="*/ 587 w 613"/>
                <a:gd name="T39" fmla="*/ 160 h 427"/>
                <a:gd name="T40" fmla="*/ 587 w 613"/>
                <a:gd name="T41" fmla="*/ 352 h 427"/>
                <a:gd name="T42" fmla="*/ 538 w 613"/>
                <a:gd name="T43" fmla="*/ 400 h 427"/>
                <a:gd name="T44" fmla="*/ 75 w 613"/>
                <a:gd name="T45" fmla="*/ 400 h 427"/>
                <a:gd name="T46" fmla="*/ 27 w 613"/>
                <a:gd name="T47" fmla="*/ 352 h 427"/>
                <a:gd name="T48" fmla="*/ 27 w 613"/>
                <a:gd name="T49" fmla="*/ 16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3" h="427">
                  <a:moveTo>
                    <a:pt x="80" y="0"/>
                  </a:moveTo>
                  <a:cubicBezTo>
                    <a:pt x="55" y="0"/>
                    <a:pt x="35" y="12"/>
                    <a:pt x="21" y="28"/>
                  </a:cubicBezTo>
                  <a:cubicBezTo>
                    <a:pt x="8" y="44"/>
                    <a:pt x="0" y="63"/>
                    <a:pt x="0" y="80"/>
                  </a:cubicBezTo>
                  <a:lnTo>
                    <a:pt x="0" y="352"/>
                  </a:lnTo>
                  <a:cubicBezTo>
                    <a:pt x="0" y="393"/>
                    <a:pt x="34" y="427"/>
                    <a:pt x="75" y="427"/>
                  </a:cubicBezTo>
                  <a:lnTo>
                    <a:pt x="538" y="427"/>
                  </a:lnTo>
                  <a:cubicBezTo>
                    <a:pt x="580" y="427"/>
                    <a:pt x="613" y="393"/>
                    <a:pt x="613" y="352"/>
                  </a:cubicBezTo>
                  <a:lnTo>
                    <a:pt x="613" y="78"/>
                  </a:lnTo>
                  <a:cubicBezTo>
                    <a:pt x="613" y="36"/>
                    <a:pt x="575" y="0"/>
                    <a:pt x="533" y="0"/>
                  </a:cubicBezTo>
                  <a:lnTo>
                    <a:pt x="80" y="0"/>
                  </a:lnTo>
                  <a:close/>
                  <a:moveTo>
                    <a:pt x="80" y="27"/>
                  </a:moveTo>
                  <a:lnTo>
                    <a:pt x="533" y="27"/>
                  </a:lnTo>
                  <a:cubicBezTo>
                    <a:pt x="559" y="27"/>
                    <a:pt x="587" y="53"/>
                    <a:pt x="587" y="78"/>
                  </a:cubicBezTo>
                  <a:lnTo>
                    <a:pt x="587" y="93"/>
                  </a:lnTo>
                  <a:lnTo>
                    <a:pt x="27" y="93"/>
                  </a:lnTo>
                  <a:lnTo>
                    <a:pt x="27" y="80"/>
                  </a:lnTo>
                  <a:cubicBezTo>
                    <a:pt x="27" y="71"/>
                    <a:pt x="32" y="57"/>
                    <a:pt x="41" y="46"/>
                  </a:cubicBezTo>
                  <a:cubicBezTo>
                    <a:pt x="51" y="35"/>
                    <a:pt x="64" y="27"/>
                    <a:pt x="80" y="27"/>
                  </a:cubicBezTo>
                  <a:close/>
                  <a:moveTo>
                    <a:pt x="27" y="160"/>
                  </a:moveTo>
                  <a:lnTo>
                    <a:pt x="587" y="160"/>
                  </a:lnTo>
                  <a:lnTo>
                    <a:pt x="587" y="352"/>
                  </a:lnTo>
                  <a:cubicBezTo>
                    <a:pt x="587" y="379"/>
                    <a:pt x="565" y="400"/>
                    <a:pt x="538" y="400"/>
                  </a:cubicBezTo>
                  <a:lnTo>
                    <a:pt x="75" y="400"/>
                  </a:lnTo>
                  <a:cubicBezTo>
                    <a:pt x="48" y="400"/>
                    <a:pt x="27" y="379"/>
                    <a:pt x="27" y="352"/>
                  </a:cubicBezTo>
                  <a:lnTo>
                    <a:pt x="27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3" name="타원 272">
            <a:extLst>
              <a:ext uri="{FF2B5EF4-FFF2-40B4-BE49-F238E27FC236}">
                <a16:creationId xmlns:a16="http://schemas.microsoft.com/office/drawing/2014/main" xmlns="" id="{0A829E2B-AC8B-46AB-B14A-EA90E88F5641}"/>
              </a:ext>
            </a:extLst>
          </p:cNvPr>
          <p:cNvSpPr/>
          <p:nvPr/>
        </p:nvSpPr>
        <p:spPr>
          <a:xfrm>
            <a:off x="1004955" y="4422469"/>
            <a:ext cx="282446" cy="291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xmlns="" id="{9A82DDAE-CF2F-4494-8AF2-38664A6D66C6}"/>
              </a:ext>
            </a:extLst>
          </p:cNvPr>
          <p:cNvCxnSpPr>
            <a:cxnSpLocks/>
            <a:stCxn id="273" idx="6"/>
            <a:endCxn id="275" idx="2"/>
          </p:cNvCxnSpPr>
          <p:nvPr/>
        </p:nvCxnSpPr>
        <p:spPr>
          <a:xfrm>
            <a:off x="1287401" y="4568444"/>
            <a:ext cx="315161" cy="22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타원 274">
            <a:extLst>
              <a:ext uri="{FF2B5EF4-FFF2-40B4-BE49-F238E27FC236}">
                <a16:creationId xmlns:a16="http://schemas.microsoft.com/office/drawing/2014/main" xmlns="" id="{357BFB57-DD9D-4720-9835-1DE3B51B4F88}"/>
              </a:ext>
            </a:extLst>
          </p:cNvPr>
          <p:cNvSpPr/>
          <p:nvPr/>
        </p:nvSpPr>
        <p:spPr>
          <a:xfrm>
            <a:off x="1602562" y="4339559"/>
            <a:ext cx="447805" cy="462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xmlns="" id="{269F380D-556F-4206-93E9-58C74600625A}"/>
              </a:ext>
            </a:extLst>
          </p:cNvPr>
          <p:cNvCxnSpPr>
            <a:cxnSpLocks/>
            <a:stCxn id="275" idx="6"/>
            <a:endCxn id="270" idx="2"/>
          </p:cNvCxnSpPr>
          <p:nvPr/>
        </p:nvCxnSpPr>
        <p:spPr>
          <a:xfrm>
            <a:off x="2050367" y="4570707"/>
            <a:ext cx="348968" cy="2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xmlns="" id="{465D7BCE-2904-4108-A4E0-5DEFC3090C94}"/>
              </a:ext>
            </a:extLst>
          </p:cNvPr>
          <p:cNvSpPr txBox="1"/>
          <p:nvPr/>
        </p:nvSpPr>
        <p:spPr>
          <a:xfrm>
            <a:off x="1421833" y="4803566"/>
            <a:ext cx="740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재고확인</a:t>
            </a:r>
            <a:endParaRPr lang="en-US" altLang="ko-KR" sz="1000" b="1" dirty="0"/>
          </a:p>
          <a:p>
            <a:r>
              <a:rPr lang="en-US" altLang="ko-KR" sz="1000" b="1" dirty="0"/>
              <a:t>(</a:t>
            </a:r>
            <a:r>
              <a:rPr lang="ko-KR" altLang="en-US" sz="1000" b="1" dirty="0"/>
              <a:t>전체재고</a:t>
            </a:r>
            <a:endParaRPr lang="en-US" altLang="ko-KR" sz="1000" b="1" dirty="0"/>
          </a:p>
          <a:p>
            <a:r>
              <a:rPr lang="en-US" altLang="ko-KR" sz="1000" b="1" dirty="0"/>
              <a:t>10</a:t>
            </a:r>
            <a:r>
              <a:rPr lang="ko-KR" altLang="en-US" sz="1000" b="1" dirty="0" err="1"/>
              <a:t>개이상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xmlns="" id="{CDB1ED0C-6614-45C6-A4D7-3D9E21ED3CF4}"/>
              </a:ext>
            </a:extLst>
          </p:cNvPr>
          <p:cNvGrpSpPr/>
          <p:nvPr/>
        </p:nvGrpSpPr>
        <p:grpSpPr>
          <a:xfrm>
            <a:off x="2381256" y="5252619"/>
            <a:ext cx="467485" cy="468757"/>
            <a:chOff x="2069616" y="3165782"/>
            <a:chExt cx="467485" cy="468757"/>
          </a:xfrm>
        </p:grpSpPr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xmlns="" id="{DC71E951-9926-456B-8045-5A15215549BD}"/>
                </a:ext>
              </a:extLst>
            </p:cNvPr>
            <p:cNvSpPr/>
            <p:nvPr/>
          </p:nvSpPr>
          <p:spPr>
            <a:xfrm>
              <a:off x="2069616" y="3165782"/>
              <a:ext cx="467485" cy="46875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0" name="Headset">
              <a:extLst>
                <a:ext uri="{FF2B5EF4-FFF2-40B4-BE49-F238E27FC236}">
                  <a16:creationId xmlns:a16="http://schemas.microsoft.com/office/drawing/2014/main" xmlns="" id="{F3F4DEFD-4ED5-4801-9F1B-841ABFA0F3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161143" y="3251389"/>
              <a:ext cx="283930" cy="270012"/>
            </a:xfrm>
            <a:custGeom>
              <a:avLst/>
              <a:gdLst>
                <a:gd name="T0" fmla="*/ 94 w 666"/>
                <a:gd name="T1" fmla="*/ 215 h 626"/>
                <a:gd name="T2" fmla="*/ 22 w 666"/>
                <a:gd name="T3" fmla="*/ 275 h 626"/>
                <a:gd name="T4" fmla="*/ 22 w 666"/>
                <a:gd name="T5" fmla="*/ 431 h 626"/>
                <a:gd name="T6" fmla="*/ 106 w 666"/>
                <a:gd name="T7" fmla="*/ 493 h 626"/>
                <a:gd name="T8" fmla="*/ 146 w 666"/>
                <a:gd name="T9" fmla="*/ 253 h 626"/>
                <a:gd name="T10" fmla="*/ 333 w 666"/>
                <a:gd name="T11" fmla="*/ 26 h 626"/>
                <a:gd name="T12" fmla="*/ 520 w 666"/>
                <a:gd name="T13" fmla="*/ 253 h 626"/>
                <a:gd name="T14" fmla="*/ 546 w 666"/>
                <a:gd name="T15" fmla="*/ 490 h 626"/>
                <a:gd name="T16" fmla="*/ 453 w 666"/>
                <a:gd name="T17" fmla="*/ 573 h 626"/>
                <a:gd name="T18" fmla="*/ 373 w 666"/>
                <a:gd name="T19" fmla="*/ 546 h 626"/>
                <a:gd name="T20" fmla="*/ 266 w 666"/>
                <a:gd name="T21" fmla="*/ 586 h 626"/>
                <a:gd name="T22" fmla="*/ 373 w 666"/>
                <a:gd name="T23" fmla="*/ 626 h 626"/>
                <a:gd name="T24" fmla="*/ 453 w 666"/>
                <a:gd name="T25" fmla="*/ 600 h 626"/>
                <a:gd name="T26" fmla="*/ 573 w 666"/>
                <a:gd name="T27" fmla="*/ 491 h 626"/>
                <a:gd name="T28" fmla="*/ 645 w 666"/>
                <a:gd name="T29" fmla="*/ 431 h 626"/>
                <a:gd name="T30" fmla="*/ 645 w 666"/>
                <a:gd name="T31" fmla="*/ 275 h 626"/>
                <a:gd name="T32" fmla="*/ 572 w 666"/>
                <a:gd name="T33" fmla="*/ 215 h 626"/>
                <a:gd name="T34" fmla="*/ 106 w 666"/>
                <a:gd name="T35" fmla="*/ 240 h 626"/>
                <a:gd name="T36" fmla="*/ 120 w 666"/>
                <a:gd name="T37" fmla="*/ 453 h 626"/>
                <a:gd name="T38" fmla="*/ 93 w 666"/>
                <a:gd name="T39" fmla="*/ 453 h 626"/>
                <a:gd name="T40" fmla="*/ 106 w 666"/>
                <a:gd name="T41" fmla="*/ 240 h 626"/>
                <a:gd name="T42" fmla="*/ 573 w 666"/>
                <a:gd name="T43" fmla="*/ 253 h 626"/>
                <a:gd name="T44" fmla="*/ 560 w 666"/>
                <a:gd name="T45" fmla="*/ 466 h 626"/>
                <a:gd name="T46" fmla="*/ 546 w 666"/>
                <a:gd name="T47" fmla="*/ 253 h 626"/>
                <a:gd name="T48" fmla="*/ 66 w 666"/>
                <a:gd name="T49" fmla="*/ 269 h 626"/>
                <a:gd name="T50" fmla="*/ 44 w 666"/>
                <a:gd name="T51" fmla="*/ 416 h 626"/>
                <a:gd name="T52" fmla="*/ 44 w 666"/>
                <a:gd name="T53" fmla="*/ 290 h 626"/>
                <a:gd name="T54" fmla="*/ 600 w 666"/>
                <a:gd name="T55" fmla="*/ 269 h 626"/>
                <a:gd name="T56" fmla="*/ 640 w 666"/>
                <a:gd name="T57" fmla="*/ 353 h 626"/>
                <a:gd name="T58" fmla="*/ 600 w 666"/>
                <a:gd name="T59" fmla="*/ 437 h 626"/>
                <a:gd name="T60" fmla="*/ 306 w 666"/>
                <a:gd name="T61" fmla="*/ 573 h 626"/>
                <a:gd name="T62" fmla="*/ 386 w 666"/>
                <a:gd name="T63" fmla="*/ 586 h 626"/>
                <a:gd name="T64" fmla="*/ 306 w 666"/>
                <a:gd name="T65" fmla="*/ 600 h 626"/>
                <a:gd name="T66" fmla="*/ 306 w 666"/>
                <a:gd name="T67" fmla="*/ 573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6" h="626">
                  <a:moveTo>
                    <a:pt x="333" y="0"/>
                  </a:moveTo>
                  <a:cubicBezTo>
                    <a:pt x="209" y="0"/>
                    <a:pt x="107" y="94"/>
                    <a:pt x="94" y="215"/>
                  </a:cubicBezTo>
                  <a:cubicBezTo>
                    <a:pt x="82" y="219"/>
                    <a:pt x="72" y="229"/>
                    <a:pt x="69" y="241"/>
                  </a:cubicBezTo>
                  <a:cubicBezTo>
                    <a:pt x="50" y="245"/>
                    <a:pt x="33" y="257"/>
                    <a:pt x="22" y="275"/>
                  </a:cubicBezTo>
                  <a:cubicBezTo>
                    <a:pt x="8" y="295"/>
                    <a:pt x="0" y="323"/>
                    <a:pt x="0" y="353"/>
                  </a:cubicBezTo>
                  <a:cubicBezTo>
                    <a:pt x="0" y="383"/>
                    <a:pt x="8" y="410"/>
                    <a:pt x="22" y="431"/>
                  </a:cubicBezTo>
                  <a:cubicBezTo>
                    <a:pt x="33" y="448"/>
                    <a:pt x="50" y="461"/>
                    <a:pt x="69" y="465"/>
                  </a:cubicBezTo>
                  <a:cubicBezTo>
                    <a:pt x="74" y="481"/>
                    <a:pt x="89" y="493"/>
                    <a:pt x="106" y="493"/>
                  </a:cubicBezTo>
                  <a:cubicBezTo>
                    <a:pt x="128" y="493"/>
                    <a:pt x="146" y="475"/>
                    <a:pt x="146" y="453"/>
                  </a:cubicBezTo>
                  <a:lnTo>
                    <a:pt x="146" y="253"/>
                  </a:lnTo>
                  <a:cubicBezTo>
                    <a:pt x="146" y="236"/>
                    <a:pt x="136" y="222"/>
                    <a:pt x="121" y="216"/>
                  </a:cubicBezTo>
                  <a:cubicBezTo>
                    <a:pt x="133" y="109"/>
                    <a:pt x="223" y="26"/>
                    <a:pt x="333" y="26"/>
                  </a:cubicBezTo>
                  <a:cubicBezTo>
                    <a:pt x="443" y="26"/>
                    <a:pt x="533" y="109"/>
                    <a:pt x="545" y="216"/>
                  </a:cubicBezTo>
                  <a:cubicBezTo>
                    <a:pt x="530" y="222"/>
                    <a:pt x="520" y="236"/>
                    <a:pt x="520" y="253"/>
                  </a:cubicBezTo>
                  <a:lnTo>
                    <a:pt x="520" y="453"/>
                  </a:lnTo>
                  <a:cubicBezTo>
                    <a:pt x="520" y="470"/>
                    <a:pt x="531" y="485"/>
                    <a:pt x="546" y="490"/>
                  </a:cubicBezTo>
                  <a:cubicBezTo>
                    <a:pt x="544" y="516"/>
                    <a:pt x="536" y="535"/>
                    <a:pt x="522" y="548"/>
                  </a:cubicBezTo>
                  <a:cubicBezTo>
                    <a:pt x="507" y="564"/>
                    <a:pt x="484" y="573"/>
                    <a:pt x="453" y="573"/>
                  </a:cubicBezTo>
                  <a:lnTo>
                    <a:pt x="411" y="573"/>
                  </a:lnTo>
                  <a:cubicBezTo>
                    <a:pt x="405" y="557"/>
                    <a:pt x="390" y="546"/>
                    <a:pt x="373" y="546"/>
                  </a:cubicBezTo>
                  <a:lnTo>
                    <a:pt x="306" y="546"/>
                  </a:lnTo>
                  <a:cubicBezTo>
                    <a:pt x="284" y="546"/>
                    <a:pt x="266" y="564"/>
                    <a:pt x="266" y="586"/>
                  </a:cubicBezTo>
                  <a:cubicBezTo>
                    <a:pt x="266" y="608"/>
                    <a:pt x="284" y="626"/>
                    <a:pt x="306" y="626"/>
                  </a:cubicBezTo>
                  <a:lnTo>
                    <a:pt x="373" y="626"/>
                  </a:lnTo>
                  <a:cubicBezTo>
                    <a:pt x="390" y="626"/>
                    <a:pt x="405" y="615"/>
                    <a:pt x="411" y="600"/>
                  </a:cubicBezTo>
                  <a:lnTo>
                    <a:pt x="453" y="600"/>
                  </a:lnTo>
                  <a:cubicBezTo>
                    <a:pt x="489" y="600"/>
                    <a:pt x="520" y="588"/>
                    <a:pt x="541" y="567"/>
                  </a:cubicBezTo>
                  <a:cubicBezTo>
                    <a:pt x="560" y="548"/>
                    <a:pt x="571" y="522"/>
                    <a:pt x="573" y="491"/>
                  </a:cubicBezTo>
                  <a:cubicBezTo>
                    <a:pt x="584" y="486"/>
                    <a:pt x="594" y="477"/>
                    <a:pt x="598" y="465"/>
                  </a:cubicBezTo>
                  <a:cubicBezTo>
                    <a:pt x="617" y="461"/>
                    <a:pt x="633" y="448"/>
                    <a:pt x="645" y="431"/>
                  </a:cubicBezTo>
                  <a:cubicBezTo>
                    <a:pt x="658" y="410"/>
                    <a:pt x="666" y="383"/>
                    <a:pt x="666" y="353"/>
                  </a:cubicBezTo>
                  <a:cubicBezTo>
                    <a:pt x="666" y="323"/>
                    <a:pt x="658" y="295"/>
                    <a:pt x="645" y="275"/>
                  </a:cubicBezTo>
                  <a:cubicBezTo>
                    <a:pt x="633" y="257"/>
                    <a:pt x="617" y="245"/>
                    <a:pt x="598" y="241"/>
                  </a:cubicBezTo>
                  <a:cubicBezTo>
                    <a:pt x="594" y="229"/>
                    <a:pt x="584" y="219"/>
                    <a:pt x="572" y="215"/>
                  </a:cubicBezTo>
                  <a:cubicBezTo>
                    <a:pt x="559" y="94"/>
                    <a:pt x="457" y="0"/>
                    <a:pt x="333" y="0"/>
                  </a:cubicBezTo>
                  <a:close/>
                  <a:moveTo>
                    <a:pt x="106" y="240"/>
                  </a:moveTo>
                  <a:cubicBezTo>
                    <a:pt x="114" y="240"/>
                    <a:pt x="120" y="245"/>
                    <a:pt x="120" y="253"/>
                  </a:cubicBezTo>
                  <a:lnTo>
                    <a:pt x="120" y="453"/>
                  </a:lnTo>
                  <a:cubicBezTo>
                    <a:pt x="120" y="460"/>
                    <a:pt x="114" y="466"/>
                    <a:pt x="106" y="466"/>
                  </a:cubicBezTo>
                  <a:cubicBezTo>
                    <a:pt x="99" y="466"/>
                    <a:pt x="93" y="460"/>
                    <a:pt x="93" y="453"/>
                  </a:cubicBezTo>
                  <a:lnTo>
                    <a:pt x="93" y="253"/>
                  </a:lnTo>
                  <a:cubicBezTo>
                    <a:pt x="93" y="245"/>
                    <a:pt x="99" y="240"/>
                    <a:pt x="106" y="240"/>
                  </a:cubicBezTo>
                  <a:close/>
                  <a:moveTo>
                    <a:pt x="560" y="240"/>
                  </a:moveTo>
                  <a:cubicBezTo>
                    <a:pt x="567" y="240"/>
                    <a:pt x="573" y="245"/>
                    <a:pt x="573" y="253"/>
                  </a:cubicBezTo>
                  <a:lnTo>
                    <a:pt x="573" y="453"/>
                  </a:lnTo>
                  <a:cubicBezTo>
                    <a:pt x="573" y="460"/>
                    <a:pt x="567" y="466"/>
                    <a:pt x="560" y="466"/>
                  </a:cubicBezTo>
                  <a:cubicBezTo>
                    <a:pt x="552" y="466"/>
                    <a:pt x="546" y="460"/>
                    <a:pt x="546" y="453"/>
                  </a:cubicBezTo>
                  <a:lnTo>
                    <a:pt x="546" y="253"/>
                  </a:lnTo>
                  <a:cubicBezTo>
                    <a:pt x="546" y="245"/>
                    <a:pt x="552" y="240"/>
                    <a:pt x="560" y="240"/>
                  </a:cubicBezTo>
                  <a:close/>
                  <a:moveTo>
                    <a:pt x="66" y="269"/>
                  </a:moveTo>
                  <a:lnTo>
                    <a:pt x="66" y="437"/>
                  </a:lnTo>
                  <a:cubicBezTo>
                    <a:pt x="58" y="433"/>
                    <a:pt x="50" y="426"/>
                    <a:pt x="44" y="416"/>
                  </a:cubicBezTo>
                  <a:cubicBezTo>
                    <a:pt x="33" y="401"/>
                    <a:pt x="26" y="378"/>
                    <a:pt x="26" y="353"/>
                  </a:cubicBezTo>
                  <a:cubicBezTo>
                    <a:pt x="26" y="328"/>
                    <a:pt x="33" y="305"/>
                    <a:pt x="44" y="290"/>
                  </a:cubicBezTo>
                  <a:cubicBezTo>
                    <a:pt x="50" y="279"/>
                    <a:pt x="58" y="273"/>
                    <a:pt x="66" y="269"/>
                  </a:cubicBezTo>
                  <a:close/>
                  <a:moveTo>
                    <a:pt x="600" y="269"/>
                  </a:moveTo>
                  <a:cubicBezTo>
                    <a:pt x="608" y="273"/>
                    <a:pt x="616" y="279"/>
                    <a:pt x="622" y="290"/>
                  </a:cubicBezTo>
                  <a:cubicBezTo>
                    <a:pt x="633" y="305"/>
                    <a:pt x="640" y="328"/>
                    <a:pt x="640" y="353"/>
                  </a:cubicBezTo>
                  <a:cubicBezTo>
                    <a:pt x="640" y="378"/>
                    <a:pt x="633" y="401"/>
                    <a:pt x="622" y="416"/>
                  </a:cubicBezTo>
                  <a:cubicBezTo>
                    <a:pt x="616" y="426"/>
                    <a:pt x="608" y="433"/>
                    <a:pt x="600" y="437"/>
                  </a:cubicBezTo>
                  <a:lnTo>
                    <a:pt x="600" y="269"/>
                  </a:lnTo>
                  <a:close/>
                  <a:moveTo>
                    <a:pt x="306" y="573"/>
                  </a:moveTo>
                  <a:lnTo>
                    <a:pt x="373" y="573"/>
                  </a:lnTo>
                  <a:cubicBezTo>
                    <a:pt x="381" y="573"/>
                    <a:pt x="386" y="579"/>
                    <a:pt x="386" y="586"/>
                  </a:cubicBezTo>
                  <a:cubicBezTo>
                    <a:pt x="386" y="594"/>
                    <a:pt x="381" y="600"/>
                    <a:pt x="373" y="600"/>
                  </a:cubicBezTo>
                  <a:lnTo>
                    <a:pt x="306" y="600"/>
                  </a:lnTo>
                  <a:cubicBezTo>
                    <a:pt x="299" y="600"/>
                    <a:pt x="293" y="594"/>
                    <a:pt x="293" y="586"/>
                  </a:cubicBezTo>
                  <a:cubicBezTo>
                    <a:pt x="293" y="579"/>
                    <a:pt x="299" y="573"/>
                    <a:pt x="306" y="5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37B1C2BD-B4F0-4219-A95F-5CBC124806A0}"/>
              </a:ext>
            </a:extLst>
          </p:cNvPr>
          <p:cNvSpPr txBox="1"/>
          <p:nvPr/>
        </p:nvSpPr>
        <p:spPr>
          <a:xfrm>
            <a:off x="2339415" y="571105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CS</a:t>
            </a:r>
            <a:r>
              <a:rPr lang="ko-KR" altLang="en-US" sz="1000" b="1" dirty="0"/>
              <a:t>처리</a:t>
            </a:r>
          </a:p>
        </p:txBody>
      </p:sp>
      <p:sp>
        <p:nvSpPr>
          <p:cNvPr id="282" name="Pointer">
            <a:extLst>
              <a:ext uri="{FF2B5EF4-FFF2-40B4-BE49-F238E27FC236}">
                <a16:creationId xmlns:a16="http://schemas.microsoft.com/office/drawing/2014/main" xmlns="" id="{6EC1CAB7-C793-4611-88AC-2C7D2F9C3305}"/>
              </a:ext>
            </a:extLst>
          </p:cNvPr>
          <p:cNvSpPr>
            <a:spLocks noChangeAspect="1"/>
          </p:cNvSpPr>
          <p:nvPr/>
        </p:nvSpPr>
        <p:spPr bwMode="auto">
          <a:xfrm>
            <a:off x="1730543" y="4439119"/>
            <a:ext cx="171336" cy="277400"/>
          </a:xfrm>
          <a:custGeom>
            <a:avLst/>
            <a:gdLst>
              <a:gd name="T0" fmla="*/ 245 w 864"/>
              <a:gd name="T1" fmla="*/ 0 h 1407"/>
              <a:gd name="T2" fmla="*/ 162 w 864"/>
              <a:gd name="T3" fmla="*/ 312 h 1407"/>
              <a:gd name="T4" fmla="*/ 160 w 864"/>
              <a:gd name="T5" fmla="*/ 780 h 1407"/>
              <a:gd name="T6" fmla="*/ 2 w 864"/>
              <a:gd name="T7" fmla="*/ 1007 h 1407"/>
              <a:gd name="T8" fmla="*/ 140 w 864"/>
              <a:gd name="T9" fmla="*/ 1241 h 1407"/>
              <a:gd name="T10" fmla="*/ 274 w 864"/>
              <a:gd name="T11" fmla="*/ 1407 h 1407"/>
              <a:gd name="T12" fmla="*/ 752 w 864"/>
              <a:gd name="T13" fmla="*/ 1407 h 1407"/>
              <a:gd name="T14" fmla="*/ 864 w 864"/>
              <a:gd name="T15" fmla="*/ 946 h 1407"/>
              <a:gd name="T16" fmla="*/ 745 w 864"/>
              <a:gd name="T17" fmla="*/ 598 h 1407"/>
              <a:gd name="T18" fmla="*/ 677 w 864"/>
              <a:gd name="T19" fmla="*/ 622 h 1407"/>
              <a:gd name="T20" fmla="*/ 586 w 864"/>
              <a:gd name="T21" fmla="*/ 548 h 1407"/>
              <a:gd name="T22" fmla="*/ 496 w 864"/>
              <a:gd name="T23" fmla="*/ 604 h 1407"/>
              <a:gd name="T24" fmla="*/ 403 w 864"/>
              <a:gd name="T25" fmla="*/ 546 h 1407"/>
              <a:gd name="T26" fmla="*/ 330 w 864"/>
              <a:gd name="T27" fmla="*/ 619 h 1407"/>
              <a:gd name="T28" fmla="*/ 319 w 864"/>
              <a:gd name="T29" fmla="*/ 310 h 1407"/>
              <a:gd name="T30" fmla="*/ 245 w 864"/>
              <a:gd name="T31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4" h="1407">
                <a:moveTo>
                  <a:pt x="245" y="0"/>
                </a:moveTo>
                <a:cubicBezTo>
                  <a:pt x="176" y="0"/>
                  <a:pt x="159" y="48"/>
                  <a:pt x="162" y="312"/>
                </a:cubicBezTo>
                <a:cubicBezTo>
                  <a:pt x="163" y="477"/>
                  <a:pt x="160" y="737"/>
                  <a:pt x="160" y="780"/>
                </a:cubicBezTo>
                <a:cubicBezTo>
                  <a:pt x="160" y="858"/>
                  <a:pt x="0" y="887"/>
                  <a:pt x="2" y="1007"/>
                </a:cubicBezTo>
                <a:cubicBezTo>
                  <a:pt x="3" y="1061"/>
                  <a:pt x="32" y="1112"/>
                  <a:pt x="140" y="1241"/>
                </a:cubicBezTo>
                <a:cubicBezTo>
                  <a:pt x="209" y="1324"/>
                  <a:pt x="271" y="1380"/>
                  <a:pt x="274" y="1407"/>
                </a:cubicBezTo>
                <a:lnTo>
                  <a:pt x="752" y="1407"/>
                </a:lnTo>
                <a:cubicBezTo>
                  <a:pt x="752" y="1292"/>
                  <a:pt x="864" y="1287"/>
                  <a:pt x="864" y="946"/>
                </a:cubicBezTo>
                <a:cubicBezTo>
                  <a:pt x="864" y="675"/>
                  <a:pt x="782" y="598"/>
                  <a:pt x="745" y="598"/>
                </a:cubicBezTo>
                <a:cubicBezTo>
                  <a:pt x="708" y="598"/>
                  <a:pt x="702" y="622"/>
                  <a:pt x="677" y="622"/>
                </a:cubicBezTo>
                <a:cubicBezTo>
                  <a:pt x="653" y="622"/>
                  <a:pt x="645" y="548"/>
                  <a:pt x="586" y="548"/>
                </a:cubicBezTo>
                <a:cubicBezTo>
                  <a:pt x="526" y="548"/>
                  <a:pt x="517" y="604"/>
                  <a:pt x="496" y="604"/>
                </a:cubicBezTo>
                <a:cubicBezTo>
                  <a:pt x="475" y="604"/>
                  <a:pt x="477" y="546"/>
                  <a:pt x="403" y="546"/>
                </a:cubicBezTo>
                <a:cubicBezTo>
                  <a:pt x="343" y="546"/>
                  <a:pt x="352" y="619"/>
                  <a:pt x="330" y="619"/>
                </a:cubicBezTo>
                <a:cubicBezTo>
                  <a:pt x="317" y="619"/>
                  <a:pt x="318" y="475"/>
                  <a:pt x="319" y="310"/>
                </a:cubicBezTo>
                <a:cubicBezTo>
                  <a:pt x="322" y="73"/>
                  <a:pt x="319" y="0"/>
                  <a:pt x="24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xmlns="" id="{95F6DC51-EF69-48F0-9B03-E19451A17C48}"/>
              </a:ext>
            </a:extLst>
          </p:cNvPr>
          <p:cNvSpPr/>
          <p:nvPr/>
        </p:nvSpPr>
        <p:spPr>
          <a:xfrm>
            <a:off x="3175669" y="3700447"/>
            <a:ext cx="5249187" cy="238960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85" name="그룹 284">
            <a:extLst>
              <a:ext uri="{FF2B5EF4-FFF2-40B4-BE49-F238E27FC236}">
                <a16:creationId xmlns:a16="http://schemas.microsoft.com/office/drawing/2014/main" xmlns="" id="{032A2E75-0D7C-4C6A-AD91-7A8570024B1C}"/>
              </a:ext>
            </a:extLst>
          </p:cNvPr>
          <p:cNvGrpSpPr/>
          <p:nvPr/>
        </p:nvGrpSpPr>
        <p:grpSpPr>
          <a:xfrm>
            <a:off x="4077337" y="4344280"/>
            <a:ext cx="447805" cy="462296"/>
            <a:chOff x="2754381" y="4249534"/>
            <a:chExt cx="576000" cy="576000"/>
          </a:xfrm>
        </p:grpSpPr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xmlns="" id="{35103890-9A01-4723-B371-CFFF0BD70849}"/>
                </a:ext>
              </a:extLst>
            </p:cNvPr>
            <p:cNvSpPr/>
            <p:nvPr/>
          </p:nvSpPr>
          <p:spPr>
            <a:xfrm>
              <a:off x="2754381" y="4249534"/>
              <a:ext cx="576000" cy="576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7" name="Mobile Devices">
              <a:extLst>
                <a:ext uri="{FF2B5EF4-FFF2-40B4-BE49-F238E27FC236}">
                  <a16:creationId xmlns:a16="http://schemas.microsoft.com/office/drawing/2014/main" xmlns="" id="{B06CBBE8-3AB7-42EA-8CE3-5DF6552135D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93769" y="4375077"/>
              <a:ext cx="308417" cy="302429"/>
            </a:xfrm>
            <a:custGeom>
              <a:avLst/>
              <a:gdLst>
                <a:gd name="T0" fmla="*/ 0 w 666"/>
                <a:gd name="T1" fmla="*/ 53 h 653"/>
                <a:gd name="T2" fmla="*/ 53 w 666"/>
                <a:gd name="T3" fmla="*/ 613 h 653"/>
                <a:gd name="T4" fmla="*/ 333 w 666"/>
                <a:gd name="T5" fmla="*/ 586 h 653"/>
                <a:gd name="T6" fmla="*/ 26 w 666"/>
                <a:gd name="T7" fmla="*/ 560 h 653"/>
                <a:gd name="T8" fmla="*/ 53 w 666"/>
                <a:gd name="T9" fmla="*/ 26 h 653"/>
                <a:gd name="T10" fmla="*/ 453 w 666"/>
                <a:gd name="T11" fmla="*/ 53 h 653"/>
                <a:gd name="T12" fmla="*/ 480 w 666"/>
                <a:gd name="T13" fmla="*/ 173 h 653"/>
                <a:gd name="T14" fmla="*/ 426 w 666"/>
                <a:gd name="T15" fmla="*/ 0 h 653"/>
                <a:gd name="T16" fmla="*/ 66 w 666"/>
                <a:gd name="T17" fmla="*/ 53 h 653"/>
                <a:gd name="T18" fmla="*/ 53 w 666"/>
                <a:gd name="T19" fmla="*/ 506 h 653"/>
                <a:gd name="T20" fmla="*/ 333 w 666"/>
                <a:gd name="T21" fmla="*/ 520 h 653"/>
                <a:gd name="T22" fmla="*/ 80 w 666"/>
                <a:gd name="T23" fmla="*/ 493 h 653"/>
                <a:gd name="T24" fmla="*/ 400 w 666"/>
                <a:gd name="T25" fmla="*/ 80 h 653"/>
                <a:gd name="T26" fmla="*/ 426 w 666"/>
                <a:gd name="T27" fmla="*/ 173 h 653"/>
                <a:gd name="T28" fmla="*/ 413 w 666"/>
                <a:gd name="T29" fmla="*/ 53 h 653"/>
                <a:gd name="T30" fmla="*/ 386 w 666"/>
                <a:gd name="T31" fmla="*/ 186 h 653"/>
                <a:gd name="T32" fmla="*/ 346 w 666"/>
                <a:gd name="T33" fmla="*/ 613 h 653"/>
                <a:gd name="T34" fmla="*/ 626 w 666"/>
                <a:gd name="T35" fmla="*/ 653 h 653"/>
                <a:gd name="T36" fmla="*/ 666 w 666"/>
                <a:gd name="T37" fmla="*/ 226 h 653"/>
                <a:gd name="T38" fmla="*/ 386 w 666"/>
                <a:gd name="T39" fmla="*/ 186 h 653"/>
                <a:gd name="T40" fmla="*/ 626 w 666"/>
                <a:gd name="T41" fmla="*/ 213 h 653"/>
                <a:gd name="T42" fmla="*/ 640 w 666"/>
                <a:gd name="T43" fmla="*/ 613 h 653"/>
                <a:gd name="T44" fmla="*/ 386 w 666"/>
                <a:gd name="T45" fmla="*/ 626 h 653"/>
                <a:gd name="T46" fmla="*/ 373 w 666"/>
                <a:gd name="T47" fmla="*/ 226 h 653"/>
                <a:gd name="T48" fmla="*/ 413 w 666"/>
                <a:gd name="T49" fmla="*/ 240 h 653"/>
                <a:gd name="T50" fmla="*/ 400 w 666"/>
                <a:gd name="T51" fmla="*/ 546 h 653"/>
                <a:gd name="T52" fmla="*/ 600 w 666"/>
                <a:gd name="T53" fmla="*/ 560 h 653"/>
                <a:gd name="T54" fmla="*/ 613 w 666"/>
                <a:gd name="T55" fmla="*/ 253 h 653"/>
                <a:gd name="T56" fmla="*/ 413 w 666"/>
                <a:gd name="T57" fmla="*/ 240 h 653"/>
                <a:gd name="T58" fmla="*/ 586 w 666"/>
                <a:gd name="T59" fmla="*/ 266 h 653"/>
                <a:gd name="T60" fmla="*/ 426 w 666"/>
                <a:gd name="T61" fmla="*/ 533 h 653"/>
                <a:gd name="T62" fmla="*/ 240 w 666"/>
                <a:gd name="T63" fmla="*/ 533 h 653"/>
                <a:gd name="T64" fmla="*/ 240 w 666"/>
                <a:gd name="T65" fmla="*/ 573 h 653"/>
                <a:gd name="T66" fmla="*/ 240 w 666"/>
                <a:gd name="T67" fmla="*/ 533 h 653"/>
                <a:gd name="T68" fmla="*/ 486 w 666"/>
                <a:gd name="T69" fmla="*/ 593 h 653"/>
                <a:gd name="T70" fmla="*/ 526 w 666"/>
                <a:gd name="T71" fmla="*/ 59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6" h="653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lnTo>
                    <a:pt x="0" y="560"/>
                  </a:lnTo>
                  <a:cubicBezTo>
                    <a:pt x="0" y="589"/>
                    <a:pt x="24" y="613"/>
                    <a:pt x="53" y="613"/>
                  </a:cubicBezTo>
                  <a:lnTo>
                    <a:pt x="333" y="613"/>
                  </a:lnTo>
                  <a:lnTo>
                    <a:pt x="333" y="586"/>
                  </a:lnTo>
                  <a:lnTo>
                    <a:pt x="53" y="586"/>
                  </a:lnTo>
                  <a:cubicBezTo>
                    <a:pt x="38" y="586"/>
                    <a:pt x="26" y="575"/>
                    <a:pt x="26" y="560"/>
                  </a:cubicBezTo>
                  <a:lnTo>
                    <a:pt x="26" y="53"/>
                  </a:lnTo>
                  <a:cubicBezTo>
                    <a:pt x="26" y="38"/>
                    <a:pt x="38" y="26"/>
                    <a:pt x="53" y="26"/>
                  </a:cubicBezTo>
                  <a:lnTo>
                    <a:pt x="426" y="26"/>
                  </a:lnTo>
                  <a:cubicBezTo>
                    <a:pt x="441" y="26"/>
                    <a:pt x="453" y="38"/>
                    <a:pt x="453" y="53"/>
                  </a:cubicBezTo>
                  <a:lnTo>
                    <a:pt x="453" y="173"/>
                  </a:lnTo>
                  <a:lnTo>
                    <a:pt x="480" y="173"/>
                  </a:lnTo>
                  <a:lnTo>
                    <a:pt x="480" y="53"/>
                  </a:lnTo>
                  <a:cubicBezTo>
                    <a:pt x="480" y="24"/>
                    <a:pt x="456" y="0"/>
                    <a:pt x="426" y="0"/>
                  </a:cubicBezTo>
                  <a:lnTo>
                    <a:pt x="53" y="0"/>
                  </a:lnTo>
                  <a:close/>
                  <a:moveTo>
                    <a:pt x="66" y="53"/>
                  </a:moveTo>
                  <a:cubicBezTo>
                    <a:pt x="59" y="53"/>
                    <a:pt x="53" y="59"/>
                    <a:pt x="53" y="66"/>
                  </a:cubicBezTo>
                  <a:lnTo>
                    <a:pt x="53" y="506"/>
                  </a:lnTo>
                  <a:cubicBezTo>
                    <a:pt x="53" y="514"/>
                    <a:pt x="59" y="520"/>
                    <a:pt x="66" y="520"/>
                  </a:cubicBezTo>
                  <a:lnTo>
                    <a:pt x="333" y="520"/>
                  </a:lnTo>
                  <a:lnTo>
                    <a:pt x="333" y="493"/>
                  </a:lnTo>
                  <a:lnTo>
                    <a:pt x="80" y="493"/>
                  </a:lnTo>
                  <a:lnTo>
                    <a:pt x="80" y="80"/>
                  </a:lnTo>
                  <a:lnTo>
                    <a:pt x="400" y="80"/>
                  </a:lnTo>
                  <a:lnTo>
                    <a:pt x="400" y="173"/>
                  </a:lnTo>
                  <a:lnTo>
                    <a:pt x="426" y="173"/>
                  </a:lnTo>
                  <a:lnTo>
                    <a:pt x="426" y="66"/>
                  </a:lnTo>
                  <a:cubicBezTo>
                    <a:pt x="426" y="59"/>
                    <a:pt x="421" y="53"/>
                    <a:pt x="413" y="53"/>
                  </a:cubicBezTo>
                  <a:lnTo>
                    <a:pt x="66" y="53"/>
                  </a:lnTo>
                  <a:close/>
                  <a:moveTo>
                    <a:pt x="386" y="186"/>
                  </a:moveTo>
                  <a:cubicBezTo>
                    <a:pt x="365" y="186"/>
                    <a:pt x="346" y="205"/>
                    <a:pt x="346" y="226"/>
                  </a:cubicBezTo>
                  <a:lnTo>
                    <a:pt x="346" y="613"/>
                  </a:lnTo>
                  <a:cubicBezTo>
                    <a:pt x="346" y="635"/>
                    <a:pt x="365" y="653"/>
                    <a:pt x="386" y="653"/>
                  </a:cubicBezTo>
                  <a:lnTo>
                    <a:pt x="626" y="653"/>
                  </a:lnTo>
                  <a:cubicBezTo>
                    <a:pt x="648" y="653"/>
                    <a:pt x="666" y="635"/>
                    <a:pt x="666" y="613"/>
                  </a:cubicBezTo>
                  <a:lnTo>
                    <a:pt x="666" y="226"/>
                  </a:lnTo>
                  <a:cubicBezTo>
                    <a:pt x="666" y="205"/>
                    <a:pt x="648" y="186"/>
                    <a:pt x="626" y="186"/>
                  </a:cubicBezTo>
                  <a:lnTo>
                    <a:pt x="386" y="186"/>
                  </a:lnTo>
                  <a:close/>
                  <a:moveTo>
                    <a:pt x="386" y="213"/>
                  </a:moveTo>
                  <a:lnTo>
                    <a:pt x="626" y="213"/>
                  </a:lnTo>
                  <a:cubicBezTo>
                    <a:pt x="634" y="213"/>
                    <a:pt x="640" y="219"/>
                    <a:pt x="640" y="226"/>
                  </a:cubicBezTo>
                  <a:lnTo>
                    <a:pt x="640" y="613"/>
                  </a:lnTo>
                  <a:cubicBezTo>
                    <a:pt x="640" y="621"/>
                    <a:pt x="634" y="626"/>
                    <a:pt x="626" y="626"/>
                  </a:cubicBezTo>
                  <a:lnTo>
                    <a:pt x="386" y="626"/>
                  </a:lnTo>
                  <a:cubicBezTo>
                    <a:pt x="379" y="626"/>
                    <a:pt x="373" y="621"/>
                    <a:pt x="373" y="613"/>
                  </a:cubicBezTo>
                  <a:lnTo>
                    <a:pt x="373" y="226"/>
                  </a:lnTo>
                  <a:cubicBezTo>
                    <a:pt x="373" y="219"/>
                    <a:pt x="379" y="213"/>
                    <a:pt x="386" y="213"/>
                  </a:cubicBezTo>
                  <a:close/>
                  <a:moveTo>
                    <a:pt x="413" y="240"/>
                  </a:moveTo>
                  <a:cubicBezTo>
                    <a:pt x="406" y="240"/>
                    <a:pt x="400" y="246"/>
                    <a:pt x="400" y="253"/>
                  </a:cubicBezTo>
                  <a:lnTo>
                    <a:pt x="400" y="546"/>
                  </a:lnTo>
                  <a:cubicBezTo>
                    <a:pt x="400" y="554"/>
                    <a:pt x="406" y="560"/>
                    <a:pt x="413" y="560"/>
                  </a:cubicBezTo>
                  <a:lnTo>
                    <a:pt x="600" y="560"/>
                  </a:lnTo>
                  <a:cubicBezTo>
                    <a:pt x="607" y="560"/>
                    <a:pt x="613" y="554"/>
                    <a:pt x="613" y="546"/>
                  </a:cubicBezTo>
                  <a:lnTo>
                    <a:pt x="613" y="253"/>
                  </a:lnTo>
                  <a:cubicBezTo>
                    <a:pt x="613" y="246"/>
                    <a:pt x="607" y="240"/>
                    <a:pt x="600" y="240"/>
                  </a:cubicBezTo>
                  <a:lnTo>
                    <a:pt x="413" y="240"/>
                  </a:lnTo>
                  <a:close/>
                  <a:moveTo>
                    <a:pt x="426" y="266"/>
                  </a:moveTo>
                  <a:lnTo>
                    <a:pt x="586" y="266"/>
                  </a:lnTo>
                  <a:lnTo>
                    <a:pt x="586" y="533"/>
                  </a:lnTo>
                  <a:lnTo>
                    <a:pt x="426" y="533"/>
                  </a:lnTo>
                  <a:lnTo>
                    <a:pt x="426" y="266"/>
                  </a:lnTo>
                  <a:close/>
                  <a:moveTo>
                    <a:pt x="240" y="533"/>
                  </a:moveTo>
                  <a:cubicBezTo>
                    <a:pt x="229" y="533"/>
                    <a:pt x="220" y="542"/>
                    <a:pt x="220" y="553"/>
                  </a:cubicBezTo>
                  <a:cubicBezTo>
                    <a:pt x="220" y="564"/>
                    <a:pt x="229" y="573"/>
                    <a:pt x="240" y="573"/>
                  </a:cubicBezTo>
                  <a:cubicBezTo>
                    <a:pt x="251" y="573"/>
                    <a:pt x="260" y="564"/>
                    <a:pt x="260" y="553"/>
                  </a:cubicBezTo>
                  <a:cubicBezTo>
                    <a:pt x="260" y="542"/>
                    <a:pt x="251" y="533"/>
                    <a:pt x="240" y="533"/>
                  </a:cubicBezTo>
                  <a:close/>
                  <a:moveTo>
                    <a:pt x="506" y="573"/>
                  </a:moveTo>
                  <a:cubicBezTo>
                    <a:pt x="495" y="573"/>
                    <a:pt x="486" y="582"/>
                    <a:pt x="486" y="593"/>
                  </a:cubicBezTo>
                  <a:cubicBezTo>
                    <a:pt x="486" y="604"/>
                    <a:pt x="495" y="613"/>
                    <a:pt x="506" y="613"/>
                  </a:cubicBezTo>
                  <a:cubicBezTo>
                    <a:pt x="518" y="613"/>
                    <a:pt x="526" y="604"/>
                    <a:pt x="526" y="593"/>
                  </a:cubicBezTo>
                  <a:cubicBezTo>
                    <a:pt x="526" y="582"/>
                    <a:pt x="518" y="573"/>
                    <a:pt x="506" y="5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xmlns="" id="{424E78E7-C839-4A33-BFCA-0C9590F83F6A}"/>
              </a:ext>
            </a:extLst>
          </p:cNvPr>
          <p:cNvCxnSpPr>
            <a:stCxn id="286" idx="6"/>
            <a:endCxn id="291" idx="1"/>
          </p:cNvCxnSpPr>
          <p:nvPr/>
        </p:nvCxnSpPr>
        <p:spPr>
          <a:xfrm flipV="1">
            <a:off x="4525142" y="4572814"/>
            <a:ext cx="300022" cy="26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xmlns="" id="{26C26244-56DF-411F-8B8B-A5D4099DC622}"/>
              </a:ext>
            </a:extLst>
          </p:cNvPr>
          <p:cNvSpPr txBox="1"/>
          <p:nvPr/>
        </p:nvSpPr>
        <p:spPr>
          <a:xfrm>
            <a:off x="3946574" y="479308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주문확인</a:t>
            </a:r>
          </a:p>
        </p:txBody>
      </p: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xmlns="" id="{0912A052-0BD9-4FC4-A800-31A96DB7AC37}"/>
              </a:ext>
            </a:extLst>
          </p:cNvPr>
          <p:cNvCxnSpPr>
            <a:cxnSpLocks/>
            <a:stCxn id="325" idx="3"/>
            <a:endCxn id="286" idx="2"/>
          </p:cNvCxnSpPr>
          <p:nvPr/>
        </p:nvCxnSpPr>
        <p:spPr>
          <a:xfrm>
            <a:off x="3808768" y="4573897"/>
            <a:ext cx="268569" cy="1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다이아몬드 290">
            <a:extLst>
              <a:ext uri="{FF2B5EF4-FFF2-40B4-BE49-F238E27FC236}">
                <a16:creationId xmlns:a16="http://schemas.microsoft.com/office/drawing/2014/main" xmlns="" id="{8AF0C5C5-1FB8-464D-98D9-A9BEF5F6254D}"/>
              </a:ext>
            </a:extLst>
          </p:cNvPr>
          <p:cNvSpPr/>
          <p:nvPr/>
        </p:nvSpPr>
        <p:spPr>
          <a:xfrm>
            <a:off x="4825164" y="4324331"/>
            <a:ext cx="501957" cy="496965"/>
          </a:xfrm>
          <a:prstGeom prst="diamond">
            <a:avLst/>
          </a:prstGeom>
          <a:solidFill>
            <a:srgbClr val="083763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발송가능</a:t>
            </a:r>
          </a:p>
        </p:txBody>
      </p: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xmlns="" id="{C5F9B11D-EC84-4985-9705-4BEBC3607645}"/>
              </a:ext>
            </a:extLst>
          </p:cNvPr>
          <p:cNvCxnSpPr>
            <a:stCxn id="291" idx="3"/>
            <a:endCxn id="317" idx="2"/>
          </p:cNvCxnSpPr>
          <p:nvPr/>
        </p:nvCxnSpPr>
        <p:spPr>
          <a:xfrm flipV="1">
            <a:off x="5327121" y="4572267"/>
            <a:ext cx="330368" cy="5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xmlns="" id="{3EE3BF01-79B8-4F84-B792-93B2CB08875C}"/>
              </a:ext>
            </a:extLst>
          </p:cNvPr>
          <p:cNvSpPr txBox="1"/>
          <p:nvPr/>
        </p:nvSpPr>
        <p:spPr>
          <a:xfrm>
            <a:off x="5299468" y="435891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85DA6"/>
                </a:solidFill>
              </a:rPr>
              <a:t>yes</a:t>
            </a:r>
            <a:endParaRPr lang="ko-KR" altLang="en-US" sz="1000" b="1" dirty="0">
              <a:solidFill>
                <a:srgbClr val="085DA6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xmlns="" id="{68040A0B-F53A-4E49-86B6-25967A842368}"/>
              </a:ext>
            </a:extLst>
          </p:cNvPr>
          <p:cNvSpPr txBox="1"/>
          <p:nvPr/>
        </p:nvSpPr>
        <p:spPr>
          <a:xfrm>
            <a:off x="4761000" y="4029664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85DA6"/>
                </a:solidFill>
              </a:rPr>
              <a:t>no</a:t>
            </a:r>
            <a:endParaRPr lang="ko-KR" altLang="en-US" sz="1000" b="1" dirty="0">
              <a:solidFill>
                <a:srgbClr val="085DA6"/>
              </a:solidFill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xmlns="" id="{3EE17740-F55C-4AD9-9074-429325F48C69}"/>
              </a:ext>
            </a:extLst>
          </p:cNvPr>
          <p:cNvSpPr txBox="1"/>
          <p:nvPr/>
        </p:nvSpPr>
        <p:spPr>
          <a:xfrm>
            <a:off x="3719666" y="436906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85DA6"/>
                </a:solidFill>
              </a:rPr>
              <a:t>있음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xmlns="" id="{6C3BC519-2655-4F10-B055-32C0C907745B}"/>
              </a:ext>
            </a:extLst>
          </p:cNvPr>
          <p:cNvSpPr txBox="1"/>
          <p:nvPr/>
        </p:nvSpPr>
        <p:spPr>
          <a:xfrm>
            <a:off x="3468497" y="475307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85DA6"/>
                </a:solidFill>
              </a:rPr>
              <a:t>없음</a:t>
            </a:r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xmlns="" id="{39763CD7-6DDA-4A57-885F-C49A9D7530DB}"/>
              </a:ext>
            </a:extLst>
          </p:cNvPr>
          <p:cNvSpPr/>
          <p:nvPr/>
        </p:nvSpPr>
        <p:spPr>
          <a:xfrm>
            <a:off x="6389801" y="4342785"/>
            <a:ext cx="467485" cy="46875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xmlns="" id="{10E023B0-F01A-4D30-AD32-D9FDAF53D86E}"/>
              </a:ext>
            </a:extLst>
          </p:cNvPr>
          <p:cNvSpPr txBox="1"/>
          <p:nvPr/>
        </p:nvSpPr>
        <p:spPr>
          <a:xfrm>
            <a:off x="6260933" y="479330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상품전달</a:t>
            </a:r>
          </a:p>
        </p:txBody>
      </p:sp>
      <p:sp>
        <p:nvSpPr>
          <p:cNvPr id="299" name="Box">
            <a:extLst>
              <a:ext uri="{FF2B5EF4-FFF2-40B4-BE49-F238E27FC236}">
                <a16:creationId xmlns:a16="http://schemas.microsoft.com/office/drawing/2014/main" xmlns="" id="{AE3661D6-612D-417B-A2BD-21036AD6B6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75578" y="4464743"/>
            <a:ext cx="307268" cy="230451"/>
          </a:xfrm>
          <a:custGeom>
            <a:avLst/>
            <a:gdLst>
              <a:gd name="T0" fmla="*/ 576 w 673"/>
              <a:gd name="T1" fmla="*/ 0 h 506"/>
              <a:gd name="T2" fmla="*/ 211 w 673"/>
              <a:gd name="T3" fmla="*/ 0 h 506"/>
              <a:gd name="T4" fmla="*/ 203 w 673"/>
              <a:gd name="T5" fmla="*/ 3 h 506"/>
              <a:gd name="T6" fmla="*/ 64 w 673"/>
              <a:gd name="T7" fmla="*/ 109 h 506"/>
              <a:gd name="T8" fmla="*/ 59 w 673"/>
              <a:gd name="T9" fmla="*/ 114 h 506"/>
              <a:gd name="T10" fmla="*/ 6 w 673"/>
              <a:gd name="T11" fmla="*/ 221 h 506"/>
              <a:gd name="T12" fmla="*/ 24 w 673"/>
              <a:gd name="T13" fmla="*/ 238 h 506"/>
              <a:gd name="T14" fmla="*/ 58 w 673"/>
              <a:gd name="T15" fmla="*/ 221 h 506"/>
              <a:gd name="T16" fmla="*/ 58 w 673"/>
              <a:gd name="T17" fmla="*/ 493 h 506"/>
              <a:gd name="T18" fmla="*/ 71 w 673"/>
              <a:gd name="T19" fmla="*/ 506 h 506"/>
              <a:gd name="T20" fmla="*/ 471 w 673"/>
              <a:gd name="T21" fmla="*/ 506 h 506"/>
              <a:gd name="T22" fmla="*/ 482 w 673"/>
              <a:gd name="T23" fmla="*/ 501 h 506"/>
              <a:gd name="T24" fmla="*/ 588 w 673"/>
              <a:gd name="T25" fmla="*/ 368 h 506"/>
              <a:gd name="T26" fmla="*/ 591 w 673"/>
              <a:gd name="T27" fmla="*/ 360 h 506"/>
              <a:gd name="T28" fmla="*/ 591 w 673"/>
              <a:gd name="T29" fmla="*/ 232 h 506"/>
              <a:gd name="T30" fmla="*/ 667 w 673"/>
              <a:gd name="T31" fmla="*/ 156 h 506"/>
              <a:gd name="T32" fmla="*/ 669 w 673"/>
              <a:gd name="T33" fmla="*/ 140 h 506"/>
              <a:gd name="T34" fmla="*/ 591 w 673"/>
              <a:gd name="T35" fmla="*/ 8 h 506"/>
              <a:gd name="T36" fmla="*/ 576 w 673"/>
              <a:gd name="T37" fmla="*/ 0 h 506"/>
              <a:gd name="T38" fmla="*/ 215 w 673"/>
              <a:gd name="T39" fmla="*/ 26 h 506"/>
              <a:gd name="T40" fmla="*/ 546 w 673"/>
              <a:gd name="T41" fmla="*/ 26 h 506"/>
              <a:gd name="T42" fmla="*/ 466 w 673"/>
              <a:gd name="T43" fmla="*/ 106 h 506"/>
              <a:gd name="T44" fmla="*/ 111 w 673"/>
              <a:gd name="T45" fmla="*/ 106 h 506"/>
              <a:gd name="T46" fmla="*/ 215 w 673"/>
              <a:gd name="T47" fmla="*/ 26 h 506"/>
              <a:gd name="T48" fmla="*/ 575 w 673"/>
              <a:gd name="T49" fmla="*/ 35 h 506"/>
              <a:gd name="T50" fmla="*/ 641 w 673"/>
              <a:gd name="T51" fmla="*/ 144 h 506"/>
              <a:gd name="T52" fmla="*/ 554 w 673"/>
              <a:gd name="T53" fmla="*/ 232 h 506"/>
              <a:gd name="T54" fmla="*/ 488 w 673"/>
              <a:gd name="T55" fmla="*/ 122 h 506"/>
              <a:gd name="T56" fmla="*/ 575 w 673"/>
              <a:gd name="T57" fmla="*/ 35 h 506"/>
              <a:gd name="T58" fmla="*/ 85 w 673"/>
              <a:gd name="T59" fmla="*/ 133 h 506"/>
              <a:gd name="T60" fmla="*/ 458 w 673"/>
              <a:gd name="T61" fmla="*/ 133 h 506"/>
              <a:gd name="T62" fmla="*/ 458 w 673"/>
              <a:gd name="T63" fmla="*/ 480 h 506"/>
              <a:gd name="T64" fmla="*/ 85 w 673"/>
              <a:gd name="T65" fmla="*/ 480 h 506"/>
              <a:gd name="T66" fmla="*/ 85 w 673"/>
              <a:gd name="T67" fmla="*/ 200 h 506"/>
              <a:gd name="T68" fmla="*/ 85 w 673"/>
              <a:gd name="T69" fmla="*/ 200 h 506"/>
              <a:gd name="T70" fmla="*/ 85 w 673"/>
              <a:gd name="T71" fmla="*/ 133 h 506"/>
              <a:gd name="T72" fmla="*/ 485 w 673"/>
              <a:gd name="T73" fmla="*/ 168 h 506"/>
              <a:gd name="T74" fmla="*/ 540 w 673"/>
              <a:gd name="T75" fmla="*/ 260 h 506"/>
              <a:gd name="T76" fmla="*/ 565 w 673"/>
              <a:gd name="T77" fmla="*/ 259 h 506"/>
              <a:gd name="T78" fmla="*/ 565 w 673"/>
              <a:gd name="T79" fmla="*/ 355 h 506"/>
              <a:gd name="T80" fmla="*/ 485 w 673"/>
              <a:gd name="T81" fmla="*/ 455 h 506"/>
              <a:gd name="T82" fmla="*/ 485 w 673"/>
              <a:gd name="T83" fmla="*/ 168 h 506"/>
              <a:gd name="T84" fmla="*/ 58 w 673"/>
              <a:gd name="T85" fmla="*/ 176 h 506"/>
              <a:gd name="T86" fmla="*/ 58 w 673"/>
              <a:gd name="T87" fmla="*/ 192 h 506"/>
              <a:gd name="T88" fmla="*/ 48 w 673"/>
              <a:gd name="T89" fmla="*/ 197 h 506"/>
              <a:gd name="T90" fmla="*/ 58 w 673"/>
              <a:gd name="T91" fmla="*/ 176 h 506"/>
              <a:gd name="T92" fmla="*/ 205 w 673"/>
              <a:gd name="T93" fmla="*/ 186 h 506"/>
              <a:gd name="T94" fmla="*/ 205 w 673"/>
              <a:gd name="T95" fmla="*/ 213 h 506"/>
              <a:gd name="T96" fmla="*/ 338 w 673"/>
              <a:gd name="T97" fmla="*/ 213 h 506"/>
              <a:gd name="T98" fmla="*/ 338 w 673"/>
              <a:gd name="T99" fmla="*/ 186 h 506"/>
              <a:gd name="T100" fmla="*/ 205 w 673"/>
              <a:gd name="T101" fmla="*/ 18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3" h="506">
                <a:moveTo>
                  <a:pt x="576" y="0"/>
                </a:moveTo>
                <a:lnTo>
                  <a:pt x="211" y="0"/>
                </a:lnTo>
                <a:cubicBezTo>
                  <a:pt x="208" y="0"/>
                  <a:pt x="205" y="1"/>
                  <a:pt x="203" y="3"/>
                </a:cubicBezTo>
                <a:lnTo>
                  <a:pt x="64" y="109"/>
                </a:lnTo>
                <a:cubicBezTo>
                  <a:pt x="61" y="111"/>
                  <a:pt x="60" y="112"/>
                  <a:pt x="59" y="114"/>
                </a:cubicBezTo>
                <a:lnTo>
                  <a:pt x="6" y="221"/>
                </a:lnTo>
                <a:cubicBezTo>
                  <a:pt x="0" y="232"/>
                  <a:pt x="12" y="244"/>
                  <a:pt x="24" y="238"/>
                </a:cubicBezTo>
                <a:lnTo>
                  <a:pt x="58" y="221"/>
                </a:lnTo>
                <a:lnTo>
                  <a:pt x="58" y="493"/>
                </a:lnTo>
                <a:cubicBezTo>
                  <a:pt x="58" y="501"/>
                  <a:pt x="64" y="506"/>
                  <a:pt x="71" y="506"/>
                </a:cubicBezTo>
                <a:lnTo>
                  <a:pt x="471" y="506"/>
                </a:lnTo>
                <a:cubicBezTo>
                  <a:pt x="476" y="506"/>
                  <a:pt x="479" y="504"/>
                  <a:pt x="482" y="501"/>
                </a:cubicBezTo>
                <a:cubicBezTo>
                  <a:pt x="517" y="457"/>
                  <a:pt x="553" y="413"/>
                  <a:pt x="588" y="368"/>
                </a:cubicBezTo>
                <a:cubicBezTo>
                  <a:pt x="590" y="366"/>
                  <a:pt x="591" y="363"/>
                  <a:pt x="591" y="360"/>
                </a:cubicBezTo>
                <a:lnTo>
                  <a:pt x="591" y="232"/>
                </a:lnTo>
                <a:cubicBezTo>
                  <a:pt x="616" y="207"/>
                  <a:pt x="642" y="181"/>
                  <a:pt x="667" y="156"/>
                </a:cubicBezTo>
                <a:cubicBezTo>
                  <a:pt x="672" y="152"/>
                  <a:pt x="673" y="145"/>
                  <a:pt x="669" y="140"/>
                </a:cubicBezTo>
                <a:lnTo>
                  <a:pt x="591" y="8"/>
                </a:lnTo>
                <a:cubicBezTo>
                  <a:pt x="586" y="1"/>
                  <a:pt x="582" y="0"/>
                  <a:pt x="576" y="0"/>
                </a:cubicBezTo>
                <a:close/>
                <a:moveTo>
                  <a:pt x="215" y="26"/>
                </a:moveTo>
                <a:lnTo>
                  <a:pt x="546" y="26"/>
                </a:lnTo>
                <a:lnTo>
                  <a:pt x="466" y="106"/>
                </a:lnTo>
                <a:lnTo>
                  <a:pt x="111" y="106"/>
                </a:lnTo>
                <a:lnTo>
                  <a:pt x="215" y="26"/>
                </a:lnTo>
                <a:close/>
                <a:moveTo>
                  <a:pt x="575" y="35"/>
                </a:moveTo>
                <a:lnTo>
                  <a:pt x="641" y="144"/>
                </a:lnTo>
                <a:lnTo>
                  <a:pt x="554" y="232"/>
                </a:lnTo>
                <a:lnTo>
                  <a:pt x="488" y="122"/>
                </a:lnTo>
                <a:lnTo>
                  <a:pt x="575" y="35"/>
                </a:lnTo>
                <a:close/>
                <a:moveTo>
                  <a:pt x="85" y="133"/>
                </a:moveTo>
                <a:lnTo>
                  <a:pt x="458" y="133"/>
                </a:lnTo>
                <a:lnTo>
                  <a:pt x="458" y="480"/>
                </a:lnTo>
                <a:lnTo>
                  <a:pt x="85" y="480"/>
                </a:lnTo>
                <a:lnTo>
                  <a:pt x="85" y="200"/>
                </a:lnTo>
                <a:lnTo>
                  <a:pt x="85" y="200"/>
                </a:lnTo>
                <a:lnTo>
                  <a:pt x="85" y="133"/>
                </a:lnTo>
                <a:close/>
                <a:moveTo>
                  <a:pt x="485" y="168"/>
                </a:moveTo>
                <a:lnTo>
                  <a:pt x="540" y="260"/>
                </a:lnTo>
                <a:cubicBezTo>
                  <a:pt x="547" y="269"/>
                  <a:pt x="556" y="267"/>
                  <a:pt x="565" y="259"/>
                </a:cubicBezTo>
                <a:lnTo>
                  <a:pt x="565" y="355"/>
                </a:lnTo>
                <a:lnTo>
                  <a:pt x="485" y="455"/>
                </a:lnTo>
                <a:lnTo>
                  <a:pt x="485" y="168"/>
                </a:lnTo>
                <a:close/>
                <a:moveTo>
                  <a:pt x="58" y="176"/>
                </a:moveTo>
                <a:lnTo>
                  <a:pt x="58" y="192"/>
                </a:lnTo>
                <a:lnTo>
                  <a:pt x="48" y="197"/>
                </a:lnTo>
                <a:lnTo>
                  <a:pt x="58" y="176"/>
                </a:lnTo>
                <a:close/>
                <a:moveTo>
                  <a:pt x="205" y="186"/>
                </a:moveTo>
                <a:cubicBezTo>
                  <a:pt x="187" y="186"/>
                  <a:pt x="187" y="213"/>
                  <a:pt x="205" y="213"/>
                </a:cubicBezTo>
                <a:lnTo>
                  <a:pt x="338" y="213"/>
                </a:lnTo>
                <a:cubicBezTo>
                  <a:pt x="356" y="213"/>
                  <a:pt x="356" y="186"/>
                  <a:pt x="338" y="186"/>
                </a:cubicBezTo>
                <a:lnTo>
                  <a:pt x="205" y="18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xmlns="" id="{5C7ABCC4-F36A-4622-92E9-CB385329FFD8}"/>
              </a:ext>
            </a:extLst>
          </p:cNvPr>
          <p:cNvCxnSpPr>
            <a:stCxn id="317" idx="6"/>
            <a:endCxn id="297" idx="2"/>
          </p:cNvCxnSpPr>
          <p:nvPr/>
        </p:nvCxnSpPr>
        <p:spPr>
          <a:xfrm>
            <a:off x="6105294" y="4572267"/>
            <a:ext cx="284507" cy="4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Hand">
            <a:extLst>
              <a:ext uri="{FF2B5EF4-FFF2-40B4-BE49-F238E27FC236}">
                <a16:creationId xmlns:a16="http://schemas.microsoft.com/office/drawing/2014/main" xmlns="" id="{730CB361-8B7F-4EDE-93C0-AC017C662A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77964" y="4410492"/>
            <a:ext cx="215913" cy="288818"/>
          </a:xfrm>
          <a:custGeom>
            <a:avLst/>
            <a:gdLst>
              <a:gd name="T0" fmla="*/ 289 w 502"/>
              <a:gd name="T1" fmla="*/ 0 h 667"/>
              <a:gd name="T2" fmla="*/ 235 w 502"/>
              <a:gd name="T3" fmla="*/ 54 h 667"/>
              <a:gd name="T4" fmla="*/ 235 w 502"/>
              <a:gd name="T5" fmla="*/ 62 h 667"/>
              <a:gd name="T6" fmla="*/ 209 w 502"/>
              <a:gd name="T7" fmla="*/ 54 h 667"/>
              <a:gd name="T8" fmla="*/ 154 w 502"/>
              <a:gd name="T9" fmla="*/ 105 h 667"/>
              <a:gd name="T10" fmla="*/ 154 w 502"/>
              <a:gd name="T11" fmla="*/ 392 h 667"/>
              <a:gd name="T12" fmla="*/ 110 w 502"/>
              <a:gd name="T13" fmla="*/ 339 h 667"/>
              <a:gd name="T14" fmla="*/ 26 w 502"/>
              <a:gd name="T15" fmla="*/ 339 h 667"/>
              <a:gd name="T16" fmla="*/ 25 w 502"/>
              <a:gd name="T17" fmla="*/ 422 h 667"/>
              <a:gd name="T18" fmla="*/ 179 w 502"/>
              <a:gd name="T19" fmla="*/ 620 h 667"/>
              <a:gd name="T20" fmla="*/ 274 w 502"/>
              <a:gd name="T21" fmla="*/ 667 h 667"/>
              <a:gd name="T22" fmla="*/ 382 w 502"/>
              <a:gd name="T23" fmla="*/ 667 h 667"/>
              <a:gd name="T24" fmla="*/ 502 w 502"/>
              <a:gd name="T25" fmla="*/ 547 h 667"/>
              <a:gd name="T26" fmla="*/ 502 w 502"/>
              <a:gd name="T27" fmla="*/ 160 h 667"/>
              <a:gd name="T28" fmla="*/ 494 w 502"/>
              <a:gd name="T29" fmla="*/ 121 h 667"/>
              <a:gd name="T30" fmla="*/ 449 w 502"/>
              <a:gd name="T31" fmla="*/ 94 h 667"/>
              <a:gd name="T32" fmla="*/ 422 w 502"/>
              <a:gd name="T33" fmla="*/ 101 h 667"/>
              <a:gd name="T34" fmla="*/ 422 w 502"/>
              <a:gd name="T35" fmla="*/ 94 h 667"/>
              <a:gd name="T36" fmla="*/ 409 w 502"/>
              <a:gd name="T37" fmla="*/ 45 h 667"/>
              <a:gd name="T38" fmla="*/ 369 w 502"/>
              <a:gd name="T39" fmla="*/ 27 h 667"/>
              <a:gd name="T40" fmla="*/ 338 w 502"/>
              <a:gd name="T41" fmla="*/ 36 h 667"/>
              <a:gd name="T42" fmla="*/ 289 w 502"/>
              <a:gd name="T43" fmla="*/ 0 h 667"/>
              <a:gd name="T44" fmla="*/ 289 w 502"/>
              <a:gd name="T45" fmla="*/ 27 h 667"/>
              <a:gd name="T46" fmla="*/ 315 w 502"/>
              <a:gd name="T47" fmla="*/ 54 h 667"/>
              <a:gd name="T48" fmla="*/ 315 w 502"/>
              <a:gd name="T49" fmla="*/ 294 h 667"/>
              <a:gd name="T50" fmla="*/ 342 w 502"/>
              <a:gd name="T51" fmla="*/ 294 h 667"/>
              <a:gd name="T52" fmla="*/ 342 w 502"/>
              <a:gd name="T53" fmla="*/ 80 h 667"/>
              <a:gd name="T54" fmla="*/ 347 w 502"/>
              <a:gd name="T55" fmla="*/ 62 h 667"/>
              <a:gd name="T56" fmla="*/ 369 w 502"/>
              <a:gd name="T57" fmla="*/ 54 h 667"/>
              <a:gd name="T58" fmla="*/ 388 w 502"/>
              <a:gd name="T59" fmla="*/ 61 h 667"/>
              <a:gd name="T60" fmla="*/ 395 w 502"/>
              <a:gd name="T61" fmla="*/ 94 h 667"/>
              <a:gd name="T62" fmla="*/ 395 w 502"/>
              <a:gd name="T63" fmla="*/ 320 h 667"/>
              <a:gd name="T64" fmla="*/ 422 w 502"/>
              <a:gd name="T65" fmla="*/ 320 h 667"/>
              <a:gd name="T66" fmla="*/ 422 w 502"/>
              <a:gd name="T67" fmla="*/ 160 h 667"/>
              <a:gd name="T68" fmla="*/ 426 w 502"/>
              <a:gd name="T69" fmla="*/ 133 h 667"/>
              <a:gd name="T70" fmla="*/ 449 w 502"/>
              <a:gd name="T71" fmla="*/ 120 h 667"/>
              <a:gd name="T72" fmla="*/ 471 w 502"/>
              <a:gd name="T73" fmla="*/ 133 h 667"/>
              <a:gd name="T74" fmla="*/ 475 w 502"/>
              <a:gd name="T75" fmla="*/ 160 h 667"/>
              <a:gd name="T76" fmla="*/ 475 w 502"/>
              <a:gd name="T77" fmla="*/ 547 h 667"/>
              <a:gd name="T78" fmla="*/ 382 w 502"/>
              <a:gd name="T79" fmla="*/ 640 h 667"/>
              <a:gd name="T80" fmla="*/ 274 w 502"/>
              <a:gd name="T81" fmla="*/ 640 h 667"/>
              <a:gd name="T82" fmla="*/ 201 w 502"/>
              <a:gd name="T83" fmla="*/ 604 h 667"/>
              <a:gd name="T84" fmla="*/ 45 w 502"/>
              <a:gd name="T85" fmla="*/ 404 h 667"/>
              <a:gd name="T86" fmla="*/ 45 w 502"/>
              <a:gd name="T87" fmla="*/ 358 h 667"/>
              <a:gd name="T88" fmla="*/ 91 w 502"/>
              <a:gd name="T89" fmla="*/ 358 h 667"/>
              <a:gd name="T90" fmla="*/ 157 w 502"/>
              <a:gd name="T91" fmla="*/ 437 h 667"/>
              <a:gd name="T92" fmla="*/ 181 w 502"/>
              <a:gd name="T93" fmla="*/ 428 h 667"/>
              <a:gd name="T94" fmla="*/ 181 w 502"/>
              <a:gd name="T95" fmla="*/ 106 h 667"/>
              <a:gd name="T96" fmla="*/ 209 w 502"/>
              <a:gd name="T97" fmla="*/ 80 h 667"/>
              <a:gd name="T98" fmla="*/ 227 w 502"/>
              <a:gd name="T99" fmla="*/ 87 h 667"/>
              <a:gd name="T100" fmla="*/ 235 w 502"/>
              <a:gd name="T101" fmla="*/ 107 h 667"/>
              <a:gd name="T102" fmla="*/ 235 w 502"/>
              <a:gd name="T103" fmla="*/ 307 h 667"/>
              <a:gd name="T104" fmla="*/ 262 w 502"/>
              <a:gd name="T105" fmla="*/ 307 h 667"/>
              <a:gd name="T106" fmla="*/ 262 w 502"/>
              <a:gd name="T107" fmla="*/ 54 h 667"/>
              <a:gd name="T108" fmla="*/ 289 w 502"/>
              <a:gd name="T109" fmla="*/ 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02" h="667">
                <a:moveTo>
                  <a:pt x="289" y="0"/>
                </a:moveTo>
                <a:cubicBezTo>
                  <a:pt x="256" y="0"/>
                  <a:pt x="235" y="28"/>
                  <a:pt x="235" y="54"/>
                </a:cubicBezTo>
                <a:lnTo>
                  <a:pt x="235" y="62"/>
                </a:lnTo>
                <a:cubicBezTo>
                  <a:pt x="227" y="57"/>
                  <a:pt x="218" y="54"/>
                  <a:pt x="209" y="54"/>
                </a:cubicBezTo>
                <a:cubicBezTo>
                  <a:pt x="183" y="54"/>
                  <a:pt x="156" y="73"/>
                  <a:pt x="154" y="105"/>
                </a:cubicBezTo>
                <a:cubicBezTo>
                  <a:pt x="154" y="201"/>
                  <a:pt x="154" y="296"/>
                  <a:pt x="154" y="392"/>
                </a:cubicBezTo>
                <a:cubicBezTo>
                  <a:pt x="139" y="374"/>
                  <a:pt x="125" y="357"/>
                  <a:pt x="110" y="339"/>
                </a:cubicBezTo>
                <a:cubicBezTo>
                  <a:pt x="88" y="315"/>
                  <a:pt x="50" y="315"/>
                  <a:pt x="26" y="339"/>
                </a:cubicBezTo>
                <a:cubicBezTo>
                  <a:pt x="0" y="364"/>
                  <a:pt x="11" y="407"/>
                  <a:pt x="25" y="422"/>
                </a:cubicBezTo>
                <a:lnTo>
                  <a:pt x="179" y="620"/>
                </a:lnTo>
                <a:cubicBezTo>
                  <a:pt x="202" y="650"/>
                  <a:pt x="237" y="667"/>
                  <a:pt x="274" y="667"/>
                </a:cubicBezTo>
                <a:lnTo>
                  <a:pt x="382" y="667"/>
                </a:lnTo>
                <a:cubicBezTo>
                  <a:pt x="448" y="667"/>
                  <a:pt x="502" y="613"/>
                  <a:pt x="502" y="547"/>
                </a:cubicBezTo>
                <a:lnTo>
                  <a:pt x="502" y="160"/>
                </a:lnTo>
                <a:cubicBezTo>
                  <a:pt x="502" y="151"/>
                  <a:pt x="501" y="135"/>
                  <a:pt x="494" y="121"/>
                </a:cubicBezTo>
                <a:cubicBezTo>
                  <a:pt x="488" y="107"/>
                  <a:pt x="471" y="94"/>
                  <a:pt x="449" y="94"/>
                </a:cubicBezTo>
                <a:cubicBezTo>
                  <a:pt x="438" y="94"/>
                  <a:pt x="429" y="97"/>
                  <a:pt x="422" y="101"/>
                </a:cubicBezTo>
                <a:lnTo>
                  <a:pt x="422" y="94"/>
                </a:lnTo>
                <a:cubicBezTo>
                  <a:pt x="422" y="74"/>
                  <a:pt x="418" y="57"/>
                  <a:pt x="409" y="45"/>
                </a:cubicBezTo>
                <a:cubicBezTo>
                  <a:pt x="400" y="33"/>
                  <a:pt x="385" y="27"/>
                  <a:pt x="369" y="27"/>
                </a:cubicBezTo>
                <a:cubicBezTo>
                  <a:pt x="356" y="27"/>
                  <a:pt x="347" y="31"/>
                  <a:pt x="338" y="36"/>
                </a:cubicBezTo>
                <a:cubicBezTo>
                  <a:pt x="332" y="17"/>
                  <a:pt x="314" y="0"/>
                  <a:pt x="289" y="0"/>
                </a:cubicBezTo>
                <a:close/>
                <a:moveTo>
                  <a:pt x="289" y="27"/>
                </a:moveTo>
                <a:cubicBezTo>
                  <a:pt x="306" y="27"/>
                  <a:pt x="315" y="42"/>
                  <a:pt x="315" y="54"/>
                </a:cubicBezTo>
                <a:lnTo>
                  <a:pt x="315" y="294"/>
                </a:lnTo>
                <a:lnTo>
                  <a:pt x="342" y="294"/>
                </a:lnTo>
                <a:lnTo>
                  <a:pt x="342" y="80"/>
                </a:lnTo>
                <a:cubicBezTo>
                  <a:pt x="342" y="73"/>
                  <a:pt x="344" y="66"/>
                  <a:pt x="347" y="62"/>
                </a:cubicBezTo>
                <a:cubicBezTo>
                  <a:pt x="351" y="57"/>
                  <a:pt x="356" y="54"/>
                  <a:pt x="369" y="54"/>
                </a:cubicBezTo>
                <a:cubicBezTo>
                  <a:pt x="379" y="54"/>
                  <a:pt x="384" y="56"/>
                  <a:pt x="388" y="61"/>
                </a:cubicBezTo>
                <a:cubicBezTo>
                  <a:pt x="392" y="66"/>
                  <a:pt x="395" y="77"/>
                  <a:pt x="395" y="94"/>
                </a:cubicBezTo>
                <a:lnTo>
                  <a:pt x="395" y="320"/>
                </a:lnTo>
                <a:lnTo>
                  <a:pt x="422" y="320"/>
                </a:lnTo>
                <a:lnTo>
                  <a:pt x="422" y="160"/>
                </a:lnTo>
                <a:cubicBezTo>
                  <a:pt x="422" y="152"/>
                  <a:pt x="423" y="140"/>
                  <a:pt x="426" y="133"/>
                </a:cubicBezTo>
                <a:cubicBezTo>
                  <a:pt x="430" y="125"/>
                  <a:pt x="434" y="120"/>
                  <a:pt x="449" y="120"/>
                </a:cubicBezTo>
                <a:cubicBezTo>
                  <a:pt x="463" y="120"/>
                  <a:pt x="467" y="125"/>
                  <a:pt x="471" y="133"/>
                </a:cubicBezTo>
                <a:cubicBezTo>
                  <a:pt x="474" y="140"/>
                  <a:pt x="475" y="152"/>
                  <a:pt x="475" y="160"/>
                </a:cubicBezTo>
                <a:lnTo>
                  <a:pt x="475" y="547"/>
                </a:lnTo>
                <a:cubicBezTo>
                  <a:pt x="475" y="599"/>
                  <a:pt x="433" y="640"/>
                  <a:pt x="382" y="640"/>
                </a:cubicBezTo>
                <a:lnTo>
                  <a:pt x="274" y="640"/>
                </a:lnTo>
                <a:cubicBezTo>
                  <a:pt x="244" y="640"/>
                  <a:pt x="218" y="628"/>
                  <a:pt x="201" y="604"/>
                </a:cubicBezTo>
                <a:cubicBezTo>
                  <a:pt x="146" y="535"/>
                  <a:pt x="91" y="464"/>
                  <a:pt x="45" y="404"/>
                </a:cubicBezTo>
                <a:cubicBezTo>
                  <a:pt x="32" y="386"/>
                  <a:pt x="33" y="369"/>
                  <a:pt x="45" y="358"/>
                </a:cubicBezTo>
                <a:cubicBezTo>
                  <a:pt x="58" y="344"/>
                  <a:pt x="78" y="344"/>
                  <a:pt x="91" y="358"/>
                </a:cubicBezTo>
                <a:lnTo>
                  <a:pt x="157" y="437"/>
                </a:lnTo>
                <a:cubicBezTo>
                  <a:pt x="165" y="447"/>
                  <a:pt x="181" y="441"/>
                  <a:pt x="181" y="428"/>
                </a:cubicBezTo>
                <a:lnTo>
                  <a:pt x="181" y="106"/>
                </a:lnTo>
                <a:cubicBezTo>
                  <a:pt x="181" y="88"/>
                  <a:pt x="196" y="80"/>
                  <a:pt x="209" y="80"/>
                </a:cubicBezTo>
                <a:cubicBezTo>
                  <a:pt x="215" y="80"/>
                  <a:pt x="222" y="83"/>
                  <a:pt x="227" y="87"/>
                </a:cubicBezTo>
                <a:cubicBezTo>
                  <a:pt x="232" y="92"/>
                  <a:pt x="235" y="97"/>
                  <a:pt x="235" y="107"/>
                </a:cubicBezTo>
                <a:lnTo>
                  <a:pt x="235" y="307"/>
                </a:lnTo>
                <a:lnTo>
                  <a:pt x="262" y="307"/>
                </a:lnTo>
                <a:lnTo>
                  <a:pt x="262" y="54"/>
                </a:lnTo>
                <a:cubicBezTo>
                  <a:pt x="262" y="42"/>
                  <a:pt x="271" y="27"/>
                  <a:pt x="289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xmlns="" id="{E0C58F9B-F34E-4EC0-AF2C-3024AADE34A7}"/>
              </a:ext>
            </a:extLst>
          </p:cNvPr>
          <p:cNvSpPr txBox="1"/>
          <p:nvPr/>
        </p:nvSpPr>
        <p:spPr>
          <a:xfrm>
            <a:off x="5522572" y="480825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배송요청</a:t>
            </a: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xmlns="" id="{EC51871F-83DA-4329-AEAF-613821B5FA98}"/>
              </a:ext>
            </a:extLst>
          </p:cNvPr>
          <p:cNvSpPr/>
          <p:nvPr/>
        </p:nvSpPr>
        <p:spPr>
          <a:xfrm>
            <a:off x="7150417" y="4347445"/>
            <a:ext cx="467485" cy="46875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xmlns="" id="{E210E37A-1909-4FAA-914A-3EFAB3DA888D}"/>
              </a:ext>
            </a:extLst>
          </p:cNvPr>
          <p:cNvSpPr txBox="1"/>
          <p:nvPr/>
        </p:nvSpPr>
        <p:spPr>
          <a:xfrm>
            <a:off x="7045316" y="479033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배송완료</a:t>
            </a:r>
          </a:p>
        </p:txBody>
      </p:sp>
      <p:sp>
        <p:nvSpPr>
          <p:cNvPr id="306" name="Accept">
            <a:extLst>
              <a:ext uri="{FF2B5EF4-FFF2-40B4-BE49-F238E27FC236}">
                <a16:creationId xmlns:a16="http://schemas.microsoft.com/office/drawing/2014/main" xmlns="" id="{04372CEA-17F8-46B7-8BE0-95E1E64AE75B}"/>
              </a:ext>
            </a:extLst>
          </p:cNvPr>
          <p:cNvSpPr>
            <a:spLocks noChangeAspect="1"/>
          </p:cNvSpPr>
          <p:nvPr/>
        </p:nvSpPr>
        <p:spPr bwMode="auto">
          <a:xfrm>
            <a:off x="7252063" y="4447002"/>
            <a:ext cx="260132" cy="230866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xmlns="" id="{AF2A341F-F5BB-4E94-B7C3-549458BE20A9}"/>
              </a:ext>
            </a:extLst>
          </p:cNvPr>
          <p:cNvSpPr/>
          <p:nvPr/>
        </p:nvSpPr>
        <p:spPr>
          <a:xfrm>
            <a:off x="7846236" y="4433770"/>
            <a:ext cx="282446" cy="291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xmlns="" id="{B1C30416-B9CC-4824-B779-BB181BC7F2C7}"/>
              </a:ext>
            </a:extLst>
          </p:cNvPr>
          <p:cNvCxnSpPr>
            <a:stCxn id="303" idx="6"/>
            <a:endCxn id="311" idx="2"/>
          </p:cNvCxnSpPr>
          <p:nvPr/>
        </p:nvCxnSpPr>
        <p:spPr>
          <a:xfrm flipV="1">
            <a:off x="7617902" y="4579745"/>
            <a:ext cx="228334" cy="2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xmlns="" id="{C5579D47-696A-4242-A029-5B3FF7474B63}"/>
              </a:ext>
            </a:extLst>
          </p:cNvPr>
          <p:cNvGrpSpPr/>
          <p:nvPr/>
        </p:nvGrpSpPr>
        <p:grpSpPr>
          <a:xfrm>
            <a:off x="5657489" y="4341119"/>
            <a:ext cx="447805" cy="462296"/>
            <a:chOff x="4699597" y="3274943"/>
            <a:chExt cx="447805" cy="462296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xmlns="" id="{91099189-38E3-41C2-8782-101237A0C022}"/>
                </a:ext>
              </a:extLst>
            </p:cNvPr>
            <p:cNvSpPr/>
            <p:nvPr/>
          </p:nvSpPr>
          <p:spPr>
            <a:xfrm>
              <a:off x="4699597" y="3274943"/>
              <a:ext cx="447805" cy="46229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8" name="Megaphone">
              <a:extLst>
                <a:ext uri="{FF2B5EF4-FFF2-40B4-BE49-F238E27FC236}">
                  <a16:creationId xmlns:a16="http://schemas.microsoft.com/office/drawing/2014/main" xmlns="" id="{1C1031B0-D89D-45F7-A8A5-197D1482426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97424" y="3377645"/>
              <a:ext cx="254349" cy="256893"/>
            </a:xfrm>
            <a:custGeom>
              <a:avLst/>
              <a:gdLst>
                <a:gd name="T0" fmla="*/ 502 w 654"/>
                <a:gd name="T1" fmla="*/ 42 h 658"/>
                <a:gd name="T2" fmla="*/ 84 w 654"/>
                <a:gd name="T3" fmla="*/ 205 h 658"/>
                <a:gd name="T4" fmla="*/ 0 w 654"/>
                <a:gd name="T5" fmla="*/ 335 h 658"/>
                <a:gd name="T6" fmla="*/ 75 w 654"/>
                <a:gd name="T7" fmla="*/ 467 h 658"/>
                <a:gd name="T8" fmla="*/ 124 w 654"/>
                <a:gd name="T9" fmla="*/ 644 h 658"/>
                <a:gd name="T10" fmla="*/ 209 w 654"/>
                <a:gd name="T11" fmla="*/ 658 h 658"/>
                <a:gd name="T12" fmla="*/ 253 w 654"/>
                <a:gd name="T13" fmla="*/ 612 h 658"/>
                <a:gd name="T14" fmla="*/ 226 w 654"/>
                <a:gd name="T15" fmla="*/ 558 h 658"/>
                <a:gd name="T16" fmla="*/ 211 w 654"/>
                <a:gd name="T17" fmla="*/ 518 h 658"/>
                <a:gd name="T18" fmla="*/ 225 w 654"/>
                <a:gd name="T19" fmla="*/ 418 h 658"/>
                <a:gd name="T20" fmla="*/ 455 w 654"/>
                <a:gd name="T21" fmla="*/ 513 h 658"/>
                <a:gd name="T22" fmla="*/ 520 w 654"/>
                <a:gd name="T23" fmla="*/ 605 h 658"/>
                <a:gd name="T24" fmla="*/ 548 w 654"/>
                <a:gd name="T25" fmla="*/ 618 h 658"/>
                <a:gd name="T26" fmla="*/ 569 w 654"/>
                <a:gd name="T27" fmla="*/ 599 h 658"/>
                <a:gd name="T28" fmla="*/ 586 w 654"/>
                <a:gd name="T29" fmla="*/ 378 h 658"/>
                <a:gd name="T30" fmla="*/ 653 w 654"/>
                <a:gd name="T31" fmla="*/ 311 h 658"/>
                <a:gd name="T32" fmla="*/ 586 w 654"/>
                <a:gd name="T33" fmla="*/ 245 h 658"/>
                <a:gd name="T34" fmla="*/ 568 w 654"/>
                <a:gd name="T35" fmla="*/ 23 h 658"/>
                <a:gd name="T36" fmla="*/ 521 w 654"/>
                <a:gd name="T37" fmla="*/ 17 h 658"/>
                <a:gd name="T38" fmla="*/ 551 w 654"/>
                <a:gd name="T39" fmla="*/ 71 h 658"/>
                <a:gd name="T40" fmla="*/ 552 w 654"/>
                <a:gd name="T41" fmla="*/ 551 h 658"/>
                <a:gd name="T42" fmla="*/ 544 w 654"/>
                <a:gd name="T43" fmla="*/ 590 h 658"/>
                <a:gd name="T44" fmla="*/ 524 w 654"/>
                <a:gd name="T45" fmla="*/ 566 h 658"/>
                <a:gd name="T46" fmla="*/ 240 w 654"/>
                <a:gd name="T47" fmla="*/ 392 h 658"/>
                <a:gd name="T48" fmla="*/ 476 w 654"/>
                <a:gd name="T49" fmla="*/ 126 h 658"/>
                <a:gd name="T50" fmla="*/ 544 w 654"/>
                <a:gd name="T51" fmla="*/ 33 h 658"/>
                <a:gd name="T52" fmla="*/ 214 w 654"/>
                <a:gd name="T53" fmla="*/ 231 h 658"/>
                <a:gd name="T54" fmla="*/ 84 w 654"/>
                <a:gd name="T55" fmla="*/ 391 h 658"/>
                <a:gd name="T56" fmla="*/ 27 w 654"/>
                <a:gd name="T57" fmla="*/ 288 h 658"/>
                <a:gd name="T58" fmla="*/ 586 w 654"/>
                <a:gd name="T59" fmla="*/ 271 h 658"/>
                <a:gd name="T60" fmla="*/ 627 w 654"/>
                <a:gd name="T61" fmla="*/ 311 h 658"/>
                <a:gd name="T62" fmla="*/ 586 w 654"/>
                <a:gd name="T63" fmla="*/ 351 h 658"/>
                <a:gd name="T64" fmla="*/ 85 w 654"/>
                <a:gd name="T65" fmla="*/ 418 h 658"/>
                <a:gd name="T66" fmla="*/ 185 w 654"/>
                <a:gd name="T67" fmla="*/ 524 h 658"/>
                <a:gd name="T68" fmla="*/ 223 w 654"/>
                <a:gd name="T69" fmla="*/ 595 h 658"/>
                <a:gd name="T70" fmla="*/ 223 w 654"/>
                <a:gd name="T71" fmla="*/ 627 h 658"/>
                <a:gd name="T72" fmla="*/ 162 w 654"/>
                <a:gd name="T73" fmla="*/ 631 h 658"/>
                <a:gd name="T74" fmla="*/ 135 w 654"/>
                <a:gd name="T75" fmla="*/ 606 h 658"/>
                <a:gd name="T76" fmla="*/ 85 w 654"/>
                <a:gd name="T77" fmla="*/ 41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4" h="658">
                  <a:moveTo>
                    <a:pt x="521" y="17"/>
                  </a:moveTo>
                  <a:cubicBezTo>
                    <a:pt x="514" y="24"/>
                    <a:pt x="508" y="32"/>
                    <a:pt x="502" y="42"/>
                  </a:cubicBezTo>
                  <a:cubicBezTo>
                    <a:pt x="489" y="61"/>
                    <a:pt x="475" y="85"/>
                    <a:pt x="455" y="109"/>
                  </a:cubicBezTo>
                  <a:cubicBezTo>
                    <a:pt x="346" y="218"/>
                    <a:pt x="249" y="205"/>
                    <a:pt x="84" y="205"/>
                  </a:cubicBezTo>
                  <a:cubicBezTo>
                    <a:pt x="38" y="205"/>
                    <a:pt x="0" y="242"/>
                    <a:pt x="0" y="288"/>
                  </a:cubicBezTo>
                  <a:lnTo>
                    <a:pt x="0" y="335"/>
                  </a:lnTo>
                  <a:cubicBezTo>
                    <a:pt x="0" y="366"/>
                    <a:pt x="19" y="394"/>
                    <a:pt x="45" y="408"/>
                  </a:cubicBezTo>
                  <a:cubicBezTo>
                    <a:pt x="61" y="429"/>
                    <a:pt x="69" y="448"/>
                    <a:pt x="75" y="467"/>
                  </a:cubicBezTo>
                  <a:cubicBezTo>
                    <a:pt x="86" y="501"/>
                    <a:pt x="97" y="549"/>
                    <a:pt x="108" y="611"/>
                  </a:cubicBezTo>
                  <a:cubicBezTo>
                    <a:pt x="111" y="623"/>
                    <a:pt x="115" y="635"/>
                    <a:pt x="124" y="644"/>
                  </a:cubicBezTo>
                  <a:cubicBezTo>
                    <a:pt x="133" y="653"/>
                    <a:pt x="146" y="658"/>
                    <a:pt x="162" y="658"/>
                  </a:cubicBezTo>
                  <a:lnTo>
                    <a:pt x="209" y="658"/>
                  </a:lnTo>
                  <a:cubicBezTo>
                    <a:pt x="222" y="658"/>
                    <a:pt x="235" y="653"/>
                    <a:pt x="243" y="644"/>
                  </a:cubicBezTo>
                  <a:cubicBezTo>
                    <a:pt x="251" y="635"/>
                    <a:pt x="253" y="623"/>
                    <a:pt x="253" y="612"/>
                  </a:cubicBezTo>
                  <a:cubicBezTo>
                    <a:pt x="253" y="600"/>
                    <a:pt x="251" y="590"/>
                    <a:pt x="246" y="581"/>
                  </a:cubicBezTo>
                  <a:cubicBezTo>
                    <a:pt x="241" y="573"/>
                    <a:pt x="235" y="566"/>
                    <a:pt x="226" y="558"/>
                  </a:cubicBezTo>
                  <a:lnTo>
                    <a:pt x="226" y="558"/>
                  </a:lnTo>
                  <a:cubicBezTo>
                    <a:pt x="226" y="558"/>
                    <a:pt x="217" y="543"/>
                    <a:pt x="211" y="518"/>
                  </a:cubicBezTo>
                  <a:cubicBezTo>
                    <a:pt x="206" y="495"/>
                    <a:pt x="201" y="462"/>
                    <a:pt x="200" y="418"/>
                  </a:cubicBezTo>
                  <a:lnTo>
                    <a:pt x="225" y="418"/>
                  </a:lnTo>
                  <a:cubicBezTo>
                    <a:pt x="226" y="418"/>
                    <a:pt x="226" y="418"/>
                    <a:pt x="227" y="418"/>
                  </a:cubicBezTo>
                  <a:cubicBezTo>
                    <a:pt x="352" y="418"/>
                    <a:pt x="415" y="465"/>
                    <a:pt x="455" y="513"/>
                  </a:cubicBezTo>
                  <a:cubicBezTo>
                    <a:pt x="475" y="537"/>
                    <a:pt x="489" y="561"/>
                    <a:pt x="502" y="581"/>
                  </a:cubicBezTo>
                  <a:cubicBezTo>
                    <a:pt x="508" y="590"/>
                    <a:pt x="514" y="599"/>
                    <a:pt x="520" y="605"/>
                  </a:cubicBezTo>
                  <a:cubicBezTo>
                    <a:pt x="527" y="612"/>
                    <a:pt x="536" y="618"/>
                    <a:pt x="547" y="618"/>
                  </a:cubicBezTo>
                  <a:lnTo>
                    <a:pt x="548" y="618"/>
                  </a:lnTo>
                  <a:cubicBezTo>
                    <a:pt x="553" y="618"/>
                    <a:pt x="559" y="615"/>
                    <a:pt x="562" y="612"/>
                  </a:cubicBezTo>
                  <a:cubicBezTo>
                    <a:pt x="565" y="608"/>
                    <a:pt x="567" y="604"/>
                    <a:pt x="569" y="599"/>
                  </a:cubicBezTo>
                  <a:cubicBezTo>
                    <a:pt x="573" y="589"/>
                    <a:pt x="576" y="576"/>
                    <a:pt x="578" y="554"/>
                  </a:cubicBezTo>
                  <a:cubicBezTo>
                    <a:pt x="582" y="520"/>
                    <a:pt x="585" y="464"/>
                    <a:pt x="586" y="378"/>
                  </a:cubicBezTo>
                  <a:lnTo>
                    <a:pt x="587" y="378"/>
                  </a:lnTo>
                  <a:cubicBezTo>
                    <a:pt x="626" y="370"/>
                    <a:pt x="654" y="343"/>
                    <a:pt x="653" y="311"/>
                  </a:cubicBezTo>
                  <a:cubicBezTo>
                    <a:pt x="653" y="275"/>
                    <a:pt x="623" y="245"/>
                    <a:pt x="587" y="245"/>
                  </a:cubicBezTo>
                  <a:lnTo>
                    <a:pt x="586" y="245"/>
                  </a:lnTo>
                  <a:cubicBezTo>
                    <a:pt x="585" y="158"/>
                    <a:pt x="582" y="102"/>
                    <a:pt x="578" y="68"/>
                  </a:cubicBezTo>
                  <a:cubicBezTo>
                    <a:pt x="575" y="46"/>
                    <a:pt x="572" y="33"/>
                    <a:pt x="568" y="23"/>
                  </a:cubicBezTo>
                  <a:cubicBezTo>
                    <a:pt x="566" y="18"/>
                    <a:pt x="564" y="14"/>
                    <a:pt x="561" y="11"/>
                  </a:cubicBezTo>
                  <a:cubicBezTo>
                    <a:pt x="546" y="0"/>
                    <a:pt x="532" y="6"/>
                    <a:pt x="521" y="17"/>
                  </a:cubicBezTo>
                  <a:close/>
                  <a:moveTo>
                    <a:pt x="544" y="33"/>
                  </a:moveTo>
                  <a:cubicBezTo>
                    <a:pt x="546" y="39"/>
                    <a:pt x="549" y="51"/>
                    <a:pt x="551" y="71"/>
                  </a:cubicBezTo>
                  <a:cubicBezTo>
                    <a:pt x="556" y="112"/>
                    <a:pt x="560" y="185"/>
                    <a:pt x="560" y="311"/>
                  </a:cubicBezTo>
                  <a:cubicBezTo>
                    <a:pt x="560" y="438"/>
                    <a:pt x="557" y="511"/>
                    <a:pt x="552" y="551"/>
                  </a:cubicBezTo>
                  <a:cubicBezTo>
                    <a:pt x="550" y="572"/>
                    <a:pt x="547" y="584"/>
                    <a:pt x="544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43" y="589"/>
                    <a:pt x="542" y="589"/>
                    <a:pt x="539" y="586"/>
                  </a:cubicBezTo>
                  <a:cubicBezTo>
                    <a:pt x="535" y="582"/>
                    <a:pt x="530" y="575"/>
                    <a:pt x="524" y="566"/>
                  </a:cubicBezTo>
                  <a:cubicBezTo>
                    <a:pt x="512" y="548"/>
                    <a:pt x="498" y="522"/>
                    <a:pt x="476" y="496"/>
                  </a:cubicBezTo>
                  <a:cubicBezTo>
                    <a:pt x="434" y="446"/>
                    <a:pt x="364" y="395"/>
                    <a:pt x="240" y="392"/>
                  </a:cubicBezTo>
                  <a:lnTo>
                    <a:pt x="240" y="231"/>
                  </a:lnTo>
                  <a:cubicBezTo>
                    <a:pt x="363" y="227"/>
                    <a:pt x="433" y="177"/>
                    <a:pt x="476" y="126"/>
                  </a:cubicBezTo>
                  <a:cubicBezTo>
                    <a:pt x="498" y="100"/>
                    <a:pt x="512" y="75"/>
                    <a:pt x="524" y="56"/>
                  </a:cubicBezTo>
                  <a:cubicBezTo>
                    <a:pt x="530" y="48"/>
                    <a:pt x="537" y="39"/>
                    <a:pt x="544" y="33"/>
                  </a:cubicBezTo>
                  <a:close/>
                  <a:moveTo>
                    <a:pt x="84" y="231"/>
                  </a:moveTo>
                  <a:lnTo>
                    <a:pt x="214" y="231"/>
                  </a:lnTo>
                  <a:lnTo>
                    <a:pt x="214" y="391"/>
                  </a:lnTo>
                  <a:cubicBezTo>
                    <a:pt x="170" y="391"/>
                    <a:pt x="128" y="391"/>
                    <a:pt x="84" y="391"/>
                  </a:cubicBezTo>
                  <a:cubicBezTo>
                    <a:pt x="52" y="391"/>
                    <a:pt x="27" y="366"/>
                    <a:pt x="27" y="335"/>
                  </a:cubicBezTo>
                  <a:lnTo>
                    <a:pt x="27" y="288"/>
                  </a:lnTo>
                  <a:cubicBezTo>
                    <a:pt x="27" y="256"/>
                    <a:pt x="52" y="231"/>
                    <a:pt x="84" y="231"/>
                  </a:cubicBezTo>
                  <a:close/>
                  <a:moveTo>
                    <a:pt x="586" y="271"/>
                  </a:moveTo>
                  <a:lnTo>
                    <a:pt x="587" y="271"/>
                  </a:lnTo>
                  <a:cubicBezTo>
                    <a:pt x="609" y="271"/>
                    <a:pt x="627" y="289"/>
                    <a:pt x="627" y="311"/>
                  </a:cubicBezTo>
                  <a:cubicBezTo>
                    <a:pt x="627" y="333"/>
                    <a:pt x="609" y="351"/>
                    <a:pt x="587" y="351"/>
                  </a:cubicBezTo>
                  <a:lnTo>
                    <a:pt x="586" y="351"/>
                  </a:lnTo>
                  <a:cubicBezTo>
                    <a:pt x="587" y="323"/>
                    <a:pt x="587" y="297"/>
                    <a:pt x="586" y="271"/>
                  </a:cubicBezTo>
                  <a:close/>
                  <a:moveTo>
                    <a:pt x="85" y="418"/>
                  </a:moveTo>
                  <a:lnTo>
                    <a:pt x="174" y="418"/>
                  </a:lnTo>
                  <a:cubicBezTo>
                    <a:pt x="175" y="463"/>
                    <a:pt x="179" y="499"/>
                    <a:pt x="185" y="524"/>
                  </a:cubicBezTo>
                  <a:cubicBezTo>
                    <a:pt x="192" y="552"/>
                    <a:pt x="198" y="567"/>
                    <a:pt x="208" y="577"/>
                  </a:cubicBezTo>
                  <a:cubicBezTo>
                    <a:pt x="215" y="585"/>
                    <a:pt x="220" y="590"/>
                    <a:pt x="223" y="595"/>
                  </a:cubicBezTo>
                  <a:cubicBezTo>
                    <a:pt x="226" y="599"/>
                    <a:pt x="227" y="603"/>
                    <a:pt x="227" y="612"/>
                  </a:cubicBezTo>
                  <a:cubicBezTo>
                    <a:pt x="227" y="619"/>
                    <a:pt x="225" y="624"/>
                    <a:pt x="223" y="627"/>
                  </a:cubicBezTo>
                  <a:cubicBezTo>
                    <a:pt x="220" y="629"/>
                    <a:pt x="217" y="631"/>
                    <a:pt x="209" y="631"/>
                  </a:cubicBezTo>
                  <a:lnTo>
                    <a:pt x="162" y="631"/>
                  </a:lnTo>
                  <a:cubicBezTo>
                    <a:pt x="151" y="631"/>
                    <a:pt x="146" y="629"/>
                    <a:pt x="143" y="625"/>
                  </a:cubicBezTo>
                  <a:cubicBezTo>
                    <a:pt x="139" y="622"/>
                    <a:pt x="136" y="615"/>
                    <a:pt x="135" y="606"/>
                  </a:cubicBezTo>
                  <a:cubicBezTo>
                    <a:pt x="123" y="544"/>
                    <a:pt x="112" y="495"/>
                    <a:pt x="101" y="459"/>
                  </a:cubicBezTo>
                  <a:cubicBezTo>
                    <a:pt x="95" y="443"/>
                    <a:pt x="91" y="429"/>
                    <a:pt x="85" y="4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xmlns="" id="{214DA77F-1E91-41DA-8F42-9835A0194C56}"/>
              </a:ext>
            </a:extLst>
          </p:cNvPr>
          <p:cNvSpPr txBox="1"/>
          <p:nvPr/>
        </p:nvSpPr>
        <p:spPr>
          <a:xfrm>
            <a:off x="7181683" y="37194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A6A6A6"/>
                </a:solidFill>
              </a:rPr>
              <a:t>퀵배송매장</a:t>
            </a:r>
            <a:endParaRPr lang="ko-KR" altLang="en-US" sz="1400" b="1" dirty="0">
              <a:solidFill>
                <a:srgbClr val="A6A6A6"/>
              </a:solidFill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xmlns="" id="{FC2BF7A5-397A-4862-A9E7-02B06506B6C8}"/>
              </a:ext>
            </a:extLst>
          </p:cNvPr>
          <p:cNvSpPr/>
          <p:nvPr/>
        </p:nvSpPr>
        <p:spPr>
          <a:xfrm>
            <a:off x="3171425" y="3689022"/>
            <a:ext cx="904571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solid"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싱크커머스</a:t>
            </a:r>
            <a:endParaRPr lang="ko-KR" altLang="en-US" sz="11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xmlns="" id="{C78C2BC8-D24C-40AD-A990-8E9281333D88}"/>
              </a:ext>
            </a:extLst>
          </p:cNvPr>
          <p:cNvCxnSpPr>
            <a:cxnSpLocks/>
            <a:stCxn id="270" idx="6"/>
            <a:endCxn id="325" idx="1"/>
          </p:cNvCxnSpPr>
          <p:nvPr/>
        </p:nvCxnSpPr>
        <p:spPr>
          <a:xfrm>
            <a:off x="2866820" y="4572822"/>
            <a:ext cx="365948" cy="10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꺾인 연결선 197">
            <a:extLst>
              <a:ext uri="{FF2B5EF4-FFF2-40B4-BE49-F238E27FC236}">
                <a16:creationId xmlns:a16="http://schemas.microsoft.com/office/drawing/2014/main" xmlns="" id="{9E32156D-2DC0-47E0-BB22-4B01DB9FF3D6}"/>
              </a:ext>
            </a:extLst>
          </p:cNvPr>
          <p:cNvCxnSpPr>
            <a:cxnSpLocks/>
            <a:stCxn id="325" idx="2"/>
            <a:endCxn id="279" idx="6"/>
          </p:cNvCxnSpPr>
          <p:nvPr/>
        </p:nvCxnSpPr>
        <p:spPr>
          <a:xfrm rot="5400000">
            <a:off x="2872205" y="4838434"/>
            <a:ext cx="625101" cy="67202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xmlns="" id="{5DF57A05-5AB3-400F-9083-50F3BA5A6D7E}"/>
              </a:ext>
            </a:extLst>
          </p:cNvPr>
          <p:cNvCxnSpPr>
            <a:cxnSpLocks/>
            <a:stCxn id="297" idx="6"/>
            <a:endCxn id="303" idx="2"/>
          </p:cNvCxnSpPr>
          <p:nvPr/>
        </p:nvCxnSpPr>
        <p:spPr>
          <a:xfrm>
            <a:off x="6857286" y="4577164"/>
            <a:ext cx="293131" cy="46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다이아몬드 324">
            <a:extLst>
              <a:ext uri="{FF2B5EF4-FFF2-40B4-BE49-F238E27FC236}">
                <a16:creationId xmlns:a16="http://schemas.microsoft.com/office/drawing/2014/main" xmlns="" id="{DDC511AE-7436-42FB-9E48-DEC6FA8B99A6}"/>
              </a:ext>
            </a:extLst>
          </p:cNvPr>
          <p:cNvSpPr/>
          <p:nvPr/>
        </p:nvSpPr>
        <p:spPr>
          <a:xfrm>
            <a:off x="3232768" y="4285897"/>
            <a:ext cx="576000" cy="5760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재고보유</a:t>
            </a:r>
            <a:endParaRPr lang="en-US" altLang="ko-KR" sz="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매장존재</a:t>
            </a:r>
          </a:p>
        </p:txBody>
      </p:sp>
      <p:cxnSp>
        <p:nvCxnSpPr>
          <p:cNvPr id="326" name="꺾인 연결선 197">
            <a:extLst>
              <a:ext uri="{FF2B5EF4-FFF2-40B4-BE49-F238E27FC236}">
                <a16:creationId xmlns:a16="http://schemas.microsoft.com/office/drawing/2014/main" xmlns="" id="{BE1E7A59-AAC0-4D89-8E0C-C7D81DC55EE1}"/>
              </a:ext>
            </a:extLst>
          </p:cNvPr>
          <p:cNvCxnSpPr>
            <a:cxnSpLocks/>
            <a:stCxn id="291" idx="0"/>
            <a:endCxn id="325" idx="0"/>
          </p:cNvCxnSpPr>
          <p:nvPr/>
        </p:nvCxnSpPr>
        <p:spPr>
          <a:xfrm rot="16200000" flipV="1">
            <a:off x="4279239" y="3527426"/>
            <a:ext cx="38434" cy="1555375"/>
          </a:xfrm>
          <a:prstGeom prst="bentConnector3">
            <a:avLst>
              <a:gd name="adj1" fmla="val 694786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5A8D71D-DA1C-4E81-ACA8-FA383B53C41C}"/>
              </a:ext>
            </a:extLst>
          </p:cNvPr>
          <p:cNvSpPr txBox="1"/>
          <p:nvPr/>
        </p:nvSpPr>
        <p:spPr>
          <a:xfrm>
            <a:off x="3581943" y="5512328"/>
            <a:ext cx="5307863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900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주문 시 서울내 전체 재고 수량이 특정 수량 이상일때만 주문을 받음</a:t>
            </a:r>
            <a:r>
              <a:rPr lang="en-US" altLang="ko-KR" sz="900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900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주문지와 가까운 매장에 주문을 내려 주고 해당매장에서 처리 불가 시 </a:t>
            </a:r>
            <a:r>
              <a:rPr lang="ko-KR" altLang="en-US" sz="900" dirty="0" err="1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차순위</a:t>
            </a:r>
            <a:r>
              <a:rPr lang="ko-KR" altLang="en-US" sz="900" dirty="0">
                <a:solidFill>
                  <a:srgbClr val="212A5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매장에 주문을 넘김</a:t>
            </a:r>
            <a:endParaRPr lang="en-US" altLang="ko-KR" sz="900" dirty="0">
              <a:solidFill>
                <a:srgbClr val="212A5D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6477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57108" y="2498725"/>
            <a:ext cx="5716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Calibri" panose="020F0502020204030204" pitchFamily="34" charset="0"/>
              </a:rPr>
              <a:t>Thank you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1150255" y="3539029"/>
            <a:ext cx="3339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1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4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3BBFEF"/>
      </a:hlink>
      <a:folHlink>
        <a:srgbClr val="3BBFEF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lIns="0" rIns="0" rtlCol="0" anchor="ctr"/>
      <a:lstStyle>
        <a:defPPr algn="ctr">
          <a:defRPr sz="800" dirty="0">
            <a:latin typeface="Calibri" panose="020F0502020204030204" pitchFamily="34" charset="0"/>
            <a:ea typeface="맑은 고딕" panose="020B0503020000020004" pitchFamily="50" charset="-127"/>
          </a:defRPr>
        </a:defPPr>
      </a:lstStyle>
      <a:style>
        <a:lnRef idx="1">
          <a:schemeClr val="accent3"/>
        </a:lnRef>
        <a:fillRef idx="1003">
          <a:schemeClr val="lt1"/>
        </a:fillRef>
        <a:effectRef idx="1">
          <a:schemeClr val="accent3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17135</TotalTime>
  <Words>796</Words>
  <Application>Microsoft Office PowerPoint</Application>
  <PresentationFormat>화면 슬라이드 쇼(4:3)</PresentationFormat>
  <Paragraphs>307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Arial</vt:lpstr>
      <vt:lpstr>맑은 고딕</vt:lpstr>
      <vt:lpstr>나눔고딕</vt:lpstr>
      <vt:lpstr>Century Gothic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Chloe Kim</dc:creator>
  <cp:lastModifiedBy>커머스랩95</cp:lastModifiedBy>
  <cp:revision>179</cp:revision>
  <cp:lastPrinted>2017-03-02T02:17:45Z</cp:lastPrinted>
  <dcterms:created xsi:type="dcterms:W3CDTF">2015-07-06T05:32:36Z</dcterms:created>
  <dcterms:modified xsi:type="dcterms:W3CDTF">2018-02-13T09:37:47Z</dcterms:modified>
</cp:coreProperties>
</file>