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BCF1-FA04-4485-8EDE-1332D30DE9C2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55B1-2F85-44A8-8C64-1EE4600E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7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BCF1-FA04-4485-8EDE-1332D30DE9C2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55B1-2F85-44A8-8C64-1EE4600E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BCF1-FA04-4485-8EDE-1332D30DE9C2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55B1-2F85-44A8-8C64-1EE4600E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4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BCF1-FA04-4485-8EDE-1332D30DE9C2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55B1-2F85-44A8-8C64-1EE4600E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3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BCF1-FA04-4485-8EDE-1332D30DE9C2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55B1-2F85-44A8-8C64-1EE4600E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0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BCF1-FA04-4485-8EDE-1332D30DE9C2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55B1-2F85-44A8-8C64-1EE4600E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1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BCF1-FA04-4485-8EDE-1332D30DE9C2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55B1-2F85-44A8-8C64-1EE4600E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0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BCF1-FA04-4485-8EDE-1332D30DE9C2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55B1-2F85-44A8-8C64-1EE4600E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6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BCF1-FA04-4485-8EDE-1332D30DE9C2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55B1-2F85-44A8-8C64-1EE4600E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7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BCF1-FA04-4485-8EDE-1332D30DE9C2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55B1-2F85-44A8-8C64-1EE4600E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4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BCF1-FA04-4485-8EDE-1332D30DE9C2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55B1-2F85-44A8-8C64-1EE4600E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9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7BCF1-FA04-4485-8EDE-1332D30DE9C2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855B1-2F85-44A8-8C64-1EE4600E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0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15"/>
          <a:stretch/>
        </p:blipFill>
        <p:spPr>
          <a:xfrm>
            <a:off x="0" y="0"/>
            <a:ext cx="12192000" cy="69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6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DUC BINH D18AT03</dc:creator>
  <cp:lastModifiedBy>NGUYEN DUC BINH D18AT03</cp:lastModifiedBy>
  <cp:revision>2</cp:revision>
  <dcterms:created xsi:type="dcterms:W3CDTF">2021-11-14T23:34:08Z</dcterms:created>
  <dcterms:modified xsi:type="dcterms:W3CDTF">2021-11-14T23:44:27Z</dcterms:modified>
</cp:coreProperties>
</file>