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Old Standard TT"/>
      <p:regular r:id="rId15"/>
      <p:bold r:id="rId16"/>
      <p:italic r:id="rId17"/>
    </p:embeddedFont>
    <p:embeddedFont>
      <p:font typeface="Comfortaa Medium"/>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mBvjE0hLfiQxdmrBC6ejn8ixi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F0F3AA-357E-40E4-A568-782B3596A558}">
  <a:tblStyle styleId="{54F0F3AA-357E-40E4-A568-782B3596A5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regular.fntdata"/><Relationship Id="rId14" Type="http://schemas.openxmlformats.org/officeDocument/2006/relationships/slide" Target="slides/slide9.xml"/><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notesMaster" Target="notesMasters/notesMaster1.xml"/><Relationship Id="rId19" Type="http://schemas.openxmlformats.org/officeDocument/2006/relationships/font" Target="fonts/ComfortaaMedium-bold.fntdata"/><Relationship Id="rId6" Type="http://schemas.openxmlformats.org/officeDocument/2006/relationships/slide" Target="slides/slide1.xml"/><Relationship Id="rId18" Type="http://schemas.openxmlformats.org/officeDocument/2006/relationships/font" Target="fonts/ComfortaaMedium-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37dc7193e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2237dc7193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9bd32cf2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29bd32cf2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37dc7193e_2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237dc7193e_2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2eab3bf1d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22eab3bf1d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2eab3bf1d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22eab3bf1d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d1e32c17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1d1e32c172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2eab3bf1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22eab3bf1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64e2baa4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264e2baa4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2237dc7193e_2_31"/>
          <p:cNvSpPr/>
          <p:nvPr/>
        </p:nvSpPr>
        <p:spPr>
          <a:xfrm>
            <a:off x="0" y="133"/>
            <a:ext cx="12192000" cy="2282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g2237dc7193e_2_31"/>
          <p:cNvCxnSpPr/>
          <p:nvPr/>
        </p:nvCxnSpPr>
        <p:spPr>
          <a:xfrm>
            <a:off x="855912" y="4796667"/>
            <a:ext cx="5205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g2237dc7193e_2_31"/>
          <p:cNvSpPr txBox="1"/>
          <p:nvPr>
            <p:ph type="ctrTitle"/>
          </p:nvPr>
        </p:nvSpPr>
        <p:spPr>
          <a:xfrm>
            <a:off x="683600" y="2524400"/>
            <a:ext cx="10824900" cy="20304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accent1"/>
              </a:buClr>
              <a:buSzPts val="5600"/>
              <a:buNone/>
              <a:defRPr sz="5600">
                <a:solidFill>
                  <a:schemeClr val="accent1"/>
                </a:solidFill>
              </a:defRPr>
            </a:lvl1pPr>
            <a:lvl2pPr lvl="1" algn="l">
              <a:lnSpc>
                <a:spcPct val="100000"/>
              </a:lnSpc>
              <a:spcBef>
                <a:spcPts val="0"/>
              </a:spcBef>
              <a:spcAft>
                <a:spcPts val="0"/>
              </a:spcAft>
              <a:buClr>
                <a:schemeClr val="accent1"/>
              </a:buClr>
              <a:buSzPts val="5600"/>
              <a:buNone/>
              <a:defRPr sz="5600">
                <a:solidFill>
                  <a:schemeClr val="accent1"/>
                </a:solidFill>
              </a:defRPr>
            </a:lvl2pPr>
            <a:lvl3pPr lvl="2" algn="l">
              <a:lnSpc>
                <a:spcPct val="100000"/>
              </a:lnSpc>
              <a:spcBef>
                <a:spcPts val="0"/>
              </a:spcBef>
              <a:spcAft>
                <a:spcPts val="0"/>
              </a:spcAft>
              <a:buClr>
                <a:schemeClr val="accent1"/>
              </a:buClr>
              <a:buSzPts val="5600"/>
              <a:buNone/>
              <a:defRPr sz="5600">
                <a:solidFill>
                  <a:schemeClr val="accent1"/>
                </a:solidFill>
              </a:defRPr>
            </a:lvl3pPr>
            <a:lvl4pPr lvl="3" algn="l">
              <a:lnSpc>
                <a:spcPct val="100000"/>
              </a:lnSpc>
              <a:spcBef>
                <a:spcPts val="0"/>
              </a:spcBef>
              <a:spcAft>
                <a:spcPts val="0"/>
              </a:spcAft>
              <a:buClr>
                <a:schemeClr val="accent1"/>
              </a:buClr>
              <a:buSzPts val="5600"/>
              <a:buNone/>
              <a:defRPr sz="5600">
                <a:solidFill>
                  <a:schemeClr val="accent1"/>
                </a:solidFill>
              </a:defRPr>
            </a:lvl4pPr>
            <a:lvl5pPr lvl="4" algn="l">
              <a:lnSpc>
                <a:spcPct val="100000"/>
              </a:lnSpc>
              <a:spcBef>
                <a:spcPts val="0"/>
              </a:spcBef>
              <a:spcAft>
                <a:spcPts val="0"/>
              </a:spcAft>
              <a:buClr>
                <a:schemeClr val="accent1"/>
              </a:buClr>
              <a:buSzPts val="5600"/>
              <a:buNone/>
              <a:defRPr sz="5600">
                <a:solidFill>
                  <a:schemeClr val="accent1"/>
                </a:solidFill>
              </a:defRPr>
            </a:lvl5pPr>
            <a:lvl6pPr lvl="5" algn="l">
              <a:lnSpc>
                <a:spcPct val="100000"/>
              </a:lnSpc>
              <a:spcBef>
                <a:spcPts val="0"/>
              </a:spcBef>
              <a:spcAft>
                <a:spcPts val="0"/>
              </a:spcAft>
              <a:buClr>
                <a:schemeClr val="accent1"/>
              </a:buClr>
              <a:buSzPts val="5600"/>
              <a:buNone/>
              <a:defRPr sz="5600">
                <a:solidFill>
                  <a:schemeClr val="accent1"/>
                </a:solidFill>
              </a:defRPr>
            </a:lvl6pPr>
            <a:lvl7pPr lvl="6" algn="l">
              <a:lnSpc>
                <a:spcPct val="100000"/>
              </a:lnSpc>
              <a:spcBef>
                <a:spcPts val="0"/>
              </a:spcBef>
              <a:spcAft>
                <a:spcPts val="0"/>
              </a:spcAft>
              <a:buClr>
                <a:schemeClr val="accent1"/>
              </a:buClr>
              <a:buSzPts val="5600"/>
              <a:buNone/>
              <a:defRPr sz="5600">
                <a:solidFill>
                  <a:schemeClr val="accent1"/>
                </a:solidFill>
              </a:defRPr>
            </a:lvl7pPr>
            <a:lvl8pPr lvl="7" algn="l">
              <a:lnSpc>
                <a:spcPct val="100000"/>
              </a:lnSpc>
              <a:spcBef>
                <a:spcPts val="0"/>
              </a:spcBef>
              <a:spcAft>
                <a:spcPts val="0"/>
              </a:spcAft>
              <a:buClr>
                <a:schemeClr val="accent1"/>
              </a:buClr>
              <a:buSzPts val="5600"/>
              <a:buNone/>
              <a:defRPr sz="5600">
                <a:solidFill>
                  <a:schemeClr val="accent1"/>
                </a:solidFill>
              </a:defRPr>
            </a:lvl8pPr>
            <a:lvl9pPr lvl="8" algn="l">
              <a:lnSpc>
                <a:spcPct val="100000"/>
              </a:lnSpc>
              <a:spcBef>
                <a:spcPts val="0"/>
              </a:spcBef>
              <a:spcAft>
                <a:spcPts val="0"/>
              </a:spcAft>
              <a:buClr>
                <a:schemeClr val="accent1"/>
              </a:buClr>
              <a:buSzPts val="5600"/>
              <a:buNone/>
              <a:defRPr sz="5600">
                <a:solidFill>
                  <a:schemeClr val="accent1"/>
                </a:solidFill>
              </a:defRPr>
            </a:lvl9pPr>
          </a:lstStyle>
          <a:p/>
        </p:txBody>
      </p:sp>
      <p:sp>
        <p:nvSpPr>
          <p:cNvPr id="13" name="Google Shape;13;g2237dc7193e_2_31"/>
          <p:cNvSpPr txBox="1"/>
          <p:nvPr>
            <p:ph idx="1" type="subTitle"/>
          </p:nvPr>
        </p:nvSpPr>
        <p:spPr>
          <a:xfrm>
            <a:off x="683600" y="5120852"/>
            <a:ext cx="10824900" cy="1050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accent2"/>
              </a:buClr>
              <a:buSzPts val="3200"/>
              <a:buNone/>
              <a:defRPr sz="3200">
                <a:solidFill>
                  <a:schemeClr val="accent2"/>
                </a:solidFill>
              </a:defRPr>
            </a:lvl1pPr>
            <a:lvl2pPr lvl="1" algn="l">
              <a:lnSpc>
                <a:spcPct val="100000"/>
              </a:lnSpc>
              <a:spcBef>
                <a:spcPts val="0"/>
              </a:spcBef>
              <a:spcAft>
                <a:spcPts val="0"/>
              </a:spcAft>
              <a:buClr>
                <a:schemeClr val="accent2"/>
              </a:buClr>
              <a:buSzPts val="3200"/>
              <a:buNone/>
              <a:defRPr sz="3200">
                <a:solidFill>
                  <a:schemeClr val="accent2"/>
                </a:solidFill>
              </a:defRPr>
            </a:lvl2pPr>
            <a:lvl3pPr lvl="2" algn="l">
              <a:lnSpc>
                <a:spcPct val="100000"/>
              </a:lnSpc>
              <a:spcBef>
                <a:spcPts val="0"/>
              </a:spcBef>
              <a:spcAft>
                <a:spcPts val="0"/>
              </a:spcAft>
              <a:buClr>
                <a:schemeClr val="accent2"/>
              </a:buClr>
              <a:buSzPts val="3200"/>
              <a:buNone/>
              <a:defRPr sz="3200">
                <a:solidFill>
                  <a:schemeClr val="accent2"/>
                </a:solidFill>
              </a:defRPr>
            </a:lvl3pPr>
            <a:lvl4pPr lvl="3" algn="l">
              <a:lnSpc>
                <a:spcPct val="100000"/>
              </a:lnSpc>
              <a:spcBef>
                <a:spcPts val="0"/>
              </a:spcBef>
              <a:spcAft>
                <a:spcPts val="0"/>
              </a:spcAft>
              <a:buClr>
                <a:schemeClr val="accent2"/>
              </a:buClr>
              <a:buSzPts val="3200"/>
              <a:buNone/>
              <a:defRPr sz="3200">
                <a:solidFill>
                  <a:schemeClr val="accent2"/>
                </a:solidFill>
              </a:defRPr>
            </a:lvl4pPr>
            <a:lvl5pPr lvl="4" algn="l">
              <a:lnSpc>
                <a:spcPct val="100000"/>
              </a:lnSpc>
              <a:spcBef>
                <a:spcPts val="0"/>
              </a:spcBef>
              <a:spcAft>
                <a:spcPts val="0"/>
              </a:spcAft>
              <a:buClr>
                <a:schemeClr val="accent2"/>
              </a:buClr>
              <a:buSzPts val="3200"/>
              <a:buNone/>
              <a:defRPr sz="3200">
                <a:solidFill>
                  <a:schemeClr val="accent2"/>
                </a:solidFill>
              </a:defRPr>
            </a:lvl5pPr>
            <a:lvl6pPr lvl="5" algn="l">
              <a:lnSpc>
                <a:spcPct val="100000"/>
              </a:lnSpc>
              <a:spcBef>
                <a:spcPts val="0"/>
              </a:spcBef>
              <a:spcAft>
                <a:spcPts val="0"/>
              </a:spcAft>
              <a:buClr>
                <a:schemeClr val="accent2"/>
              </a:buClr>
              <a:buSzPts val="3200"/>
              <a:buNone/>
              <a:defRPr sz="3200">
                <a:solidFill>
                  <a:schemeClr val="accent2"/>
                </a:solidFill>
              </a:defRPr>
            </a:lvl6pPr>
            <a:lvl7pPr lvl="6" algn="l">
              <a:lnSpc>
                <a:spcPct val="100000"/>
              </a:lnSpc>
              <a:spcBef>
                <a:spcPts val="0"/>
              </a:spcBef>
              <a:spcAft>
                <a:spcPts val="0"/>
              </a:spcAft>
              <a:buClr>
                <a:schemeClr val="accent2"/>
              </a:buClr>
              <a:buSzPts val="3200"/>
              <a:buNone/>
              <a:defRPr sz="3200">
                <a:solidFill>
                  <a:schemeClr val="accent2"/>
                </a:solidFill>
              </a:defRPr>
            </a:lvl7pPr>
            <a:lvl8pPr lvl="7" algn="l">
              <a:lnSpc>
                <a:spcPct val="100000"/>
              </a:lnSpc>
              <a:spcBef>
                <a:spcPts val="0"/>
              </a:spcBef>
              <a:spcAft>
                <a:spcPts val="0"/>
              </a:spcAft>
              <a:buClr>
                <a:schemeClr val="accent2"/>
              </a:buClr>
              <a:buSzPts val="3200"/>
              <a:buNone/>
              <a:defRPr sz="3200">
                <a:solidFill>
                  <a:schemeClr val="accent2"/>
                </a:solidFill>
              </a:defRPr>
            </a:lvl8pPr>
            <a:lvl9pPr lvl="8" algn="l">
              <a:lnSpc>
                <a:spcPct val="100000"/>
              </a:lnSpc>
              <a:spcBef>
                <a:spcPts val="0"/>
              </a:spcBef>
              <a:spcAft>
                <a:spcPts val="0"/>
              </a:spcAft>
              <a:buClr>
                <a:schemeClr val="accent2"/>
              </a:buClr>
              <a:buSzPts val="3200"/>
              <a:buNone/>
              <a:defRPr sz="3200">
                <a:solidFill>
                  <a:schemeClr val="accent2"/>
                </a:solidFill>
              </a:defRPr>
            </a:lvl9pPr>
          </a:lstStyle>
          <a:p/>
        </p:txBody>
      </p:sp>
      <p:sp>
        <p:nvSpPr>
          <p:cNvPr id="14" name="Google Shape;14;g2237dc7193e_2_3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2237dc7193e_2_68"/>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54" name="Google Shape;54;g2237dc7193e_2_6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2237dc7193e_2_71"/>
          <p:cNvSpPr txBox="1"/>
          <p:nvPr>
            <p:ph hasCustomPrompt="1" type="title"/>
          </p:nvPr>
        </p:nvSpPr>
        <p:spPr>
          <a:xfrm>
            <a:off x="415600" y="1386200"/>
            <a:ext cx="11360700" cy="28083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8700"/>
              <a:buNone/>
              <a:defRPr b="1" sz="18700"/>
            </a:lvl1pPr>
            <a:lvl2pPr lvl="1" algn="ctr">
              <a:lnSpc>
                <a:spcPct val="100000"/>
              </a:lnSpc>
              <a:spcBef>
                <a:spcPts val="0"/>
              </a:spcBef>
              <a:spcAft>
                <a:spcPts val="0"/>
              </a:spcAft>
              <a:buSzPts val="18700"/>
              <a:buNone/>
              <a:defRPr b="1" sz="18700"/>
            </a:lvl2pPr>
            <a:lvl3pPr lvl="2" algn="ctr">
              <a:lnSpc>
                <a:spcPct val="100000"/>
              </a:lnSpc>
              <a:spcBef>
                <a:spcPts val="0"/>
              </a:spcBef>
              <a:spcAft>
                <a:spcPts val="0"/>
              </a:spcAft>
              <a:buSzPts val="18700"/>
              <a:buNone/>
              <a:defRPr b="1" sz="18700"/>
            </a:lvl3pPr>
            <a:lvl4pPr lvl="3" algn="ctr">
              <a:lnSpc>
                <a:spcPct val="100000"/>
              </a:lnSpc>
              <a:spcBef>
                <a:spcPts val="0"/>
              </a:spcBef>
              <a:spcAft>
                <a:spcPts val="0"/>
              </a:spcAft>
              <a:buSzPts val="18700"/>
              <a:buNone/>
              <a:defRPr b="1" sz="18700"/>
            </a:lvl4pPr>
            <a:lvl5pPr lvl="4" algn="ctr">
              <a:lnSpc>
                <a:spcPct val="100000"/>
              </a:lnSpc>
              <a:spcBef>
                <a:spcPts val="0"/>
              </a:spcBef>
              <a:spcAft>
                <a:spcPts val="0"/>
              </a:spcAft>
              <a:buSzPts val="18700"/>
              <a:buNone/>
              <a:defRPr b="1" sz="18700"/>
            </a:lvl5pPr>
            <a:lvl6pPr lvl="5" algn="ctr">
              <a:lnSpc>
                <a:spcPct val="100000"/>
              </a:lnSpc>
              <a:spcBef>
                <a:spcPts val="0"/>
              </a:spcBef>
              <a:spcAft>
                <a:spcPts val="0"/>
              </a:spcAft>
              <a:buSzPts val="18700"/>
              <a:buNone/>
              <a:defRPr b="1" sz="18700"/>
            </a:lvl6pPr>
            <a:lvl7pPr lvl="6" algn="ctr">
              <a:lnSpc>
                <a:spcPct val="100000"/>
              </a:lnSpc>
              <a:spcBef>
                <a:spcPts val="0"/>
              </a:spcBef>
              <a:spcAft>
                <a:spcPts val="0"/>
              </a:spcAft>
              <a:buSzPts val="18700"/>
              <a:buNone/>
              <a:defRPr b="1" sz="18700"/>
            </a:lvl7pPr>
            <a:lvl8pPr lvl="7" algn="ctr">
              <a:lnSpc>
                <a:spcPct val="100000"/>
              </a:lnSpc>
              <a:spcBef>
                <a:spcPts val="0"/>
              </a:spcBef>
              <a:spcAft>
                <a:spcPts val="0"/>
              </a:spcAft>
              <a:buSzPts val="18700"/>
              <a:buNone/>
              <a:defRPr b="1" sz="18700"/>
            </a:lvl8pPr>
            <a:lvl9pPr lvl="8" algn="ctr">
              <a:lnSpc>
                <a:spcPct val="100000"/>
              </a:lnSpc>
              <a:spcBef>
                <a:spcPts val="0"/>
              </a:spcBef>
              <a:spcAft>
                <a:spcPts val="0"/>
              </a:spcAft>
              <a:buSzPts val="18700"/>
              <a:buNone/>
              <a:defRPr b="1" sz="18700"/>
            </a:lvl9pPr>
          </a:lstStyle>
          <a:p>
            <a:r>
              <a:t>xx%</a:t>
            </a:r>
          </a:p>
        </p:txBody>
      </p:sp>
      <p:sp>
        <p:nvSpPr>
          <p:cNvPr id="57" name="Google Shape;57;g2237dc7193e_2_71"/>
          <p:cNvSpPr txBox="1"/>
          <p:nvPr>
            <p:ph idx="1" type="body"/>
          </p:nvPr>
        </p:nvSpPr>
        <p:spPr>
          <a:xfrm>
            <a:off x="415600" y="43045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58" name="Google Shape;58;g2237dc7193e_2_7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g2237dc7193e_2_7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g2237dc7193e_2_7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7" name="Google Shape;17;g2237dc7193e_2_7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18" name="Google Shape;18;g2237dc7193e_2_7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g2237dc7193e_2_7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g2237dc7193e_2_7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cxnSp>
        <p:nvCxnSpPr>
          <p:cNvPr id="22" name="Google Shape;22;g2237dc7193e_2_37"/>
          <p:cNvCxnSpPr/>
          <p:nvPr/>
        </p:nvCxnSpPr>
        <p:spPr>
          <a:xfrm>
            <a:off x="855912" y="4796667"/>
            <a:ext cx="520500" cy="0"/>
          </a:xfrm>
          <a:prstGeom prst="straightConnector1">
            <a:avLst/>
          </a:prstGeom>
          <a:noFill/>
          <a:ln cap="flat" cmpd="sng" w="28575">
            <a:solidFill>
              <a:schemeClr val="lt2"/>
            </a:solidFill>
            <a:prstDash val="solid"/>
            <a:round/>
            <a:headEnd len="sm" w="sm" type="none"/>
            <a:tailEnd len="sm" w="sm" type="none"/>
          </a:ln>
        </p:spPr>
      </p:cxnSp>
      <p:sp>
        <p:nvSpPr>
          <p:cNvPr id="23" name="Google Shape;23;g2237dc7193e_2_37"/>
          <p:cNvSpPr txBox="1"/>
          <p:nvPr>
            <p:ph type="title"/>
          </p:nvPr>
        </p:nvSpPr>
        <p:spPr>
          <a:xfrm>
            <a:off x="683600" y="2524400"/>
            <a:ext cx="10824900" cy="20304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accent1"/>
              </a:buClr>
              <a:buSzPts val="8000"/>
              <a:buNone/>
              <a:defRPr sz="8000">
                <a:solidFill>
                  <a:schemeClr val="accent1"/>
                </a:solidFill>
              </a:defRPr>
            </a:lvl1pPr>
            <a:lvl2pPr lvl="1" algn="l">
              <a:lnSpc>
                <a:spcPct val="100000"/>
              </a:lnSpc>
              <a:spcBef>
                <a:spcPts val="0"/>
              </a:spcBef>
              <a:spcAft>
                <a:spcPts val="0"/>
              </a:spcAft>
              <a:buClr>
                <a:schemeClr val="accent1"/>
              </a:buClr>
              <a:buSzPts val="8000"/>
              <a:buNone/>
              <a:defRPr sz="8000">
                <a:solidFill>
                  <a:schemeClr val="accent1"/>
                </a:solidFill>
              </a:defRPr>
            </a:lvl2pPr>
            <a:lvl3pPr lvl="2" algn="l">
              <a:lnSpc>
                <a:spcPct val="100000"/>
              </a:lnSpc>
              <a:spcBef>
                <a:spcPts val="0"/>
              </a:spcBef>
              <a:spcAft>
                <a:spcPts val="0"/>
              </a:spcAft>
              <a:buClr>
                <a:schemeClr val="accent1"/>
              </a:buClr>
              <a:buSzPts val="8000"/>
              <a:buNone/>
              <a:defRPr sz="8000">
                <a:solidFill>
                  <a:schemeClr val="accent1"/>
                </a:solidFill>
              </a:defRPr>
            </a:lvl3pPr>
            <a:lvl4pPr lvl="3" algn="l">
              <a:lnSpc>
                <a:spcPct val="100000"/>
              </a:lnSpc>
              <a:spcBef>
                <a:spcPts val="0"/>
              </a:spcBef>
              <a:spcAft>
                <a:spcPts val="0"/>
              </a:spcAft>
              <a:buClr>
                <a:schemeClr val="accent1"/>
              </a:buClr>
              <a:buSzPts val="8000"/>
              <a:buNone/>
              <a:defRPr sz="8000">
                <a:solidFill>
                  <a:schemeClr val="accent1"/>
                </a:solidFill>
              </a:defRPr>
            </a:lvl4pPr>
            <a:lvl5pPr lvl="4" algn="l">
              <a:lnSpc>
                <a:spcPct val="100000"/>
              </a:lnSpc>
              <a:spcBef>
                <a:spcPts val="0"/>
              </a:spcBef>
              <a:spcAft>
                <a:spcPts val="0"/>
              </a:spcAft>
              <a:buClr>
                <a:schemeClr val="accent1"/>
              </a:buClr>
              <a:buSzPts val="8000"/>
              <a:buNone/>
              <a:defRPr sz="8000">
                <a:solidFill>
                  <a:schemeClr val="accent1"/>
                </a:solidFill>
              </a:defRPr>
            </a:lvl5pPr>
            <a:lvl6pPr lvl="5" algn="l">
              <a:lnSpc>
                <a:spcPct val="100000"/>
              </a:lnSpc>
              <a:spcBef>
                <a:spcPts val="0"/>
              </a:spcBef>
              <a:spcAft>
                <a:spcPts val="0"/>
              </a:spcAft>
              <a:buClr>
                <a:schemeClr val="accent1"/>
              </a:buClr>
              <a:buSzPts val="8000"/>
              <a:buNone/>
              <a:defRPr sz="8000">
                <a:solidFill>
                  <a:schemeClr val="accent1"/>
                </a:solidFill>
              </a:defRPr>
            </a:lvl6pPr>
            <a:lvl7pPr lvl="6" algn="l">
              <a:lnSpc>
                <a:spcPct val="100000"/>
              </a:lnSpc>
              <a:spcBef>
                <a:spcPts val="0"/>
              </a:spcBef>
              <a:spcAft>
                <a:spcPts val="0"/>
              </a:spcAft>
              <a:buClr>
                <a:schemeClr val="accent1"/>
              </a:buClr>
              <a:buSzPts val="8000"/>
              <a:buNone/>
              <a:defRPr sz="8000">
                <a:solidFill>
                  <a:schemeClr val="accent1"/>
                </a:solidFill>
              </a:defRPr>
            </a:lvl7pPr>
            <a:lvl8pPr lvl="7" algn="l">
              <a:lnSpc>
                <a:spcPct val="100000"/>
              </a:lnSpc>
              <a:spcBef>
                <a:spcPts val="0"/>
              </a:spcBef>
              <a:spcAft>
                <a:spcPts val="0"/>
              </a:spcAft>
              <a:buClr>
                <a:schemeClr val="accent1"/>
              </a:buClr>
              <a:buSzPts val="8000"/>
              <a:buNone/>
              <a:defRPr sz="8000">
                <a:solidFill>
                  <a:schemeClr val="accent1"/>
                </a:solidFill>
              </a:defRPr>
            </a:lvl8pPr>
            <a:lvl9pPr lvl="8" algn="l">
              <a:lnSpc>
                <a:spcPct val="100000"/>
              </a:lnSpc>
              <a:spcBef>
                <a:spcPts val="0"/>
              </a:spcBef>
              <a:spcAft>
                <a:spcPts val="0"/>
              </a:spcAft>
              <a:buClr>
                <a:schemeClr val="accent1"/>
              </a:buClr>
              <a:buSzPts val="8000"/>
              <a:buNone/>
              <a:defRPr sz="8000">
                <a:solidFill>
                  <a:schemeClr val="accent1"/>
                </a:solidFill>
              </a:defRPr>
            </a:lvl9pPr>
          </a:lstStyle>
          <a:p/>
        </p:txBody>
      </p:sp>
      <p:sp>
        <p:nvSpPr>
          <p:cNvPr id="24" name="Google Shape;24;g2237dc7193e_2_3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g2237dc7193e_2_41"/>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2237dc7193e_2_41"/>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8" name="Google Shape;28;g2237dc7193e_2_41"/>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9" name="Google Shape;29;g2237dc7193e_2_4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2237dc7193e_2_46"/>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2" name="Google Shape;32;g2237dc7193e_2_46"/>
          <p:cNvSpPr txBox="1"/>
          <p:nvPr>
            <p:ph idx="1" type="body"/>
          </p:nvPr>
        </p:nvSpPr>
        <p:spPr>
          <a:xfrm>
            <a:off x="415600" y="1562233"/>
            <a:ext cx="5333100" cy="45297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3" name="Google Shape;33;g2237dc7193e_2_46"/>
          <p:cNvSpPr txBox="1"/>
          <p:nvPr>
            <p:ph idx="2" type="body"/>
          </p:nvPr>
        </p:nvSpPr>
        <p:spPr>
          <a:xfrm>
            <a:off x="6443200" y="1562233"/>
            <a:ext cx="5333100" cy="45297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4" name="Google Shape;34;g2237dc7193e_2_4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2237dc7193e_2_51"/>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7" name="Google Shape;37;g2237dc7193e_2_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2237dc7193e_2_54"/>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0" name="Google Shape;40;g2237dc7193e_2_54"/>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1" name="Google Shape;41;g2237dc7193e_2_5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g2237dc7193e_2_58"/>
          <p:cNvSpPr txBox="1"/>
          <p:nvPr>
            <p:ph type="title"/>
          </p:nvPr>
        </p:nvSpPr>
        <p:spPr>
          <a:xfrm>
            <a:off x="653667" y="701800"/>
            <a:ext cx="74721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accent1"/>
              </a:buClr>
              <a:buSzPts val="7200"/>
              <a:buNone/>
              <a:defRPr sz="7200">
                <a:solidFill>
                  <a:schemeClr val="accent1"/>
                </a:solidFill>
              </a:defRPr>
            </a:lvl1pPr>
            <a:lvl2pPr lvl="1" algn="l">
              <a:lnSpc>
                <a:spcPct val="100000"/>
              </a:lnSpc>
              <a:spcBef>
                <a:spcPts val="0"/>
              </a:spcBef>
              <a:spcAft>
                <a:spcPts val="0"/>
              </a:spcAft>
              <a:buClr>
                <a:schemeClr val="accent1"/>
              </a:buClr>
              <a:buSzPts val="7200"/>
              <a:buNone/>
              <a:defRPr sz="7200">
                <a:solidFill>
                  <a:schemeClr val="accent1"/>
                </a:solidFill>
              </a:defRPr>
            </a:lvl2pPr>
            <a:lvl3pPr lvl="2" algn="l">
              <a:lnSpc>
                <a:spcPct val="100000"/>
              </a:lnSpc>
              <a:spcBef>
                <a:spcPts val="0"/>
              </a:spcBef>
              <a:spcAft>
                <a:spcPts val="0"/>
              </a:spcAft>
              <a:buClr>
                <a:schemeClr val="accent1"/>
              </a:buClr>
              <a:buSzPts val="7200"/>
              <a:buNone/>
              <a:defRPr sz="7200">
                <a:solidFill>
                  <a:schemeClr val="accent1"/>
                </a:solidFill>
              </a:defRPr>
            </a:lvl3pPr>
            <a:lvl4pPr lvl="3" algn="l">
              <a:lnSpc>
                <a:spcPct val="100000"/>
              </a:lnSpc>
              <a:spcBef>
                <a:spcPts val="0"/>
              </a:spcBef>
              <a:spcAft>
                <a:spcPts val="0"/>
              </a:spcAft>
              <a:buClr>
                <a:schemeClr val="accent1"/>
              </a:buClr>
              <a:buSzPts val="7200"/>
              <a:buNone/>
              <a:defRPr sz="7200">
                <a:solidFill>
                  <a:schemeClr val="accent1"/>
                </a:solidFill>
              </a:defRPr>
            </a:lvl4pPr>
            <a:lvl5pPr lvl="4" algn="l">
              <a:lnSpc>
                <a:spcPct val="100000"/>
              </a:lnSpc>
              <a:spcBef>
                <a:spcPts val="0"/>
              </a:spcBef>
              <a:spcAft>
                <a:spcPts val="0"/>
              </a:spcAft>
              <a:buClr>
                <a:schemeClr val="accent1"/>
              </a:buClr>
              <a:buSzPts val="7200"/>
              <a:buNone/>
              <a:defRPr sz="7200">
                <a:solidFill>
                  <a:schemeClr val="accent1"/>
                </a:solidFill>
              </a:defRPr>
            </a:lvl5pPr>
            <a:lvl6pPr lvl="5" algn="l">
              <a:lnSpc>
                <a:spcPct val="100000"/>
              </a:lnSpc>
              <a:spcBef>
                <a:spcPts val="0"/>
              </a:spcBef>
              <a:spcAft>
                <a:spcPts val="0"/>
              </a:spcAft>
              <a:buClr>
                <a:schemeClr val="accent1"/>
              </a:buClr>
              <a:buSzPts val="7200"/>
              <a:buNone/>
              <a:defRPr sz="7200">
                <a:solidFill>
                  <a:schemeClr val="accent1"/>
                </a:solidFill>
              </a:defRPr>
            </a:lvl6pPr>
            <a:lvl7pPr lvl="6" algn="l">
              <a:lnSpc>
                <a:spcPct val="100000"/>
              </a:lnSpc>
              <a:spcBef>
                <a:spcPts val="0"/>
              </a:spcBef>
              <a:spcAft>
                <a:spcPts val="0"/>
              </a:spcAft>
              <a:buClr>
                <a:schemeClr val="accent1"/>
              </a:buClr>
              <a:buSzPts val="7200"/>
              <a:buNone/>
              <a:defRPr sz="7200">
                <a:solidFill>
                  <a:schemeClr val="accent1"/>
                </a:solidFill>
              </a:defRPr>
            </a:lvl7pPr>
            <a:lvl8pPr lvl="7" algn="l">
              <a:lnSpc>
                <a:spcPct val="100000"/>
              </a:lnSpc>
              <a:spcBef>
                <a:spcPts val="0"/>
              </a:spcBef>
              <a:spcAft>
                <a:spcPts val="0"/>
              </a:spcAft>
              <a:buClr>
                <a:schemeClr val="accent1"/>
              </a:buClr>
              <a:buSzPts val="7200"/>
              <a:buNone/>
              <a:defRPr sz="7200">
                <a:solidFill>
                  <a:schemeClr val="accent1"/>
                </a:solidFill>
              </a:defRPr>
            </a:lvl8pPr>
            <a:lvl9pPr lvl="8" algn="l">
              <a:lnSpc>
                <a:spcPct val="100000"/>
              </a:lnSpc>
              <a:spcBef>
                <a:spcPts val="0"/>
              </a:spcBef>
              <a:spcAft>
                <a:spcPts val="0"/>
              </a:spcAft>
              <a:buClr>
                <a:schemeClr val="accent1"/>
              </a:buClr>
              <a:buSzPts val="7200"/>
              <a:buNone/>
              <a:defRPr sz="7200">
                <a:solidFill>
                  <a:schemeClr val="accent1"/>
                </a:solidFill>
              </a:defRPr>
            </a:lvl9pPr>
          </a:lstStyle>
          <a:p/>
        </p:txBody>
      </p:sp>
      <p:sp>
        <p:nvSpPr>
          <p:cNvPr id="44" name="Google Shape;44;g2237dc7193e_2_5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2237dc7193e_2_61"/>
          <p:cNvSpPr/>
          <p:nvPr/>
        </p:nvSpPr>
        <p:spPr>
          <a:xfrm>
            <a:off x="6096000" y="-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2237dc7193e_2_61"/>
          <p:cNvCxnSpPr/>
          <p:nvPr/>
        </p:nvCxnSpPr>
        <p:spPr>
          <a:xfrm>
            <a:off x="6706233" y="5994000"/>
            <a:ext cx="915300" cy="0"/>
          </a:xfrm>
          <a:prstGeom prst="straightConnector1">
            <a:avLst/>
          </a:prstGeom>
          <a:noFill/>
          <a:ln cap="flat" cmpd="sng" w="19050">
            <a:solidFill>
              <a:schemeClr val="lt2"/>
            </a:solidFill>
            <a:prstDash val="solid"/>
            <a:round/>
            <a:headEnd len="sm" w="sm" type="none"/>
            <a:tailEnd len="sm" w="sm" type="none"/>
          </a:ln>
        </p:spPr>
      </p:cxnSp>
      <p:sp>
        <p:nvSpPr>
          <p:cNvPr id="48" name="Google Shape;48;g2237dc7193e_2_61"/>
          <p:cNvSpPr txBox="1"/>
          <p:nvPr>
            <p:ph type="title"/>
          </p:nvPr>
        </p:nvSpPr>
        <p:spPr>
          <a:xfrm>
            <a:off x="354000" y="1843133"/>
            <a:ext cx="5393700" cy="1777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lt2"/>
              </a:buClr>
              <a:buSzPts val="5600"/>
              <a:buNone/>
              <a:defRPr sz="5600">
                <a:solidFill>
                  <a:schemeClr val="lt2"/>
                </a:solidFill>
              </a:defRPr>
            </a:lvl1pPr>
            <a:lvl2pPr lvl="1" algn="ctr">
              <a:lnSpc>
                <a:spcPct val="100000"/>
              </a:lnSpc>
              <a:spcBef>
                <a:spcPts val="0"/>
              </a:spcBef>
              <a:spcAft>
                <a:spcPts val="0"/>
              </a:spcAft>
              <a:buClr>
                <a:schemeClr val="lt2"/>
              </a:buClr>
              <a:buSzPts val="5600"/>
              <a:buNone/>
              <a:defRPr sz="5600">
                <a:solidFill>
                  <a:schemeClr val="lt2"/>
                </a:solidFill>
              </a:defRPr>
            </a:lvl2pPr>
            <a:lvl3pPr lvl="2" algn="ctr">
              <a:lnSpc>
                <a:spcPct val="100000"/>
              </a:lnSpc>
              <a:spcBef>
                <a:spcPts val="0"/>
              </a:spcBef>
              <a:spcAft>
                <a:spcPts val="0"/>
              </a:spcAft>
              <a:buClr>
                <a:schemeClr val="lt2"/>
              </a:buClr>
              <a:buSzPts val="5600"/>
              <a:buNone/>
              <a:defRPr sz="5600">
                <a:solidFill>
                  <a:schemeClr val="lt2"/>
                </a:solidFill>
              </a:defRPr>
            </a:lvl3pPr>
            <a:lvl4pPr lvl="3" algn="ctr">
              <a:lnSpc>
                <a:spcPct val="100000"/>
              </a:lnSpc>
              <a:spcBef>
                <a:spcPts val="0"/>
              </a:spcBef>
              <a:spcAft>
                <a:spcPts val="0"/>
              </a:spcAft>
              <a:buClr>
                <a:schemeClr val="lt2"/>
              </a:buClr>
              <a:buSzPts val="5600"/>
              <a:buNone/>
              <a:defRPr sz="5600">
                <a:solidFill>
                  <a:schemeClr val="lt2"/>
                </a:solidFill>
              </a:defRPr>
            </a:lvl4pPr>
            <a:lvl5pPr lvl="4" algn="ctr">
              <a:lnSpc>
                <a:spcPct val="100000"/>
              </a:lnSpc>
              <a:spcBef>
                <a:spcPts val="0"/>
              </a:spcBef>
              <a:spcAft>
                <a:spcPts val="0"/>
              </a:spcAft>
              <a:buClr>
                <a:schemeClr val="lt2"/>
              </a:buClr>
              <a:buSzPts val="5600"/>
              <a:buNone/>
              <a:defRPr sz="5600">
                <a:solidFill>
                  <a:schemeClr val="lt2"/>
                </a:solidFill>
              </a:defRPr>
            </a:lvl5pPr>
            <a:lvl6pPr lvl="5" algn="ctr">
              <a:lnSpc>
                <a:spcPct val="100000"/>
              </a:lnSpc>
              <a:spcBef>
                <a:spcPts val="0"/>
              </a:spcBef>
              <a:spcAft>
                <a:spcPts val="0"/>
              </a:spcAft>
              <a:buClr>
                <a:schemeClr val="lt2"/>
              </a:buClr>
              <a:buSzPts val="5600"/>
              <a:buNone/>
              <a:defRPr sz="5600">
                <a:solidFill>
                  <a:schemeClr val="lt2"/>
                </a:solidFill>
              </a:defRPr>
            </a:lvl6pPr>
            <a:lvl7pPr lvl="6" algn="ctr">
              <a:lnSpc>
                <a:spcPct val="100000"/>
              </a:lnSpc>
              <a:spcBef>
                <a:spcPts val="0"/>
              </a:spcBef>
              <a:spcAft>
                <a:spcPts val="0"/>
              </a:spcAft>
              <a:buClr>
                <a:schemeClr val="lt2"/>
              </a:buClr>
              <a:buSzPts val="5600"/>
              <a:buNone/>
              <a:defRPr sz="5600">
                <a:solidFill>
                  <a:schemeClr val="lt2"/>
                </a:solidFill>
              </a:defRPr>
            </a:lvl7pPr>
            <a:lvl8pPr lvl="7" algn="ctr">
              <a:lnSpc>
                <a:spcPct val="100000"/>
              </a:lnSpc>
              <a:spcBef>
                <a:spcPts val="0"/>
              </a:spcBef>
              <a:spcAft>
                <a:spcPts val="0"/>
              </a:spcAft>
              <a:buClr>
                <a:schemeClr val="lt2"/>
              </a:buClr>
              <a:buSzPts val="5600"/>
              <a:buNone/>
              <a:defRPr sz="5600">
                <a:solidFill>
                  <a:schemeClr val="lt2"/>
                </a:solidFill>
              </a:defRPr>
            </a:lvl8pPr>
            <a:lvl9pPr lvl="8" algn="ctr">
              <a:lnSpc>
                <a:spcPct val="100000"/>
              </a:lnSpc>
              <a:spcBef>
                <a:spcPts val="0"/>
              </a:spcBef>
              <a:spcAft>
                <a:spcPts val="0"/>
              </a:spcAft>
              <a:buClr>
                <a:schemeClr val="lt2"/>
              </a:buClr>
              <a:buSzPts val="5600"/>
              <a:buNone/>
              <a:defRPr sz="5600">
                <a:solidFill>
                  <a:schemeClr val="lt2"/>
                </a:solidFill>
              </a:defRPr>
            </a:lvl9pPr>
          </a:lstStyle>
          <a:p/>
        </p:txBody>
      </p:sp>
      <p:sp>
        <p:nvSpPr>
          <p:cNvPr id="49" name="Google Shape;49;g2237dc7193e_2_61"/>
          <p:cNvSpPr txBox="1"/>
          <p:nvPr>
            <p:ph idx="1" type="subTitle"/>
          </p:nvPr>
        </p:nvSpPr>
        <p:spPr>
          <a:xfrm>
            <a:off x="354000" y="3692001"/>
            <a:ext cx="5393700" cy="17940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0" name="Google Shape;50;g2237dc7193e_2_61"/>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accent1"/>
              </a:buClr>
              <a:buSzPts val="2400"/>
              <a:buChar char="●"/>
              <a:defRPr>
                <a:solidFill>
                  <a:schemeClr val="accent1"/>
                </a:solidFill>
              </a:defRPr>
            </a:lvl1pPr>
            <a:lvl2pPr indent="-349250" lvl="1" marL="914400" algn="l">
              <a:lnSpc>
                <a:spcPct val="115000"/>
              </a:lnSpc>
              <a:spcBef>
                <a:spcPts val="0"/>
              </a:spcBef>
              <a:spcAft>
                <a:spcPts val="0"/>
              </a:spcAft>
              <a:buClr>
                <a:schemeClr val="accent1"/>
              </a:buClr>
              <a:buSzPts val="1900"/>
              <a:buChar char="○"/>
              <a:defRPr>
                <a:solidFill>
                  <a:schemeClr val="accent1"/>
                </a:solidFill>
              </a:defRPr>
            </a:lvl2pPr>
            <a:lvl3pPr indent="-349250" lvl="2" marL="1371600" algn="l">
              <a:lnSpc>
                <a:spcPct val="115000"/>
              </a:lnSpc>
              <a:spcBef>
                <a:spcPts val="0"/>
              </a:spcBef>
              <a:spcAft>
                <a:spcPts val="0"/>
              </a:spcAft>
              <a:buClr>
                <a:schemeClr val="accent1"/>
              </a:buClr>
              <a:buSzPts val="1900"/>
              <a:buChar char="■"/>
              <a:defRPr>
                <a:solidFill>
                  <a:schemeClr val="accent1"/>
                </a:solidFill>
              </a:defRPr>
            </a:lvl3pPr>
            <a:lvl4pPr indent="-349250" lvl="3" marL="1828800" algn="l">
              <a:lnSpc>
                <a:spcPct val="115000"/>
              </a:lnSpc>
              <a:spcBef>
                <a:spcPts val="0"/>
              </a:spcBef>
              <a:spcAft>
                <a:spcPts val="0"/>
              </a:spcAft>
              <a:buClr>
                <a:schemeClr val="accent1"/>
              </a:buClr>
              <a:buSzPts val="1900"/>
              <a:buChar char="●"/>
              <a:defRPr>
                <a:solidFill>
                  <a:schemeClr val="accent1"/>
                </a:solidFill>
              </a:defRPr>
            </a:lvl4pPr>
            <a:lvl5pPr indent="-349250" lvl="4" marL="2286000" algn="l">
              <a:lnSpc>
                <a:spcPct val="115000"/>
              </a:lnSpc>
              <a:spcBef>
                <a:spcPts val="0"/>
              </a:spcBef>
              <a:spcAft>
                <a:spcPts val="0"/>
              </a:spcAft>
              <a:buClr>
                <a:schemeClr val="accent1"/>
              </a:buClr>
              <a:buSzPts val="1900"/>
              <a:buChar char="○"/>
              <a:defRPr>
                <a:solidFill>
                  <a:schemeClr val="accent1"/>
                </a:solidFill>
              </a:defRPr>
            </a:lvl5pPr>
            <a:lvl6pPr indent="-349250" lvl="5" marL="2743200" algn="l">
              <a:lnSpc>
                <a:spcPct val="115000"/>
              </a:lnSpc>
              <a:spcBef>
                <a:spcPts val="0"/>
              </a:spcBef>
              <a:spcAft>
                <a:spcPts val="0"/>
              </a:spcAft>
              <a:buClr>
                <a:schemeClr val="accent1"/>
              </a:buClr>
              <a:buSzPts val="1900"/>
              <a:buChar char="■"/>
              <a:defRPr>
                <a:solidFill>
                  <a:schemeClr val="accent1"/>
                </a:solidFill>
              </a:defRPr>
            </a:lvl6pPr>
            <a:lvl7pPr indent="-349250" lvl="6" marL="3200400" algn="l">
              <a:lnSpc>
                <a:spcPct val="115000"/>
              </a:lnSpc>
              <a:spcBef>
                <a:spcPts val="0"/>
              </a:spcBef>
              <a:spcAft>
                <a:spcPts val="0"/>
              </a:spcAft>
              <a:buClr>
                <a:schemeClr val="accent1"/>
              </a:buClr>
              <a:buSzPts val="1900"/>
              <a:buChar char="●"/>
              <a:defRPr>
                <a:solidFill>
                  <a:schemeClr val="accent1"/>
                </a:solidFill>
              </a:defRPr>
            </a:lvl7pPr>
            <a:lvl8pPr indent="-349250" lvl="7" marL="3657600" algn="l">
              <a:lnSpc>
                <a:spcPct val="115000"/>
              </a:lnSpc>
              <a:spcBef>
                <a:spcPts val="0"/>
              </a:spcBef>
              <a:spcAft>
                <a:spcPts val="0"/>
              </a:spcAft>
              <a:buClr>
                <a:schemeClr val="accent1"/>
              </a:buClr>
              <a:buSzPts val="1900"/>
              <a:buChar char="○"/>
              <a:defRPr>
                <a:solidFill>
                  <a:schemeClr val="accent1"/>
                </a:solidFill>
              </a:defRPr>
            </a:lvl8pPr>
            <a:lvl9pPr indent="-349250" lvl="8" marL="4114800" algn="l">
              <a:lnSpc>
                <a:spcPct val="115000"/>
              </a:lnSpc>
              <a:spcBef>
                <a:spcPts val="0"/>
              </a:spcBef>
              <a:spcAft>
                <a:spcPts val="0"/>
              </a:spcAft>
              <a:buClr>
                <a:schemeClr val="accent1"/>
              </a:buClr>
              <a:buSzPts val="1900"/>
              <a:buChar char="■"/>
              <a:defRPr>
                <a:solidFill>
                  <a:schemeClr val="accent1"/>
                </a:solidFill>
              </a:defRPr>
            </a:lvl9pPr>
          </a:lstStyle>
          <a:p/>
        </p:txBody>
      </p:sp>
      <p:sp>
        <p:nvSpPr>
          <p:cNvPr id="51" name="Google Shape;51;g2237dc7193e_2_6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g2237dc7193e_2_27"/>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9pPr>
          </a:lstStyle>
          <a:p/>
        </p:txBody>
      </p:sp>
      <p:sp>
        <p:nvSpPr>
          <p:cNvPr id="7" name="Google Shape;7;g2237dc7193e_2_27"/>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1"/>
              </a:buClr>
              <a:buSzPts val="2400"/>
              <a:buFont typeface="Old Standard TT"/>
              <a:buChar char="●"/>
              <a:defRPr b="0" i="0" sz="2400" u="none" cap="none" strike="noStrike">
                <a:solidFill>
                  <a:schemeClr val="dk1"/>
                </a:solidFill>
                <a:latin typeface="Old Standard TT"/>
                <a:ea typeface="Old Standard TT"/>
                <a:cs typeface="Old Standard TT"/>
                <a:sym typeface="Old Standard TT"/>
              </a:defRPr>
            </a:lvl1pPr>
            <a:lvl2pPr indent="-349250" lvl="1" marL="9144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2pPr>
            <a:lvl3pPr indent="-349250" lvl="2" marL="13716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3pPr>
            <a:lvl4pPr indent="-349250" lvl="3" marL="18288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4pPr>
            <a:lvl5pPr indent="-349250" lvl="4" marL="22860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5pPr>
            <a:lvl6pPr indent="-349250" lvl="5" marL="27432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6pPr>
            <a:lvl7pPr indent="-349250" lvl="6" marL="32004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7pPr>
            <a:lvl8pPr indent="-349250" lvl="7" marL="36576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8pPr>
            <a:lvl9pPr indent="-349250" lvl="8" marL="41148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9pPr>
          </a:lstStyle>
          <a:p/>
        </p:txBody>
      </p:sp>
      <p:sp>
        <p:nvSpPr>
          <p:cNvPr id="8" name="Google Shape;8;g2237dc7193e_2_2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683550" y="1766975"/>
            <a:ext cx="10824900" cy="1050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sz="7000"/>
              <a:t>Sử dụng thư viện PixiJS</a:t>
            </a:r>
            <a:endParaRPr sz="7000"/>
          </a:p>
        </p:txBody>
      </p:sp>
      <p:sp>
        <p:nvSpPr>
          <p:cNvPr id="66" name="Google Shape;66;p1"/>
          <p:cNvSpPr txBox="1"/>
          <p:nvPr>
            <p:ph idx="1" type="subTitle"/>
          </p:nvPr>
        </p:nvSpPr>
        <p:spPr>
          <a:xfrm>
            <a:off x="694975" y="4350425"/>
            <a:ext cx="5726400" cy="17910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80000"/>
              </a:lnSpc>
              <a:spcBef>
                <a:spcPts val="0"/>
              </a:spcBef>
              <a:spcAft>
                <a:spcPts val="0"/>
              </a:spcAft>
              <a:buClr>
                <a:schemeClr val="dk1"/>
              </a:buClr>
              <a:buSzPct val="94117"/>
              <a:buNone/>
            </a:pPr>
            <a:r>
              <a:rPr lang="en-US" sz="2550">
                <a:latin typeface="Comfortaa Medium"/>
                <a:ea typeface="Comfortaa Medium"/>
                <a:cs typeface="Comfortaa Medium"/>
                <a:sym typeface="Comfortaa Medium"/>
              </a:rPr>
              <a:t>Đồ án 3</a:t>
            </a:r>
            <a:endParaRPr sz="2550">
              <a:latin typeface="Comfortaa Medium"/>
              <a:ea typeface="Comfortaa Medium"/>
              <a:cs typeface="Comfortaa Medium"/>
              <a:sym typeface="Comfortaa Medium"/>
            </a:endParaRPr>
          </a:p>
          <a:p>
            <a:pPr indent="457200" lvl="0" marL="0" rtl="0" algn="l">
              <a:lnSpc>
                <a:spcPct val="115000"/>
              </a:lnSpc>
              <a:spcBef>
                <a:spcPts val="0"/>
              </a:spcBef>
              <a:spcAft>
                <a:spcPts val="0"/>
              </a:spcAft>
              <a:buClr>
                <a:schemeClr val="dk1"/>
              </a:buClr>
              <a:buSzPct val="94117"/>
              <a:buNone/>
            </a:pPr>
            <a:r>
              <a:rPr lang="en-US" sz="2550">
                <a:latin typeface="Comfortaa Medium"/>
                <a:ea typeface="Comfortaa Medium"/>
                <a:cs typeface="Comfortaa Medium"/>
                <a:sym typeface="Comfortaa Medium"/>
              </a:rPr>
              <a:t>Nguyễn Vũ Kiến Quốc - 20217303</a:t>
            </a:r>
            <a:endParaRPr sz="2550">
              <a:latin typeface="Comfortaa Medium"/>
              <a:ea typeface="Comfortaa Medium"/>
              <a:cs typeface="Comfortaa Medium"/>
              <a:sym typeface="Comfortaa Medium"/>
            </a:endParaRPr>
          </a:p>
          <a:p>
            <a:pPr indent="0" lvl="0" marL="0" rtl="0" algn="l">
              <a:lnSpc>
                <a:spcPct val="115000"/>
              </a:lnSpc>
              <a:spcBef>
                <a:spcPts val="0"/>
              </a:spcBef>
              <a:spcAft>
                <a:spcPts val="0"/>
              </a:spcAft>
              <a:buClr>
                <a:schemeClr val="dk1"/>
              </a:buClr>
              <a:buSzPct val="94117"/>
              <a:buNone/>
            </a:pPr>
            <a:r>
              <a:rPr lang="en-US" sz="2550">
                <a:latin typeface="Comfortaa Medium"/>
                <a:ea typeface="Comfortaa Medium"/>
                <a:cs typeface="Comfortaa Medium"/>
                <a:sym typeface="Comfortaa Medium"/>
              </a:rPr>
              <a:t>	Vũ Huy Hoàng              - 20127171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237dc7193e_2_0"/>
          <p:cNvSpPr txBox="1"/>
          <p:nvPr>
            <p:ph type="title"/>
          </p:nvPr>
        </p:nvSpPr>
        <p:spPr>
          <a:xfrm>
            <a:off x="0" y="264000"/>
            <a:ext cx="12192000" cy="1013400"/>
          </a:xfrm>
          <a:prstGeom prst="rect">
            <a:avLst/>
          </a:prstGeom>
          <a:solidFill>
            <a:srgbClr val="6FA8DC"/>
          </a:solid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SzPts val="1800"/>
              <a:buNone/>
            </a:pPr>
            <a:r>
              <a:rPr lang="en-US">
                <a:highlight>
                  <a:srgbClr val="6FA8DC"/>
                </a:highlight>
              </a:rPr>
              <a:t>I. Giới thiệu</a:t>
            </a:r>
            <a:endParaRPr>
              <a:highlight>
                <a:srgbClr val="6FA8DC"/>
              </a:highlight>
            </a:endParaRPr>
          </a:p>
        </p:txBody>
      </p:sp>
      <p:sp>
        <p:nvSpPr>
          <p:cNvPr id="72" name="Google Shape;72;g2237dc7193e_2_0"/>
          <p:cNvSpPr txBox="1"/>
          <p:nvPr>
            <p:ph idx="1" type="body"/>
          </p:nvPr>
        </p:nvSpPr>
        <p:spPr>
          <a:xfrm>
            <a:off x="838200" y="1444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1600"/>
              </a:spcAft>
              <a:buSzPts val="1800"/>
              <a:buNone/>
            </a:pPr>
            <a:r>
              <a:rPr lang="en-US">
                <a:highlight>
                  <a:srgbClr val="F5F5F5"/>
                </a:highlight>
                <a:latin typeface="Times New Roman"/>
                <a:ea typeface="Times New Roman"/>
                <a:cs typeface="Times New Roman"/>
                <a:sym typeface="Times New Roman"/>
              </a:rPr>
              <a:t>PixiJS là một thư viện render sử dụng WebGL (hoặc Canvas) để hiển thị hình ảnh và các nội dung trực quan 2D khác. Nó cung cấp một hệ thống phân cấp các đối tượng để hiển thị và hỗ trợ tương tác để cho phép xử lý các sự kiện từ chuột hay bàn phím.</a:t>
            </a:r>
            <a:endParaRPr>
              <a:latin typeface="Times New Roman"/>
              <a:ea typeface="Times New Roman"/>
              <a:cs typeface="Times New Roman"/>
              <a:sym typeface="Times New Roman"/>
            </a:endParaRPr>
          </a:p>
        </p:txBody>
      </p:sp>
      <p:sp>
        <p:nvSpPr>
          <p:cNvPr id="73" name="Google Shape;73;g2237dc7193e_2_0"/>
          <p:cNvSpPr/>
          <p:nvPr/>
        </p:nvSpPr>
        <p:spPr>
          <a:xfrm>
            <a:off x="0" y="0"/>
            <a:ext cx="12192000" cy="26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237dc7193e_2_0"/>
          <p:cNvSpPr/>
          <p:nvPr/>
        </p:nvSpPr>
        <p:spPr>
          <a:xfrm>
            <a:off x="0" y="6234500"/>
            <a:ext cx="12312300" cy="264000"/>
          </a:xfrm>
          <a:prstGeom prst="rect">
            <a:avLst/>
          </a:prstGeom>
          <a:solidFill>
            <a:srgbClr val="3D85C6"/>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237dc7193e_2_0"/>
          <p:cNvSpPr txBox="1"/>
          <p:nvPr/>
        </p:nvSpPr>
        <p:spPr>
          <a:xfrm>
            <a:off x="9321200" y="6158300"/>
            <a:ext cx="2991000" cy="415500"/>
          </a:xfrm>
          <a:prstGeom prst="rect">
            <a:avLst/>
          </a:prstGeom>
          <a:solidFill>
            <a:srgbClr val="99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Old Standard TT"/>
                <a:ea typeface="Old Standard TT"/>
                <a:cs typeface="Old Standard TT"/>
                <a:sym typeface="Old Standard TT"/>
              </a:rPr>
              <a:t>2</a:t>
            </a:r>
            <a:endParaRPr b="0" i="0" sz="1500" u="none" cap="none" strike="noStrike">
              <a:solidFill>
                <a:srgbClr val="FFFFFF"/>
              </a:solidFill>
              <a:latin typeface="Old Standard TT"/>
              <a:ea typeface="Old Standard TT"/>
              <a:cs typeface="Old Standard TT"/>
              <a:sym typeface="Old Standard TT"/>
            </a:endParaRPr>
          </a:p>
        </p:txBody>
      </p:sp>
      <p:pic>
        <p:nvPicPr>
          <p:cNvPr id="76" name="Google Shape;76;g2237dc7193e_2_0"/>
          <p:cNvPicPr preferRelativeResize="0"/>
          <p:nvPr/>
        </p:nvPicPr>
        <p:blipFill>
          <a:blip r:embed="rId3">
            <a:alphaModFix/>
          </a:blip>
          <a:stretch>
            <a:fillRect/>
          </a:stretch>
        </p:blipFill>
        <p:spPr>
          <a:xfrm>
            <a:off x="3651238" y="2979097"/>
            <a:ext cx="4889525" cy="2409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29bd32cf25_0_0"/>
          <p:cNvSpPr txBox="1"/>
          <p:nvPr>
            <p:ph type="title"/>
          </p:nvPr>
        </p:nvSpPr>
        <p:spPr>
          <a:xfrm>
            <a:off x="-60150" y="264000"/>
            <a:ext cx="12192000" cy="1013400"/>
          </a:xfrm>
          <a:prstGeom prst="rect">
            <a:avLst/>
          </a:prstGeom>
          <a:solidFill>
            <a:srgbClr val="6FA8DC"/>
          </a:solid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SzPts val="1800"/>
              <a:buNone/>
            </a:pPr>
            <a:r>
              <a:rPr lang="en-US">
                <a:highlight>
                  <a:srgbClr val="6FA8DC"/>
                </a:highlight>
              </a:rPr>
              <a:t>II. Ưu nhược</a:t>
            </a:r>
            <a:endParaRPr>
              <a:highlight>
                <a:srgbClr val="6FA8DC"/>
              </a:highlight>
            </a:endParaRPr>
          </a:p>
        </p:txBody>
      </p:sp>
      <p:sp>
        <p:nvSpPr>
          <p:cNvPr id="82" name="Google Shape;82;g229bd32cf25_0_0"/>
          <p:cNvSpPr/>
          <p:nvPr/>
        </p:nvSpPr>
        <p:spPr>
          <a:xfrm>
            <a:off x="-60150" y="0"/>
            <a:ext cx="12192000" cy="26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29bd32cf25_0_0"/>
          <p:cNvSpPr/>
          <p:nvPr/>
        </p:nvSpPr>
        <p:spPr>
          <a:xfrm>
            <a:off x="-60150" y="6234500"/>
            <a:ext cx="12312300" cy="264000"/>
          </a:xfrm>
          <a:prstGeom prst="rect">
            <a:avLst/>
          </a:prstGeom>
          <a:solidFill>
            <a:srgbClr val="3D85C6"/>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29bd32cf25_0_0"/>
          <p:cNvSpPr txBox="1"/>
          <p:nvPr/>
        </p:nvSpPr>
        <p:spPr>
          <a:xfrm>
            <a:off x="9261050" y="6158300"/>
            <a:ext cx="2991000" cy="415500"/>
          </a:xfrm>
          <a:prstGeom prst="rect">
            <a:avLst/>
          </a:prstGeom>
          <a:solidFill>
            <a:srgbClr val="99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Old Standard TT"/>
                <a:ea typeface="Old Standard TT"/>
                <a:cs typeface="Old Standard TT"/>
                <a:sym typeface="Old Standard TT"/>
              </a:rPr>
              <a:t>3</a:t>
            </a:r>
            <a:endParaRPr b="0" i="0" sz="1500" u="none" cap="none" strike="noStrike">
              <a:solidFill>
                <a:srgbClr val="FFFFFF"/>
              </a:solidFill>
              <a:latin typeface="Old Standard TT"/>
              <a:ea typeface="Old Standard TT"/>
              <a:cs typeface="Old Standard TT"/>
              <a:sym typeface="Old Standard TT"/>
            </a:endParaRPr>
          </a:p>
        </p:txBody>
      </p:sp>
      <p:sp>
        <p:nvSpPr>
          <p:cNvPr id="85" name="Google Shape;85;g229bd32cf25_0_0"/>
          <p:cNvSpPr txBox="1"/>
          <p:nvPr>
            <p:ph idx="1" type="body"/>
          </p:nvPr>
        </p:nvSpPr>
        <p:spPr>
          <a:xfrm>
            <a:off x="778050" y="1444625"/>
            <a:ext cx="10515600" cy="43512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800"/>
              <a:buNone/>
            </a:pPr>
            <a:r>
              <a:rPr lang="en-US">
                <a:solidFill>
                  <a:srgbClr val="000000"/>
                </a:solidFill>
                <a:highlight>
                  <a:srgbClr val="F5F5F5"/>
                </a:highlight>
                <a:latin typeface="Times New Roman"/>
                <a:ea typeface="Times New Roman"/>
                <a:cs typeface="Times New Roman"/>
                <a:sym typeface="Times New Roman"/>
              </a:rPr>
              <a:t>PixiJS nhẹ và nhanh, khiến nó trở nên lý tưởng để tạo các ứng dụng web hiệu suất cao. Một số ưu điểm của PixiJS bao gồm tính dễ sử dụng, khả năng xử lý lượng dữ liệu lớn và hỗ trợ kết xuất WebGL.</a:t>
            </a:r>
            <a:endParaRPr>
              <a:solidFill>
                <a:srgbClr val="000000"/>
              </a:solidFill>
              <a:highlight>
                <a:srgbClr val="F5F5F5"/>
              </a:highlight>
              <a:latin typeface="Times New Roman"/>
              <a:ea typeface="Times New Roman"/>
              <a:cs typeface="Times New Roman"/>
              <a:sym typeface="Times New Roman"/>
            </a:endParaRPr>
          </a:p>
          <a:p>
            <a:pPr indent="0" lvl="0" marL="0" rtl="0" algn="l">
              <a:spcBef>
                <a:spcPts val="1600"/>
              </a:spcBef>
              <a:spcAft>
                <a:spcPts val="1600"/>
              </a:spcAft>
              <a:buSzPts val="1800"/>
              <a:buNone/>
            </a:pPr>
            <a:r>
              <a:rPr lang="en-US">
                <a:solidFill>
                  <a:srgbClr val="000000"/>
                </a:solidFill>
                <a:highlight>
                  <a:srgbClr val="F5F5F5"/>
                </a:highlight>
                <a:latin typeface="Times New Roman"/>
                <a:ea typeface="Times New Roman"/>
                <a:cs typeface="Times New Roman"/>
                <a:sym typeface="Times New Roman"/>
              </a:rPr>
              <a:t>Vì PixiJS là một </a:t>
            </a:r>
            <a:r>
              <a:rPr lang="en-US">
                <a:highlight>
                  <a:srgbClr val="F5F5F5"/>
                </a:highlight>
                <a:latin typeface="Times New Roman"/>
                <a:ea typeface="Times New Roman"/>
                <a:cs typeface="Times New Roman"/>
                <a:sym typeface="Times New Roman"/>
              </a:rPr>
              <a:t>open-source</a:t>
            </a:r>
            <a:r>
              <a:rPr lang="en-US">
                <a:solidFill>
                  <a:srgbClr val="000000"/>
                </a:solidFill>
                <a:highlight>
                  <a:srgbClr val="F5F5F5"/>
                </a:highlight>
                <a:latin typeface="Times New Roman"/>
                <a:ea typeface="Times New Roman"/>
                <a:cs typeface="Times New Roman"/>
                <a:sym typeface="Times New Roman"/>
              </a:rPr>
              <a:t> miễn phí nên có một cộng đồng lớn giúp việc sử dụng và phát triển dễ dàng hơn.</a:t>
            </a:r>
            <a:endParaRPr>
              <a:highlight>
                <a:srgbClr val="F5F5F5"/>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237dc7193e_2_132"/>
          <p:cNvSpPr txBox="1"/>
          <p:nvPr>
            <p:ph type="title"/>
          </p:nvPr>
        </p:nvSpPr>
        <p:spPr>
          <a:xfrm>
            <a:off x="0" y="264000"/>
            <a:ext cx="12192000" cy="1013400"/>
          </a:xfrm>
          <a:prstGeom prst="rect">
            <a:avLst/>
          </a:prstGeom>
          <a:solidFill>
            <a:srgbClr val="6FA8DC"/>
          </a:solid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SzPts val="1800"/>
              <a:buNone/>
            </a:pPr>
            <a:r>
              <a:rPr lang="en-US">
                <a:highlight>
                  <a:srgbClr val="6FA8DC"/>
                </a:highlight>
              </a:rPr>
              <a:t>III. </a:t>
            </a:r>
            <a:r>
              <a:rPr lang="en-US">
                <a:highlight>
                  <a:srgbClr val="6FA8DC"/>
                </a:highlight>
              </a:rPr>
              <a:t>Các thành phần chính</a:t>
            </a:r>
            <a:endParaRPr>
              <a:highlight>
                <a:srgbClr val="6FA8DC"/>
              </a:highlight>
            </a:endParaRPr>
          </a:p>
        </p:txBody>
      </p:sp>
      <p:sp>
        <p:nvSpPr>
          <p:cNvPr id="91" name="Google Shape;91;g2237dc7193e_2_132"/>
          <p:cNvSpPr/>
          <p:nvPr/>
        </p:nvSpPr>
        <p:spPr>
          <a:xfrm>
            <a:off x="0" y="0"/>
            <a:ext cx="12192000" cy="26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2237dc7193e_2_132"/>
          <p:cNvSpPr/>
          <p:nvPr/>
        </p:nvSpPr>
        <p:spPr>
          <a:xfrm>
            <a:off x="0" y="6234500"/>
            <a:ext cx="12312300" cy="264000"/>
          </a:xfrm>
          <a:prstGeom prst="rect">
            <a:avLst/>
          </a:prstGeom>
          <a:solidFill>
            <a:srgbClr val="3D85C6"/>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2237dc7193e_2_132"/>
          <p:cNvSpPr txBox="1"/>
          <p:nvPr/>
        </p:nvSpPr>
        <p:spPr>
          <a:xfrm>
            <a:off x="9321200" y="6158300"/>
            <a:ext cx="2991000" cy="415500"/>
          </a:xfrm>
          <a:prstGeom prst="rect">
            <a:avLst/>
          </a:prstGeom>
          <a:solidFill>
            <a:srgbClr val="99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Old Standard TT"/>
                <a:ea typeface="Old Standard TT"/>
                <a:cs typeface="Old Standard TT"/>
                <a:sym typeface="Old Standard TT"/>
              </a:rPr>
              <a:t>11</a:t>
            </a:r>
            <a:endParaRPr b="0" i="0" sz="1500" u="none" cap="none" strike="noStrike">
              <a:solidFill>
                <a:srgbClr val="FFFFFF"/>
              </a:solidFill>
              <a:latin typeface="Old Standard TT"/>
              <a:ea typeface="Old Standard TT"/>
              <a:cs typeface="Old Standard TT"/>
              <a:sym typeface="Old Standard TT"/>
            </a:endParaRPr>
          </a:p>
        </p:txBody>
      </p:sp>
      <p:sp>
        <p:nvSpPr>
          <p:cNvPr id="94" name="Google Shape;94;g2237dc7193e_2_132"/>
          <p:cNvSpPr txBox="1"/>
          <p:nvPr/>
        </p:nvSpPr>
        <p:spPr>
          <a:xfrm>
            <a:off x="683200" y="1511625"/>
            <a:ext cx="10570200" cy="400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Điều tạo nên sự vượt trội của PixiJS không thể không kể đến các class được cài đặt sẵn trong thư viện</a:t>
            </a:r>
            <a:endParaRPr sz="3100">
              <a:latin typeface="Times New Roman"/>
              <a:ea typeface="Times New Roman"/>
              <a:cs typeface="Times New Roman"/>
              <a:sym typeface="Times New Roman"/>
            </a:endParaRPr>
          </a:p>
          <a:p>
            <a:pPr indent="0" lvl="0" marL="0" rtl="0" algn="l">
              <a:spcBef>
                <a:spcPts val="0"/>
              </a:spcBef>
              <a:spcAft>
                <a:spcPts val="0"/>
              </a:spcAft>
              <a:buNone/>
            </a:pPr>
            <a:r>
              <a:t/>
            </a:r>
            <a:endParaRPr sz="3100">
              <a:latin typeface="Times New Roman"/>
              <a:ea typeface="Times New Roman"/>
              <a:cs typeface="Times New Roman"/>
              <a:sym typeface="Times New Roman"/>
            </a:endParaRPr>
          </a:p>
          <a:p>
            <a:pPr indent="0" lvl="0" marL="0" rtl="0" algn="l">
              <a:spcBef>
                <a:spcPts val="0"/>
              </a:spcBef>
              <a:spcAft>
                <a:spcPts val="0"/>
              </a:spcAft>
              <a:buNone/>
            </a:pPr>
            <a:r>
              <a:rPr lang="en-US" sz="3100">
                <a:latin typeface="Times New Roman"/>
                <a:ea typeface="Times New Roman"/>
                <a:cs typeface="Times New Roman"/>
                <a:sym typeface="Times New Roman"/>
              </a:rPr>
              <a:t>Không chỉ vậy mà sự kết hợp hài hòa giữa các class với nhau riêng biệt với nhau giúp tạo nên trang web đẹp mắt cả về hình thức lẫn tính năng</a:t>
            </a:r>
            <a:endParaRPr sz="3100">
              <a:latin typeface="Times New Roman"/>
              <a:ea typeface="Times New Roman"/>
              <a:cs typeface="Times New Roman"/>
              <a:sym typeface="Times New Roman"/>
            </a:endParaRPr>
          </a:p>
          <a:p>
            <a:pPr indent="0" lvl="0" marL="0" rtl="0" algn="l">
              <a:spcBef>
                <a:spcPts val="0"/>
              </a:spcBef>
              <a:spcAft>
                <a:spcPts val="0"/>
              </a:spcAft>
              <a:buNone/>
            </a:pPr>
            <a:r>
              <a:t/>
            </a:r>
            <a:endParaRPr sz="3100">
              <a:latin typeface="Times New Roman"/>
              <a:ea typeface="Times New Roman"/>
              <a:cs typeface="Times New Roman"/>
              <a:sym typeface="Times New Roman"/>
            </a:endParaRPr>
          </a:p>
          <a:p>
            <a:pPr indent="0" lvl="0" marL="0" rtl="0" algn="l">
              <a:spcBef>
                <a:spcPts val="0"/>
              </a:spcBef>
              <a:spcAft>
                <a:spcPts val="0"/>
              </a:spcAft>
              <a:buNone/>
            </a:pPr>
            <a:r>
              <a:rPr lang="en-US" sz="3100">
                <a:latin typeface="Times New Roman"/>
                <a:ea typeface="Times New Roman"/>
                <a:cs typeface="Times New Roman"/>
                <a:sym typeface="Times New Roman"/>
              </a:rPr>
              <a:t>Sau đây là các class chính thường được sử dụng trong PixiJS</a:t>
            </a:r>
            <a:endParaRPr sz="3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22eab3bf1d_0_18"/>
          <p:cNvSpPr txBox="1"/>
          <p:nvPr>
            <p:ph type="title"/>
          </p:nvPr>
        </p:nvSpPr>
        <p:spPr>
          <a:xfrm>
            <a:off x="0" y="264000"/>
            <a:ext cx="12192000" cy="1013400"/>
          </a:xfrm>
          <a:prstGeom prst="rect">
            <a:avLst/>
          </a:prstGeom>
          <a:solidFill>
            <a:srgbClr val="6FA8DC"/>
          </a:solid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SzPts val="1800"/>
              <a:buNone/>
            </a:pPr>
            <a:r>
              <a:rPr lang="en-US">
                <a:highlight>
                  <a:srgbClr val="6FA8DC"/>
                </a:highlight>
              </a:rPr>
              <a:t>III. Các thành phần chính</a:t>
            </a:r>
            <a:endParaRPr>
              <a:highlight>
                <a:srgbClr val="6FA8DC"/>
              </a:highlight>
            </a:endParaRPr>
          </a:p>
        </p:txBody>
      </p:sp>
      <p:sp>
        <p:nvSpPr>
          <p:cNvPr id="100" name="Google Shape;100;g222eab3bf1d_0_18"/>
          <p:cNvSpPr/>
          <p:nvPr/>
        </p:nvSpPr>
        <p:spPr>
          <a:xfrm>
            <a:off x="0" y="0"/>
            <a:ext cx="12192000" cy="26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222eab3bf1d_0_18"/>
          <p:cNvSpPr/>
          <p:nvPr/>
        </p:nvSpPr>
        <p:spPr>
          <a:xfrm>
            <a:off x="0" y="6234500"/>
            <a:ext cx="12312300" cy="264000"/>
          </a:xfrm>
          <a:prstGeom prst="rect">
            <a:avLst/>
          </a:prstGeom>
          <a:solidFill>
            <a:srgbClr val="3D85C6"/>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222eab3bf1d_0_18"/>
          <p:cNvSpPr txBox="1"/>
          <p:nvPr/>
        </p:nvSpPr>
        <p:spPr>
          <a:xfrm>
            <a:off x="9321200" y="6158300"/>
            <a:ext cx="2991000" cy="415500"/>
          </a:xfrm>
          <a:prstGeom prst="rect">
            <a:avLst/>
          </a:prstGeom>
          <a:solidFill>
            <a:srgbClr val="99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Old Standard TT"/>
                <a:ea typeface="Old Standard TT"/>
                <a:cs typeface="Old Standard TT"/>
                <a:sym typeface="Old Standard TT"/>
              </a:rPr>
              <a:t>11</a:t>
            </a:r>
            <a:endParaRPr b="0" i="0" sz="1500" u="none" cap="none" strike="noStrike">
              <a:solidFill>
                <a:srgbClr val="FFFFFF"/>
              </a:solidFill>
              <a:latin typeface="Old Standard TT"/>
              <a:ea typeface="Old Standard TT"/>
              <a:cs typeface="Old Standard TT"/>
              <a:sym typeface="Old Standard TT"/>
            </a:endParaRPr>
          </a:p>
        </p:txBody>
      </p:sp>
      <p:sp>
        <p:nvSpPr>
          <p:cNvPr id="103" name="Google Shape;103;g222eab3bf1d_0_18"/>
          <p:cNvSpPr txBox="1"/>
          <p:nvPr/>
        </p:nvSpPr>
        <p:spPr>
          <a:xfrm>
            <a:off x="683200" y="1511625"/>
            <a:ext cx="1057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100">
              <a:latin typeface="Old Standard TT"/>
              <a:ea typeface="Old Standard TT"/>
              <a:cs typeface="Old Standard TT"/>
              <a:sym typeface="Old Standard TT"/>
            </a:endParaRPr>
          </a:p>
        </p:txBody>
      </p:sp>
      <p:graphicFrame>
        <p:nvGraphicFramePr>
          <p:cNvPr id="104" name="Google Shape;104;g222eab3bf1d_0_18"/>
          <p:cNvGraphicFramePr/>
          <p:nvPr/>
        </p:nvGraphicFramePr>
        <p:xfrm>
          <a:off x="952500" y="1511625"/>
          <a:ext cx="3000000" cy="3000000"/>
        </p:xfrm>
        <a:graphic>
          <a:graphicData uri="http://schemas.openxmlformats.org/drawingml/2006/table">
            <a:tbl>
              <a:tblPr>
                <a:noFill/>
                <a:tableStyleId>{54F0F3AA-357E-40E4-A568-782B3596A558}</a:tableStyleId>
              </a:tblPr>
              <a:tblGrid>
                <a:gridCol w="1383375"/>
                <a:gridCol w="8903625"/>
              </a:tblGrid>
              <a:tr h="381000">
                <a:tc>
                  <a:txBody>
                    <a:bodyPr/>
                    <a:lstStyle/>
                    <a:p>
                      <a:pPr indent="0" lvl="0" marL="0" rtl="0" algn="l">
                        <a:spcBef>
                          <a:spcPts val="0"/>
                        </a:spcBef>
                        <a:spcAft>
                          <a:spcPts val="0"/>
                        </a:spcAft>
                        <a:buNone/>
                      </a:pPr>
                      <a:r>
                        <a:rPr lang="en-US" sz="1700"/>
                        <a:t>Class</a:t>
                      </a:r>
                      <a:endParaRPr sz="1700"/>
                    </a:p>
                  </a:txBody>
                  <a:tcPr marT="91425" marB="91425" marR="91425" marL="91425"/>
                </a:tc>
                <a:tc>
                  <a:txBody>
                    <a:bodyPr/>
                    <a:lstStyle/>
                    <a:p>
                      <a:pPr indent="0" lvl="0" marL="0" rtl="0" algn="ctr">
                        <a:spcBef>
                          <a:spcPts val="0"/>
                        </a:spcBef>
                        <a:spcAft>
                          <a:spcPts val="0"/>
                        </a:spcAft>
                        <a:buNone/>
                      </a:pPr>
                      <a:r>
                        <a:rPr lang="en-US" sz="1700"/>
                        <a:t>Mô tả</a:t>
                      </a:r>
                      <a:endParaRPr sz="1700"/>
                    </a:p>
                  </a:txBody>
                  <a:tcPr marT="91425" marB="91425" marR="91425" marL="91425"/>
                </a:tc>
              </a:tr>
              <a:tr h="381000">
                <a:tc>
                  <a:txBody>
                    <a:bodyPr/>
                    <a:lstStyle/>
                    <a:p>
                      <a:pPr indent="0" lvl="0" marL="0" rtl="0" algn="l">
                        <a:spcBef>
                          <a:spcPts val="0"/>
                        </a:spcBef>
                        <a:spcAft>
                          <a:spcPts val="0"/>
                        </a:spcAft>
                        <a:buNone/>
                      </a:pPr>
                      <a:r>
                        <a:rPr lang="en-US" sz="1700"/>
                        <a:t>Application</a:t>
                      </a:r>
                      <a:endParaRPr sz="1700"/>
                    </a:p>
                  </a:txBody>
                  <a:tcPr marT="91425" marB="91425" marR="91425" marL="91425"/>
                </a:tc>
                <a:tc>
                  <a:txBody>
                    <a:bodyPr/>
                    <a:lstStyle/>
                    <a:p>
                      <a:pPr indent="0" lvl="0" marL="0" rtl="0" algn="l">
                        <a:spcBef>
                          <a:spcPts val="0"/>
                        </a:spcBef>
                        <a:spcAft>
                          <a:spcPts val="0"/>
                        </a:spcAft>
                        <a:buNone/>
                      </a:pPr>
                      <a:r>
                        <a:rPr lang="en-US" sz="1700"/>
                        <a:t>Đây là lớp chính của PixiJS và là điểm khởi đầu cho một ứng dụng PixiJS. Nó quản lý một canvas và cung cấp các chức năng cần thiết để tạo và hiển thị các đối tượng đồ họa.</a:t>
                      </a:r>
                      <a:endParaRPr sz="1700"/>
                    </a:p>
                  </a:txBody>
                  <a:tcPr marT="91425" marB="91425" marR="91425" marL="91425"/>
                </a:tc>
              </a:tr>
              <a:tr h="381000">
                <a:tc>
                  <a:txBody>
                    <a:bodyPr/>
                    <a:lstStyle/>
                    <a:p>
                      <a:pPr indent="0" lvl="0" marL="0" rtl="0" algn="l">
                        <a:spcBef>
                          <a:spcPts val="0"/>
                        </a:spcBef>
                        <a:spcAft>
                          <a:spcPts val="0"/>
                        </a:spcAft>
                        <a:buNone/>
                      </a:pPr>
                      <a:r>
                        <a:rPr lang="en-US" sz="1700"/>
                        <a:t>Container</a:t>
                      </a:r>
                      <a:endParaRPr sz="1700"/>
                    </a:p>
                  </a:txBody>
                  <a:tcPr marT="91425" marB="91425" marR="91425" marL="91425"/>
                </a:tc>
                <a:tc>
                  <a:txBody>
                    <a:bodyPr/>
                    <a:lstStyle/>
                    <a:p>
                      <a:pPr indent="0" lvl="0" marL="0" rtl="0" algn="l">
                        <a:spcBef>
                          <a:spcPts val="0"/>
                        </a:spcBef>
                        <a:spcAft>
                          <a:spcPts val="0"/>
                        </a:spcAft>
                        <a:buNone/>
                      </a:pPr>
                      <a:r>
                        <a:rPr lang="en-US" sz="1700"/>
                        <a:t>Đây là một lớp được sử dụng để nhóm các đối tượng đồ họa lại với nhau. </a:t>
                      </a:r>
                      <a:endParaRPr sz="1700"/>
                    </a:p>
                  </a:txBody>
                  <a:tcPr marT="91425" marB="91425" marR="91425" marL="91425"/>
                </a:tc>
              </a:tr>
              <a:tr h="381000">
                <a:tc>
                  <a:txBody>
                    <a:bodyPr/>
                    <a:lstStyle/>
                    <a:p>
                      <a:pPr indent="0" lvl="0" marL="0" rtl="0" algn="l">
                        <a:spcBef>
                          <a:spcPts val="0"/>
                        </a:spcBef>
                        <a:spcAft>
                          <a:spcPts val="0"/>
                        </a:spcAft>
                        <a:buNone/>
                      </a:pPr>
                      <a:r>
                        <a:rPr lang="en-US" sz="1700"/>
                        <a:t>Sprite</a:t>
                      </a:r>
                      <a:endParaRPr sz="1700"/>
                    </a:p>
                  </a:txBody>
                  <a:tcPr marT="91425" marB="91425" marR="91425" marL="91425"/>
                </a:tc>
                <a:tc>
                  <a:txBody>
                    <a:bodyPr/>
                    <a:lstStyle/>
                    <a:p>
                      <a:pPr indent="0" lvl="0" marL="0" rtl="0" algn="l">
                        <a:spcBef>
                          <a:spcPts val="0"/>
                        </a:spcBef>
                        <a:spcAft>
                          <a:spcPts val="0"/>
                        </a:spcAft>
                        <a:buNone/>
                      </a:pPr>
                      <a:r>
                        <a:rPr lang="en-US" sz="1700"/>
                        <a:t>Lớp Sprite là một đối tượng đồ họa cơ bản trong PixiJS. Nó biểu diễn một hình ảnh có thể được di chuyển, quay, thay đổi kích thước và thực hiện các hiệu ứng khác.</a:t>
                      </a:r>
                      <a:endParaRPr sz="1700"/>
                    </a:p>
                  </a:txBody>
                  <a:tcPr marT="91425" marB="91425" marR="91425" marL="91425"/>
                </a:tc>
              </a:tr>
              <a:tr h="381000">
                <a:tc>
                  <a:txBody>
                    <a:bodyPr/>
                    <a:lstStyle/>
                    <a:p>
                      <a:pPr indent="0" lvl="0" marL="0" rtl="0" algn="l">
                        <a:spcBef>
                          <a:spcPts val="0"/>
                        </a:spcBef>
                        <a:spcAft>
                          <a:spcPts val="0"/>
                        </a:spcAft>
                        <a:buNone/>
                      </a:pPr>
                      <a:r>
                        <a:rPr lang="en-US" sz="1700"/>
                        <a:t>Graphics</a:t>
                      </a:r>
                      <a:endParaRPr sz="1700"/>
                    </a:p>
                  </a:txBody>
                  <a:tcPr marT="91425" marB="91425" marR="91425" marL="91425"/>
                </a:tc>
                <a:tc>
                  <a:txBody>
                    <a:bodyPr/>
                    <a:lstStyle/>
                    <a:p>
                      <a:pPr indent="0" lvl="0" marL="0" rtl="0" algn="l">
                        <a:spcBef>
                          <a:spcPts val="0"/>
                        </a:spcBef>
                        <a:spcAft>
                          <a:spcPts val="0"/>
                        </a:spcAft>
                        <a:buNone/>
                      </a:pPr>
                      <a:r>
                        <a:rPr lang="en-US" sz="1700"/>
                        <a:t>Lớp Graphics cung cấp các công cụ vẽ đồ họa vector trong PixiJS. Bằng cách sử dụng Graphics, bạn có thể vẽ các hình dạng phức tạp như đường cong, hình chữ nhật, hình tròn và vẽ các đường kẻ và đa giác.</a:t>
                      </a:r>
                      <a:endParaRPr sz="17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22eab3bf1d_0_36"/>
          <p:cNvSpPr txBox="1"/>
          <p:nvPr>
            <p:ph type="title"/>
          </p:nvPr>
        </p:nvSpPr>
        <p:spPr>
          <a:xfrm>
            <a:off x="0" y="264000"/>
            <a:ext cx="12192000" cy="1013400"/>
          </a:xfrm>
          <a:prstGeom prst="rect">
            <a:avLst/>
          </a:prstGeom>
          <a:solidFill>
            <a:srgbClr val="6FA8DC"/>
          </a:solid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SzPts val="1800"/>
              <a:buNone/>
            </a:pPr>
            <a:r>
              <a:rPr lang="en-US">
                <a:highlight>
                  <a:srgbClr val="6FA8DC"/>
                </a:highlight>
              </a:rPr>
              <a:t>III. Các thành phần chính</a:t>
            </a:r>
            <a:endParaRPr>
              <a:highlight>
                <a:srgbClr val="6FA8DC"/>
              </a:highlight>
            </a:endParaRPr>
          </a:p>
        </p:txBody>
      </p:sp>
      <p:sp>
        <p:nvSpPr>
          <p:cNvPr id="110" name="Google Shape;110;g222eab3bf1d_0_36"/>
          <p:cNvSpPr/>
          <p:nvPr/>
        </p:nvSpPr>
        <p:spPr>
          <a:xfrm>
            <a:off x="0" y="0"/>
            <a:ext cx="12192000" cy="26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22eab3bf1d_0_36"/>
          <p:cNvSpPr/>
          <p:nvPr/>
        </p:nvSpPr>
        <p:spPr>
          <a:xfrm>
            <a:off x="0" y="6234500"/>
            <a:ext cx="12312300" cy="264000"/>
          </a:xfrm>
          <a:prstGeom prst="rect">
            <a:avLst/>
          </a:prstGeom>
          <a:solidFill>
            <a:srgbClr val="3D85C6"/>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22eab3bf1d_0_36"/>
          <p:cNvSpPr txBox="1"/>
          <p:nvPr/>
        </p:nvSpPr>
        <p:spPr>
          <a:xfrm>
            <a:off x="9321200" y="6158300"/>
            <a:ext cx="2991000" cy="415500"/>
          </a:xfrm>
          <a:prstGeom prst="rect">
            <a:avLst/>
          </a:prstGeom>
          <a:solidFill>
            <a:srgbClr val="99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Old Standard TT"/>
                <a:ea typeface="Old Standard TT"/>
                <a:cs typeface="Old Standard TT"/>
                <a:sym typeface="Old Standard TT"/>
              </a:rPr>
              <a:t>11</a:t>
            </a:r>
            <a:endParaRPr b="0" i="0" sz="1500" u="none" cap="none" strike="noStrike">
              <a:solidFill>
                <a:srgbClr val="FFFFFF"/>
              </a:solidFill>
              <a:latin typeface="Old Standard TT"/>
              <a:ea typeface="Old Standard TT"/>
              <a:cs typeface="Old Standard TT"/>
              <a:sym typeface="Old Standard TT"/>
            </a:endParaRPr>
          </a:p>
        </p:txBody>
      </p:sp>
      <p:graphicFrame>
        <p:nvGraphicFramePr>
          <p:cNvPr id="113" name="Google Shape;113;g222eab3bf1d_0_36"/>
          <p:cNvGraphicFramePr/>
          <p:nvPr/>
        </p:nvGraphicFramePr>
        <p:xfrm>
          <a:off x="727825" y="1511625"/>
          <a:ext cx="3000000" cy="3000000"/>
        </p:xfrm>
        <a:graphic>
          <a:graphicData uri="http://schemas.openxmlformats.org/drawingml/2006/table">
            <a:tbl>
              <a:tblPr>
                <a:noFill/>
                <a:tableStyleId>{54F0F3AA-357E-40E4-A568-782B3596A558}</a:tableStyleId>
              </a:tblPr>
              <a:tblGrid>
                <a:gridCol w="1177575"/>
                <a:gridCol w="9588100"/>
              </a:tblGrid>
              <a:tr h="517350">
                <a:tc>
                  <a:txBody>
                    <a:bodyPr/>
                    <a:lstStyle/>
                    <a:p>
                      <a:pPr indent="0" lvl="0" marL="0" rtl="0" algn="l">
                        <a:spcBef>
                          <a:spcPts val="0"/>
                        </a:spcBef>
                        <a:spcAft>
                          <a:spcPts val="0"/>
                        </a:spcAft>
                        <a:buNone/>
                      </a:pPr>
                      <a:r>
                        <a:rPr lang="en-US" sz="1700"/>
                        <a:t>Class</a:t>
                      </a:r>
                      <a:endParaRPr sz="1700"/>
                    </a:p>
                  </a:txBody>
                  <a:tcPr marT="91425" marB="91425" marR="91425" marL="91425"/>
                </a:tc>
                <a:tc>
                  <a:txBody>
                    <a:bodyPr/>
                    <a:lstStyle/>
                    <a:p>
                      <a:pPr indent="0" lvl="0" marL="0" rtl="0" algn="ctr">
                        <a:spcBef>
                          <a:spcPts val="0"/>
                        </a:spcBef>
                        <a:spcAft>
                          <a:spcPts val="0"/>
                        </a:spcAft>
                        <a:buNone/>
                      </a:pPr>
                      <a:r>
                        <a:rPr lang="en-US" sz="1700"/>
                        <a:t>Mô tả</a:t>
                      </a:r>
                      <a:endParaRPr sz="1700"/>
                    </a:p>
                  </a:txBody>
                  <a:tcPr marT="91425" marB="91425" marR="91425" marL="91425"/>
                </a:tc>
              </a:tr>
              <a:tr h="820650">
                <a:tc>
                  <a:txBody>
                    <a:bodyPr/>
                    <a:lstStyle/>
                    <a:p>
                      <a:pPr indent="0" lvl="0" marL="0" rtl="0" algn="l">
                        <a:spcBef>
                          <a:spcPts val="0"/>
                        </a:spcBef>
                        <a:spcAft>
                          <a:spcPts val="0"/>
                        </a:spcAft>
                        <a:buNone/>
                      </a:pPr>
                      <a:r>
                        <a:rPr lang="en-US" sz="1700"/>
                        <a:t>Texture</a:t>
                      </a:r>
                      <a:endParaRPr sz="1700"/>
                    </a:p>
                  </a:txBody>
                  <a:tcPr marT="91425" marB="91425" marR="91425" marL="91425"/>
                </a:tc>
                <a:tc>
                  <a:txBody>
                    <a:bodyPr/>
                    <a:lstStyle/>
                    <a:p>
                      <a:pPr indent="0" lvl="0" marL="0" rtl="0" algn="l">
                        <a:spcBef>
                          <a:spcPts val="0"/>
                        </a:spcBef>
                        <a:spcAft>
                          <a:spcPts val="0"/>
                        </a:spcAft>
                        <a:buNone/>
                      </a:pPr>
                      <a:r>
                        <a:rPr lang="en-US" sz="1700"/>
                        <a:t>Texture đại diện cho một hình ảnh của hình ảnh trong PixiJS. Nó là nguồn dữ liệu để tạo các đối tượng Sprite và có thể được tải từ file hình ảnh</a:t>
                      </a:r>
                      <a:endParaRPr sz="1700"/>
                    </a:p>
                  </a:txBody>
                  <a:tcPr marT="91425" marB="91425" marR="91425" marL="91425"/>
                </a:tc>
              </a:tr>
              <a:tr h="820650">
                <a:tc>
                  <a:txBody>
                    <a:bodyPr/>
                    <a:lstStyle/>
                    <a:p>
                      <a:pPr indent="0" lvl="0" marL="0" rtl="0" algn="l">
                        <a:spcBef>
                          <a:spcPts val="0"/>
                        </a:spcBef>
                        <a:spcAft>
                          <a:spcPts val="0"/>
                        </a:spcAft>
                        <a:buNone/>
                      </a:pPr>
                      <a:r>
                        <a:rPr lang="en-US" sz="1700"/>
                        <a:t>Loader</a:t>
                      </a:r>
                      <a:endParaRPr sz="1700"/>
                    </a:p>
                  </a:txBody>
                  <a:tcPr marT="91425" marB="91425" marR="91425" marL="91425"/>
                </a:tc>
                <a:tc>
                  <a:txBody>
                    <a:bodyPr/>
                    <a:lstStyle/>
                    <a:p>
                      <a:pPr indent="0" lvl="0" marL="0" rtl="0" algn="l">
                        <a:spcBef>
                          <a:spcPts val="0"/>
                        </a:spcBef>
                        <a:spcAft>
                          <a:spcPts val="0"/>
                        </a:spcAft>
                        <a:buNone/>
                      </a:pPr>
                      <a:r>
                        <a:rPr lang="en-US" sz="1700"/>
                        <a:t>Lớp Loader cung cấp các chức năng để tải các tài nguyên như hình ảnh, âm thanh và dữ liệu từ server. Nó giúp quản lý việc tải các tài nguyên và cung cấp các sự kiện để theo dõi quá trình tải.</a:t>
                      </a:r>
                      <a:endParaRPr sz="1700"/>
                    </a:p>
                  </a:txBody>
                  <a:tcPr marT="91425" marB="91425" marR="91425" marL="91425"/>
                </a:tc>
              </a:tr>
              <a:tr h="820650">
                <a:tc>
                  <a:txBody>
                    <a:bodyPr/>
                    <a:lstStyle/>
                    <a:p>
                      <a:pPr indent="0" lvl="0" marL="0" rtl="0" algn="l">
                        <a:spcBef>
                          <a:spcPts val="0"/>
                        </a:spcBef>
                        <a:spcAft>
                          <a:spcPts val="0"/>
                        </a:spcAft>
                        <a:buNone/>
                      </a:pPr>
                      <a:r>
                        <a:rPr lang="en-US" sz="1700"/>
                        <a:t>Ticker</a:t>
                      </a:r>
                      <a:endParaRPr sz="1700"/>
                    </a:p>
                  </a:txBody>
                  <a:tcPr marT="91425" marB="91425" marR="91425" marL="91425"/>
                </a:tc>
                <a:tc>
                  <a:txBody>
                    <a:bodyPr/>
                    <a:lstStyle/>
                    <a:p>
                      <a:pPr indent="0" lvl="0" marL="0" rtl="0" algn="l">
                        <a:spcBef>
                          <a:spcPts val="0"/>
                        </a:spcBef>
                        <a:spcAft>
                          <a:spcPts val="0"/>
                        </a:spcAft>
                        <a:buNone/>
                      </a:pPr>
                      <a:r>
                        <a:rPr lang="en-US" sz="1700"/>
                        <a:t>Ticker là một bộ đếm thời gian trong PixiJS và được sử dụng để cập nhật và vẽ các khung hình trong ứng dụng.</a:t>
                      </a:r>
                      <a:endParaRPr sz="1700"/>
                    </a:p>
                  </a:txBody>
                  <a:tcPr marT="91425" marB="91425" marR="91425" marL="91425"/>
                </a:tc>
              </a:tr>
              <a:tr h="1123950">
                <a:tc>
                  <a:txBody>
                    <a:bodyPr/>
                    <a:lstStyle/>
                    <a:p>
                      <a:pPr indent="0" lvl="0" marL="0" rtl="0" algn="l">
                        <a:spcBef>
                          <a:spcPts val="0"/>
                        </a:spcBef>
                        <a:spcAft>
                          <a:spcPts val="0"/>
                        </a:spcAft>
                        <a:buNone/>
                      </a:pPr>
                      <a:r>
                        <a:rPr lang="en-US" sz="1700"/>
                        <a:t>Filters</a:t>
                      </a:r>
                      <a:endParaRPr sz="1700"/>
                    </a:p>
                  </a:txBody>
                  <a:tcPr marT="91425" marB="91425" marR="91425" marL="91425"/>
                </a:tc>
                <a:tc>
                  <a:txBody>
                    <a:bodyPr/>
                    <a:lstStyle/>
                    <a:p>
                      <a:pPr indent="0" lvl="0" marL="0" rtl="0" algn="l">
                        <a:spcBef>
                          <a:spcPts val="0"/>
                        </a:spcBef>
                        <a:spcAft>
                          <a:spcPts val="0"/>
                        </a:spcAft>
                        <a:buNone/>
                      </a:pPr>
                      <a:r>
                        <a:rPr lang="en-US" sz="1700"/>
                        <a:t>PixiJS cung cấp một loạt các bộ lọc (filters) để áp dụng hiệu ứng đặc biệt cho các đối tượng đồ họa. Ví dụ bộ lọc Blur, Glow, DropShadow, hoặc ColorMatrix để tạo hiệu ứng đẹp mắt cho các đối tượng.</a:t>
                      </a:r>
                      <a:endParaRPr sz="17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1d1e32c172_0_8"/>
          <p:cNvSpPr txBox="1"/>
          <p:nvPr>
            <p:ph type="title"/>
          </p:nvPr>
        </p:nvSpPr>
        <p:spPr>
          <a:xfrm>
            <a:off x="0" y="264000"/>
            <a:ext cx="12192000" cy="1013400"/>
          </a:xfrm>
          <a:prstGeom prst="rect">
            <a:avLst/>
          </a:prstGeom>
          <a:solidFill>
            <a:srgbClr val="6FA8DC"/>
          </a:solid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SzPts val="1800"/>
              <a:buNone/>
            </a:pPr>
            <a:r>
              <a:rPr lang="en-US">
                <a:highlight>
                  <a:srgbClr val="6FA8DC"/>
                </a:highlight>
              </a:rPr>
              <a:t>IV. </a:t>
            </a:r>
            <a:r>
              <a:rPr lang="en-US">
                <a:highlight>
                  <a:srgbClr val="6FA8DC"/>
                </a:highlight>
              </a:rPr>
              <a:t>Mô tả đồ án</a:t>
            </a:r>
            <a:r>
              <a:rPr lang="en-US">
                <a:highlight>
                  <a:srgbClr val="6FA8DC"/>
                </a:highlight>
              </a:rPr>
              <a:t> </a:t>
            </a:r>
            <a:endParaRPr>
              <a:highlight>
                <a:srgbClr val="6FA8DC"/>
              </a:highlight>
            </a:endParaRPr>
          </a:p>
        </p:txBody>
      </p:sp>
      <p:sp>
        <p:nvSpPr>
          <p:cNvPr id="119" name="Google Shape;119;g21d1e32c172_0_8"/>
          <p:cNvSpPr txBox="1"/>
          <p:nvPr>
            <p:ph idx="1" type="body"/>
          </p:nvPr>
        </p:nvSpPr>
        <p:spPr>
          <a:xfrm>
            <a:off x="720975" y="1512725"/>
            <a:ext cx="10515600" cy="201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600"/>
              </a:spcBef>
              <a:spcAft>
                <a:spcPts val="0"/>
              </a:spcAft>
              <a:buSzPts val="1800"/>
              <a:buNone/>
            </a:pPr>
            <a:r>
              <a:rPr lang="en-US" sz="1800">
                <a:latin typeface="Times New Roman"/>
                <a:ea typeface="Times New Roman"/>
                <a:cs typeface="Times New Roman"/>
                <a:sym typeface="Times New Roman"/>
              </a:rPr>
              <a:t>Tên game: Racing car</a:t>
            </a:r>
            <a:endParaRPr sz="1800">
              <a:latin typeface="Times New Roman"/>
              <a:ea typeface="Times New Roman"/>
              <a:cs typeface="Times New Roman"/>
              <a:sym typeface="Times New Roman"/>
            </a:endParaRPr>
          </a:p>
          <a:p>
            <a:pPr indent="0" lvl="0" marL="0" rtl="0" algn="l">
              <a:lnSpc>
                <a:spcPct val="90000"/>
              </a:lnSpc>
              <a:spcBef>
                <a:spcPts val="1600"/>
              </a:spcBef>
              <a:spcAft>
                <a:spcPts val="0"/>
              </a:spcAft>
              <a:buSzPts val="1800"/>
              <a:buNone/>
            </a:pPr>
            <a:r>
              <a:rPr lang="en-US" sz="1800">
                <a:latin typeface="Times New Roman"/>
                <a:ea typeface="Times New Roman"/>
                <a:cs typeface="Times New Roman"/>
                <a:sym typeface="Times New Roman"/>
              </a:rPr>
              <a:t>Gameplay: sử dụng phím mũi tên để né tránh các xe đi ngược chiều, số điểm sẽ tăng lên theo thời gian</a:t>
            </a:r>
            <a:endParaRPr sz="1800">
              <a:latin typeface="Times New Roman"/>
              <a:ea typeface="Times New Roman"/>
              <a:cs typeface="Times New Roman"/>
              <a:sym typeface="Times New Roman"/>
            </a:endParaRPr>
          </a:p>
          <a:p>
            <a:pPr indent="0" lvl="0" marL="0" rtl="0" algn="l">
              <a:lnSpc>
                <a:spcPct val="90000"/>
              </a:lnSpc>
              <a:spcBef>
                <a:spcPts val="1600"/>
              </a:spcBef>
              <a:spcAft>
                <a:spcPts val="0"/>
              </a:spcAft>
              <a:buSzPts val="1800"/>
              <a:buNone/>
            </a:pPr>
            <a:r>
              <a:rPr lang="en-US" sz="1800">
                <a:latin typeface="Times New Roman"/>
                <a:ea typeface="Times New Roman"/>
                <a:cs typeface="Times New Roman"/>
                <a:sym typeface="Times New Roman"/>
              </a:rPr>
              <a:t>As</a:t>
            </a:r>
            <a:r>
              <a:rPr lang="en-US" sz="1800">
                <a:latin typeface="Times New Roman"/>
                <a:ea typeface="Times New Roman"/>
                <a:cs typeface="Times New Roman"/>
                <a:sym typeface="Times New Roman"/>
              </a:rPr>
              <a:t>set:</a:t>
            </a:r>
            <a:endParaRPr sz="1800">
              <a:latin typeface="Times New Roman"/>
              <a:ea typeface="Times New Roman"/>
              <a:cs typeface="Times New Roman"/>
              <a:sym typeface="Times New Roman"/>
            </a:endParaRPr>
          </a:p>
          <a:p>
            <a:pPr indent="0" lvl="0" marL="0" rtl="0" algn="l">
              <a:lnSpc>
                <a:spcPct val="90000"/>
              </a:lnSpc>
              <a:spcBef>
                <a:spcPts val="1600"/>
              </a:spcBef>
              <a:spcAft>
                <a:spcPts val="1600"/>
              </a:spcAft>
              <a:buSzPts val="1800"/>
              <a:buNone/>
            </a:pPr>
            <a:r>
              <a:t/>
            </a:r>
            <a:endParaRPr sz="1800">
              <a:latin typeface="Times New Roman"/>
              <a:ea typeface="Times New Roman"/>
              <a:cs typeface="Times New Roman"/>
              <a:sym typeface="Times New Roman"/>
            </a:endParaRPr>
          </a:p>
        </p:txBody>
      </p:sp>
      <p:sp>
        <p:nvSpPr>
          <p:cNvPr id="120" name="Google Shape;120;g21d1e32c172_0_8"/>
          <p:cNvSpPr/>
          <p:nvPr/>
        </p:nvSpPr>
        <p:spPr>
          <a:xfrm>
            <a:off x="0" y="0"/>
            <a:ext cx="12192000" cy="26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1d1e32c172_0_8"/>
          <p:cNvSpPr/>
          <p:nvPr/>
        </p:nvSpPr>
        <p:spPr>
          <a:xfrm>
            <a:off x="0" y="6234500"/>
            <a:ext cx="12312300" cy="264000"/>
          </a:xfrm>
          <a:prstGeom prst="rect">
            <a:avLst/>
          </a:prstGeom>
          <a:solidFill>
            <a:srgbClr val="3D85C6"/>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21d1e32c172_0_8"/>
          <p:cNvSpPr txBox="1"/>
          <p:nvPr/>
        </p:nvSpPr>
        <p:spPr>
          <a:xfrm>
            <a:off x="9321200" y="6158300"/>
            <a:ext cx="2991000" cy="415500"/>
          </a:xfrm>
          <a:prstGeom prst="rect">
            <a:avLst/>
          </a:prstGeom>
          <a:solidFill>
            <a:srgbClr val="99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Old Standard TT"/>
                <a:ea typeface="Old Standard TT"/>
                <a:cs typeface="Old Standard TT"/>
                <a:sym typeface="Old Standard TT"/>
              </a:rPr>
              <a:t>12</a:t>
            </a:r>
            <a:endParaRPr b="0" i="0" sz="1500" u="none" cap="none" strike="noStrike">
              <a:solidFill>
                <a:srgbClr val="FFFFFF"/>
              </a:solidFill>
              <a:latin typeface="Old Standard TT"/>
              <a:ea typeface="Old Standard TT"/>
              <a:cs typeface="Old Standard TT"/>
              <a:sym typeface="Old Standard TT"/>
            </a:endParaRPr>
          </a:p>
        </p:txBody>
      </p:sp>
      <p:pic>
        <p:nvPicPr>
          <p:cNvPr id="123" name="Google Shape;123;g21d1e32c172_0_8"/>
          <p:cNvPicPr preferRelativeResize="0"/>
          <p:nvPr/>
        </p:nvPicPr>
        <p:blipFill>
          <a:blip r:embed="rId3">
            <a:alphaModFix/>
          </a:blip>
          <a:stretch>
            <a:fillRect/>
          </a:stretch>
        </p:blipFill>
        <p:spPr>
          <a:xfrm>
            <a:off x="1695925" y="3083400"/>
            <a:ext cx="828675" cy="1686945"/>
          </a:xfrm>
          <a:prstGeom prst="rect">
            <a:avLst/>
          </a:prstGeom>
          <a:noFill/>
          <a:ln>
            <a:noFill/>
          </a:ln>
        </p:spPr>
      </p:pic>
      <p:pic>
        <p:nvPicPr>
          <p:cNvPr id="124" name="Google Shape;124;g21d1e32c172_0_8"/>
          <p:cNvPicPr preferRelativeResize="0"/>
          <p:nvPr/>
        </p:nvPicPr>
        <p:blipFill>
          <a:blip r:embed="rId4">
            <a:alphaModFix/>
          </a:blip>
          <a:stretch>
            <a:fillRect/>
          </a:stretch>
        </p:blipFill>
        <p:spPr>
          <a:xfrm flipH="1">
            <a:off x="3160676" y="3083475"/>
            <a:ext cx="828675" cy="16867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22eab3bf1d_0_1"/>
          <p:cNvSpPr txBox="1"/>
          <p:nvPr>
            <p:ph type="title"/>
          </p:nvPr>
        </p:nvSpPr>
        <p:spPr>
          <a:xfrm>
            <a:off x="0" y="264000"/>
            <a:ext cx="12192000" cy="1013400"/>
          </a:xfrm>
          <a:prstGeom prst="rect">
            <a:avLst/>
          </a:prstGeom>
          <a:solidFill>
            <a:srgbClr val="6FA8DC"/>
          </a:solid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SzPts val="1800"/>
              <a:buNone/>
            </a:pPr>
            <a:r>
              <a:t/>
            </a:r>
            <a:endParaRPr>
              <a:highlight>
                <a:srgbClr val="6FA8DC"/>
              </a:highlight>
            </a:endParaRPr>
          </a:p>
        </p:txBody>
      </p:sp>
      <p:sp>
        <p:nvSpPr>
          <p:cNvPr id="130" name="Google Shape;130;g222eab3bf1d_0_1"/>
          <p:cNvSpPr/>
          <p:nvPr/>
        </p:nvSpPr>
        <p:spPr>
          <a:xfrm>
            <a:off x="0" y="0"/>
            <a:ext cx="12192000" cy="26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222eab3bf1d_0_1"/>
          <p:cNvSpPr/>
          <p:nvPr/>
        </p:nvSpPr>
        <p:spPr>
          <a:xfrm>
            <a:off x="0" y="6234500"/>
            <a:ext cx="12312300" cy="264000"/>
          </a:xfrm>
          <a:prstGeom prst="rect">
            <a:avLst/>
          </a:prstGeom>
          <a:solidFill>
            <a:srgbClr val="3D85C6"/>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222eab3bf1d_0_1"/>
          <p:cNvSpPr txBox="1"/>
          <p:nvPr/>
        </p:nvSpPr>
        <p:spPr>
          <a:xfrm>
            <a:off x="9321200" y="6158300"/>
            <a:ext cx="2991000" cy="415500"/>
          </a:xfrm>
          <a:prstGeom prst="rect">
            <a:avLst/>
          </a:prstGeom>
          <a:solidFill>
            <a:srgbClr val="99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Old Standard TT"/>
                <a:ea typeface="Old Standard TT"/>
                <a:cs typeface="Old Standard TT"/>
                <a:sym typeface="Old Standard TT"/>
              </a:rPr>
              <a:t>12</a:t>
            </a:r>
            <a:endParaRPr b="0" i="0" sz="1500" u="none" cap="none" strike="noStrike">
              <a:solidFill>
                <a:srgbClr val="FFFFFF"/>
              </a:solidFill>
              <a:latin typeface="Old Standard TT"/>
              <a:ea typeface="Old Standard TT"/>
              <a:cs typeface="Old Standard TT"/>
              <a:sym typeface="Old Standard TT"/>
            </a:endParaRPr>
          </a:p>
        </p:txBody>
      </p:sp>
      <p:sp>
        <p:nvSpPr>
          <p:cNvPr id="133" name="Google Shape;133;g222eab3bf1d_0_1"/>
          <p:cNvSpPr txBox="1"/>
          <p:nvPr/>
        </p:nvSpPr>
        <p:spPr>
          <a:xfrm>
            <a:off x="2352300" y="2879800"/>
            <a:ext cx="7487400" cy="1057500"/>
          </a:xfrm>
          <a:prstGeom prst="rect">
            <a:avLst/>
          </a:prstGeom>
          <a:noFill/>
          <a:ln>
            <a:noFill/>
          </a:ln>
        </p:spPr>
        <p:txBody>
          <a:bodyPr anchorCtr="0" anchor="t" bIns="91425" lIns="91425" spcFirstLastPara="1" rIns="91425" wrap="square" tIns="91425">
            <a:spAutoFit/>
          </a:bodyPr>
          <a:lstStyle/>
          <a:p>
            <a:pPr indent="457200" lvl="0" marL="0" rtl="0" algn="ctr">
              <a:lnSpc>
                <a:spcPct val="90000"/>
              </a:lnSpc>
              <a:spcBef>
                <a:spcPts val="0"/>
              </a:spcBef>
              <a:spcAft>
                <a:spcPts val="0"/>
              </a:spcAft>
              <a:buClr>
                <a:schemeClr val="dk1"/>
              </a:buClr>
              <a:buSzPts val="1800"/>
              <a:buFont typeface="Arial"/>
              <a:buNone/>
            </a:pPr>
            <a:r>
              <a:rPr lang="en-US" sz="6300">
                <a:solidFill>
                  <a:schemeClr val="dk1"/>
                </a:solidFill>
                <a:highlight>
                  <a:schemeClr val="lt1"/>
                </a:highlight>
                <a:latin typeface="Old Standard TT"/>
                <a:ea typeface="Old Standard TT"/>
                <a:cs typeface="Old Standard TT"/>
                <a:sym typeface="Old Standard TT"/>
              </a:rPr>
              <a:t>IV. Demo</a:t>
            </a:r>
            <a:endParaRPr sz="3700">
              <a:highlight>
                <a:schemeClr val="lt1"/>
              </a:highlight>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264e2baa46_0_0"/>
          <p:cNvSpPr/>
          <p:nvPr/>
        </p:nvSpPr>
        <p:spPr>
          <a:xfrm>
            <a:off x="0" y="0"/>
            <a:ext cx="12192000" cy="26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2264e2baa46_0_0"/>
          <p:cNvSpPr/>
          <p:nvPr/>
        </p:nvSpPr>
        <p:spPr>
          <a:xfrm>
            <a:off x="0" y="6234500"/>
            <a:ext cx="12312300" cy="264000"/>
          </a:xfrm>
          <a:prstGeom prst="rect">
            <a:avLst/>
          </a:prstGeom>
          <a:solidFill>
            <a:srgbClr val="3D85C6"/>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2264e2baa46_0_0"/>
          <p:cNvSpPr txBox="1"/>
          <p:nvPr/>
        </p:nvSpPr>
        <p:spPr>
          <a:xfrm>
            <a:off x="9321200" y="6158300"/>
            <a:ext cx="2991000" cy="415500"/>
          </a:xfrm>
          <a:prstGeom prst="rect">
            <a:avLst/>
          </a:prstGeom>
          <a:solidFill>
            <a:srgbClr val="99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Old Standard TT"/>
                <a:ea typeface="Old Standard TT"/>
                <a:cs typeface="Old Standard TT"/>
                <a:sym typeface="Old Standard TT"/>
              </a:rPr>
              <a:t>24</a:t>
            </a:r>
            <a:endParaRPr b="0" i="0" sz="1500" u="none" cap="none" strike="noStrike">
              <a:solidFill>
                <a:srgbClr val="FFFFFF"/>
              </a:solidFill>
              <a:latin typeface="Old Standard TT"/>
              <a:ea typeface="Old Standard TT"/>
              <a:cs typeface="Old Standard TT"/>
              <a:sym typeface="Old Standard TT"/>
            </a:endParaRPr>
          </a:p>
        </p:txBody>
      </p:sp>
      <p:sp>
        <p:nvSpPr>
          <p:cNvPr id="141" name="Google Shape;141;g2264e2baa46_0_0"/>
          <p:cNvSpPr txBox="1"/>
          <p:nvPr>
            <p:ph type="title"/>
          </p:nvPr>
        </p:nvSpPr>
        <p:spPr>
          <a:xfrm>
            <a:off x="898350" y="276615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t>Thank for listening</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2023-03-24T05:02:08Z</dcterms:created>
  <dc:creator>Admin</dc:creator>
</cp:coreProperties>
</file>