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C0265-C9BC-48D7-B23C-5DEDD6BEE38A}" v="13" dt="2023-08-23T02:54:58.17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0704" autoAdjust="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Victor Udeh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Scrum-agile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Scrum is an agile framework that promotes iterative development, collaboration, and adaptability. It emphasizes delivering small increments of value to the customer frequently.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in Scrum-agile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Owner: Visionary, backlog manager.</a:t>
            </a:r>
          </a:p>
          <a:p>
            <a:r>
              <a:t>Scrum Master: Team facilitator, ensures adherence to Scrum.</a:t>
            </a:r>
          </a:p>
          <a:p>
            <a:r>
              <a:t>Development Team: Heart of the operation, delivers the product.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in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Requirements: User stories in the product backlog.</a:t>
            </a:r>
          </a:p>
          <a:p>
            <a:r>
              <a:t>Design &amp; Development: Iterative, within sprints.</a:t>
            </a:r>
          </a:p>
          <a:p>
            <a:r>
              <a:t>Testing: Ongoing, with a focus on automation.</a:t>
            </a:r>
          </a:p>
          <a:p>
            <a:r>
              <a:t>Deployment: Incremental, delivering value regularly.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vs.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 Linear, defined stages, changes are challenging.</a:t>
            </a:r>
          </a:p>
          <a:p>
            <a:r>
              <a:t>Agile: Iterative, welcomes changes, delivers value continuously.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Waterfall or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Scope: Fixed requirements favor Waterfall, evolving requirements favor Agile.</a:t>
            </a:r>
          </a:p>
          <a:p>
            <a:r>
              <a:t>Team Experience: Familiarity with the chosen methodology is crucial.</a:t>
            </a:r>
          </a:p>
          <a:p>
            <a:r>
              <a:t>Stakeholder Involvement: Regular feedback favors Agile.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170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Agile Presentation</vt:lpstr>
      <vt:lpstr>Introduction to Scrum-agile</vt:lpstr>
      <vt:lpstr>Roles in Scrum-agile</vt:lpstr>
      <vt:lpstr>SDLC in Agile</vt:lpstr>
      <vt:lpstr>Waterfall vs. Agile</vt:lpstr>
      <vt:lpstr>Choosing Waterfall or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2023-07-24T00:48:46Z</dcterms:created>
  <dcterms:modified xsi:type="dcterms:W3CDTF">2023-10-15T03:17:38Z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