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1275" autoAdjust="0"/>
  </p:normalViewPr>
  <p:slideViewPr>
    <p:cSldViewPr snapToGrid="0">
      <p:cViewPr varScale="1">
        <p:scale>
          <a:sx n="53" d="100"/>
          <a:sy n="53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63C87B-4C23-44F4-9F3D-3F7D9AF9A4F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A5A76-4C97-4C15-BCC9-A38EF068303B}">
      <dgm:prSet phldrT="[Text]"/>
      <dgm:spPr/>
      <dgm:t>
        <a:bodyPr/>
        <a:lstStyle/>
        <a:p>
          <a:r>
            <a:rPr lang="en-US" dirty="0" smtClean="0"/>
            <a:t>AMERIKA </a:t>
          </a:r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911</a:t>
          </a:r>
          <a:endParaRPr lang="en-US" dirty="0"/>
        </a:p>
      </dgm:t>
    </dgm:pt>
    <dgm:pt modelId="{82833063-AF9D-4D32-8B97-0358E014B648}" type="parTrans" cxnId="{11B43F5C-043C-475E-A0A4-B7F8251CCBBA}">
      <dgm:prSet/>
      <dgm:spPr/>
      <dgm:t>
        <a:bodyPr/>
        <a:lstStyle/>
        <a:p>
          <a:endParaRPr lang="en-US"/>
        </a:p>
      </dgm:t>
    </dgm:pt>
    <dgm:pt modelId="{F51392B5-6DBB-4331-8F4D-9D4050426429}" type="sibTrans" cxnId="{11B43F5C-043C-475E-A0A4-B7F8251CCBBA}">
      <dgm:prSet/>
      <dgm:spPr/>
      <dgm:t>
        <a:bodyPr/>
        <a:lstStyle/>
        <a:p>
          <a:endParaRPr lang="en-US"/>
        </a:p>
      </dgm:t>
    </dgm:pt>
    <dgm:pt modelId="{FD526D52-A15A-4657-A0CB-7B77501A49AD}">
      <dgm:prSet phldrT="[Text]"/>
      <dgm:spPr/>
      <dgm:t>
        <a:bodyPr/>
        <a:lstStyle/>
        <a:p>
          <a:r>
            <a:rPr lang="en-US" dirty="0" smtClean="0"/>
            <a:t>BANDUNG </a:t>
          </a:r>
          <a:r>
            <a:rPr lang="en-US" dirty="0" smtClean="0">
              <a:sym typeface="Wingdings" panose="05000000000000000000" pitchFamily="2" charset="2"/>
            </a:rPr>
            <a:t></a:t>
          </a:r>
          <a:r>
            <a:rPr lang="en-US" dirty="0" smtClean="0"/>
            <a:t> Panic Button</a:t>
          </a:r>
          <a:endParaRPr lang="en-US" dirty="0"/>
        </a:p>
      </dgm:t>
    </dgm:pt>
    <dgm:pt modelId="{219466B3-BEB7-4958-AECE-6B9B876939FA}" type="parTrans" cxnId="{21907DAC-C854-49AF-99D6-8DED611D4B85}">
      <dgm:prSet/>
      <dgm:spPr/>
      <dgm:t>
        <a:bodyPr/>
        <a:lstStyle/>
        <a:p>
          <a:endParaRPr lang="en-US"/>
        </a:p>
      </dgm:t>
    </dgm:pt>
    <dgm:pt modelId="{F91232FA-14FD-4CFB-A269-0AAC0F02A395}" type="sibTrans" cxnId="{21907DAC-C854-49AF-99D6-8DED611D4B85}">
      <dgm:prSet/>
      <dgm:spPr/>
      <dgm:t>
        <a:bodyPr/>
        <a:lstStyle/>
        <a:p>
          <a:endParaRPr lang="en-US"/>
        </a:p>
      </dgm:t>
    </dgm:pt>
    <dgm:pt modelId="{517BBDD3-91C1-4D18-97D0-A6DB2E9EAA16}">
      <dgm:prSet phldrT="[Text]"/>
      <dgm:spPr/>
      <dgm:t>
        <a:bodyPr/>
        <a:lstStyle/>
        <a:p>
          <a:r>
            <a:rPr lang="en-US" dirty="0" smtClean="0"/>
            <a:t>SEMARANG </a:t>
          </a:r>
          <a:r>
            <a:rPr lang="en-US" dirty="0" smtClean="0">
              <a:sym typeface="Wingdings" panose="05000000000000000000" pitchFamily="2" charset="2"/>
            </a:rPr>
            <a:t> </a:t>
          </a:r>
          <a:r>
            <a:rPr lang="en-US" dirty="0" smtClean="0"/>
            <a:t>Semarang Disaster Alert</a:t>
          </a:r>
          <a:endParaRPr lang="en-US" dirty="0"/>
        </a:p>
      </dgm:t>
    </dgm:pt>
    <dgm:pt modelId="{6EAF3992-0253-4E88-A28B-FE018249A0B2}" type="parTrans" cxnId="{B03EE2AB-4786-4153-9149-A153DEC69BD8}">
      <dgm:prSet/>
      <dgm:spPr/>
      <dgm:t>
        <a:bodyPr/>
        <a:lstStyle/>
        <a:p>
          <a:endParaRPr lang="en-US"/>
        </a:p>
      </dgm:t>
    </dgm:pt>
    <dgm:pt modelId="{97A0B631-FA14-49E4-B5FE-003955DF40AC}" type="sibTrans" cxnId="{B03EE2AB-4786-4153-9149-A153DEC69BD8}">
      <dgm:prSet/>
      <dgm:spPr/>
      <dgm:t>
        <a:bodyPr/>
        <a:lstStyle/>
        <a:p>
          <a:endParaRPr lang="en-US"/>
        </a:p>
      </dgm:t>
    </dgm:pt>
    <dgm:pt modelId="{3AC8DFC1-D4AF-4B8B-BB4E-CA5DC31845C8}" type="pres">
      <dgm:prSet presAssocID="{B863C87B-4C23-44F4-9F3D-3F7D9AF9A4FD}" presName="Name0" presStyleCnt="0">
        <dgm:presLayoutVars>
          <dgm:chMax val="7"/>
          <dgm:chPref val="7"/>
          <dgm:dir/>
        </dgm:presLayoutVars>
      </dgm:prSet>
      <dgm:spPr/>
    </dgm:pt>
    <dgm:pt modelId="{494B6B7C-FAEE-48C1-8BBE-0C39632058CA}" type="pres">
      <dgm:prSet presAssocID="{B863C87B-4C23-44F4-9F3D-3F7D9AF9A4FD}" presName="Name1" presStyleCnt="0"/>
      <dgm:spPr/>
    </dgm:pt>
    <dgm:pt modelId="{1B43CF5B-0D9D-4F10-AE59-47B8B2B9EE7B}" type="pres">
      <dgm:prSet presAssocID="{B863C87B-4C23-44F4-9F3D-3F7D9AF9A4FD}" presName="cycle" presStyleCnt="0"/>
      <dgm:spPr/>
    </dgm:pt>
    <dgm:pt modelId="{E1473ED0-E067-4573-B9A0-B8DD91524D3C}" type="pres">
      <dgm:prSet presAssocID="{B863C87B-4C23-44F4-9F3D-3F7D9AF9A4FD}" presName="srcNode" presStyleLbl="node1" presStyleIdx="0" presStyleCnt="3"/>
      <dgm:spPr/>
    </dgm:pt>
    <dgm:pt modelId="{DD2652FF-09D4-41DD-A7F2-AA371BAB6DB1}" type="pres">
      <dgm:prSet presAssocID="{B863C87B-4C23-44F4-9F3D-3F7D9AF9A4FD}" presName="conn" presStyleLbl="parChTrans1D2" presStyleIdx="0" presStyleCnt="1"/>
      <dgm:spPr/>
    </dgm:pt>
    <dgm:pt modelId="{41FFA3A8-D346-4EF9-BE40-1AAD91C8FE24}" type="pres">
      <dgm:prSet presAssocID="{B863C87B-4C23-44F4-9F3D-3F7D9AF9A4FD}" presName="extraNode" presStyleLbl="node1" presStyleIdx="0" presStyleCnt="3"/>
      <dgm:spPr/>
    </dgm:pt>
    <dgm:pt modelId="{FD687874-4996-44AE-AB73-E98066F6C663}" type="pres">
      <dgm:prSet presAssocID="{B863C87B-4C23-44F4-9F3D-3F7D9AF9A4FD}" presName="dstNode" presStyleLbl="node1" presStyleIdx="0" presStyleCnt="3"/>
      <dgm:spPr/>
    </dgm:pt>
    <dgm:pt modelId="{CC707643-F496-4946-89FC-7EA85C159B8C}" type="pres">
      <dgm:prSet presAssocID="{489A5A76-4C97-4C15-BCC9-A38EF068303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19FB3-BA25-4230-B073-4AACF008DC00}" type="pres">
      <dgm:prSet presAssocID="{489A5A76-4C97-4C15-BCC9-A38EF068303B}" presName="accent_1" presStyleCnt="0"/>
      <dgm:spPr/>
    </dgm:pt>
    <dgm:pt modelId="{E7A6555C-14C2-45E4-8E21-DDAC1FB10CCD}" type="pres">
      <dgm:prSet presAssocID="{489A5A76-4C97-4C15-BCC9-A38EF068303B}" presName="accentRepeatNode" presStyleLbl="solidFgAcc1" presStyleIdx="0" presStyleCnt="3"/>
      <dgm:spPr/>
    </dgm:pt>
    <dgm:pt modelId="{DC936B8F-3D51-4714-8EF3-E85965EB14AC}" type="pres">
      <dgm:prSet presAssocID="{FD526D52-A15A-4657-A0CB-7B77501A49AD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79B56-6B13-4E29-B131-EEBB8F1C481C}" type="pres">
      <dgm:prSet presAssocID="{FD526D52-A15A-4657-A0CB-7B77501A49AD}" presName="accent_2" presStyleCnt="0"/>
      <dgm:spPr/>
    </dgm:pt>
    <dgm:pt modelId="{322D67A4-C962-4C34-85BB-D56501D1126B}" type="pres">
      <dgm:prSet presAssocID="{FD526D52-A15A-4657-A0CB-7B77501A49AD}" presName="accentRepeatNode" presStyleLbl="solidFgAcc1" presStyleIdx="1" presStyleCnt="3"/>
      <dgm:spPr/>
    </dgm:pt>
    <dgm:pt modelId="{0CBC2FA2-B3D5-4063-9449-4169F550E48D}" type="pres">
      <dgm:prSet presAssocID="{517BBDD3-91C1-4D18-97D0-A6DB2E9EAA16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C183BA-7A5D-4D25-9356-FA698486AAEA}" type="pres">
      <dgm:prSet presAssocID="{517BBDD3-91C1-4D18-97D0-A6DB2E9EAA16}" presName="accent_3" presStyleCnt="0"/>
      <dgm:spPr/>
    </dgm:pt>
    <dgm:pt modelId="{72FF8A98-709F-4BA8-85D9-19B20F71396E}" type="pres">
      <dgm:prSet presAssocID="{517BBDD3-91C1-4D18-97D0-A6DB2E9EAA16}" presName="accentRepeatNode" presStyleLbl="solidFgAcc1" presStyleIdx="2" presStyleCnt="3"/>
      <dgm:spPr/>
    </dgm:pt>
  </dgm:ptLst>
  <dgm:cxnLst>
    <dgm:cxn modelId="{0604CAB4-1307-47EE-9808-90A7D818014F}" type="presOf" srcId="{F51392B5-6DBB-4331-8F4D-9D4050426429}" destId="{DD2652FF-09D4-41DD-A7F2-AA371BAB6DB1}" srcOrd="0" destOrd="0" presId="urn:microsoft.com/office/officeart/2008/layout/VerticalCurvedList"/>
    <dgm:cxn modelId="{C1CED62B-F190-4424-A08C-7262D23F5173}" type="presOf" srcId="{489A5A76-4C97-4C15-BCC9-A38EF068303B}" destId="{CC707643-F496-4946-89FC-7EA85C159B8C}" srcOrd="0" destOrd="0" presId="urn:microsoft.com/office/officeart/2008/layout/VerticalCurvedList"/>
    <dgm:cxn modelId="{601896FE-0909-4F9D-B23C-C2573C7C7C31}" type="presOf" srcId="{517BBDD3-91C1-4D18-97D0-A6DB2E9EAA16}" destId="{0CBC2FA2-B3D5-4063-9449-4169F550E48D}" srcOrd="0" destOrd="0" presId="urn:microsoft.com/office/officeart/2008/layout/VerticalCurvedList"/>
    <dgm:cxn modelId="{21907DAC-C854-49AF-99D6-8DED611D4B85}" srcId="{B863C87B-4C23-44F4-9F3D-3F7D9AF9A4FD}" destId="{FD526D52-A15A-4657-A0CB-7B77501A49AD}" srcOrd="1" destOrd="0" parTransId="{219466B3-BEB7-4958-AECE-6B9B876939FA}" sibTransId="{F91232FA-14FD-4CFB-A269-0AAC0F02A395}"/>
    <dgm:cxn modelId="{0491D2C0-EE6D-460D-AFDF-A81834E42FA1}" type="presOf" srcId="{B863C87B-4C23-44F4-9F3D-3F7D9AF9A4FD}" destId="{3AC8DFC1-D4AF-4B8B-BB4E-CA5DC31845C8}" srcOrd="0" destOrd="0" presId="urn:microsoft.com/office/officeart/2008/layout/VerticalCurvedList"/>
    <dgm:cxn modelId="{B03EE2AB-4786-4153-9149-A153DEC69BD8}" srcId="{B863C87B-4C23-44F4-9F3D-3F7D9AF9A4FD}" destId="{517BBDD3-91C1-4D18-97D0-A6DB2E9EAA16}" srcOrd="2" destOrd="0" parTransId="{6EAF3992-0253-4E88-A28B-FE018249A0B2}" sibTransId="{97A0B631-FA14-49E4-B5FE-003955DF40AC}"/>
    <dgm:cxn modelId="{11B43F5C-043C-475E-A0A4-B7F8251CCBBA}" srcId="{B863C87B-4C23-44F4-9F3D-3F7D9AF9A4FD}" destId="{489A5A76-4C97-4C15-BCC9-A38EF068303B}" srcOrd="0" destOrd="0" parTransId="{82833063-AF9D-4D32-8B97-0358E014B648}" sibTransId="{F51392B5-6DBB-4331-8F4D-9D4050426429}"/>
    <dgm:cxn modelId="{18BF834C-E931-4E9B-A1C4-B0FBE7DA90FD}" type="presOf" srcId="{FD526D52-A15A-4657-A0CB-7B77501A49AD}" destId="{DC936B8F-3D51-4714-8EF3-E85965EB14AC}" srcOrd="0" destOrd="0" presId="urn:microsoft.com/office/officeart/2008/layout/VerticalCurvedList"/>
    <dgm:cxn modelId="{60C564D5-528A-4324-9D38-1D2B77B0C219}" type="presParOf" srcId="{3AC8DFC1-D4AF-4B8B-BB4E-CA5DC31845C8}" destId="{494B6B7C-FAEE-48C1-8BBE-0C39632058CA}" srcOrd="0" destOrd="0" presId="urn:microsoft.com/office/officeart/2008/layout/VerticalCurvedList"/>
    <dgm:cxn modelId="{0FB5A2C5-660F-4116-8FE6-EEF9457CE58F}" type="presParOf" srcId="{494B6B7C-FAEE-48C1-8BBE-0C39632058CA}" destId="{1B43CF5B-0D9D-4F10-AE59-47B8B2B9EE7B}" srcOrd="0" destOrd="0" presId="urn:microsoft.com/office/officeart/2008/layout/VerticalCurvedList"/>
    <dgm:cxn modelId="{DB411228-89EB-4699-8548-341597BDF4CC}" type="presParOf" srcId="{1B43CF5B-0D9D-4F10-AE59-47B8B2B9EE7B}" destId="{E1473ED0-E067-4573-B9A0-B8DD91524D3C}" srcOrd="0" destOrd="0" presId="urn:microsoft.com/office/officeart/2008/layout/VerticalCurvedList"/>
    <dgm:cxn modelId="{497D34C4-193B-45EC-882F-5099E0ED4A58}" type="presParOf" srcId="{1B43CF5B-0D9D-4F10-AE59-47B8B2B9EE7B}" destId="{DD2652FF-09D4-41DD-A7F2-AA371BAB6DB1}" srcOrd="1" destOrd="0" presId="urn:microsoft.com/office/officeart/2008/layout/VerticalCurvedList"/>
    <dgm:cxn modelId="{2500B507-5B3D-41A7-9A3B-2C9C945C1FB3}" type="presParOf" srcId="{1B43CF5B-0D9D-4F10-AE59-47B8B2B9EE7B}" destId="{41FFA3A8-D346-4EF9-BE40-1AAD91C8FE24}" srcOrd="2" destOrd="0" presId="urn:microsoft.com/office/officeart/2008/layout/VerticalCurvedList"/>
    <dgm:cxn modelId="{7A6AE103-E876-4DFA-A2D8-138E32301576}" type="presParOf" srcId="{1B43CF5B-0D9D-4F10-AE59-47B8B2B9EE7B}" destId="{FD687874-4996-44AE-AB73-E98066F6C663}" srcOrd="3" destOrd="0" presId="urn:microsoft.com/office/officeart/2008/layout/VerticalCurvedList"/>
    <dgm:cxn modelId="{E73C5EEF-FCB8-484A-8183-87EF0E655A93}" type="presParOf" srcId="{494B6B7C-FAEE-48C1-8BBE-0C39632058CA}" destId="{CC707643-F496-4946-89FC-7EA85C159B8C}" srcOrd="1" destOrd="0" presId="urn:microsoft.com/office/officeart/2008/layout/VerticalCurvedList"/>
    <dgm:cxn modelId="{DFDC77A2-26CE-4444-AE35-897592BC824E}" type="presParOf" srcId="{494B6B7C-FAEE-48C1-8BBE-0C39632058CA}" destId="{0A819FB3-BA25-4230-B073-4AACF008DC00}" srcOrd="2" destOrd="0" presId="urn:microsoft.com/office/officeart/2008/layout/VerticalCurvedList"/>
    <dgm:cxn modelId="{AE696FBA-14AF-438D-A5AA-801D107AF9F4}" type="presParOf" srcId="{0A819FB3-BA25-4230-B073-4AACF008DC00}" destId="{E7A6555C-14C2-45E4-8E21-DDAC1FB10CCD}" srcOrd="0" destOrd="0" presId="urn:microsoft.com/office/officeart/2008/layout/VerticalCurvedList"/>
    <dgm:cxn modelId="{ACB82DCB-F1D9-4745-8221-B32713E2E6B6}" type="presParOf" srcId="{494B6B7C-FAEE-48C1-8BBE-0C39632058CA}" destId="{DC936B8F-3D51-4714-8EF3-E85965EB14AC}" srcOrd="3" destOrd="0" presId="urn:microsoft.com/office/officeart/2008/layout/VerticalCurvedList"/>
    <dgm:cxn modelId="{302D17D4-AD77-45AE-B051-7DFBC006BDB9}" type="presParOf" srcId="{494B6B7C-FAEE-48C1-8BBE-0C39632058CA}" destId="{E0379B56-6B13-4E29-B131-EEBB8F1C481C}" srcOrd="4" destOrd="0" presId="urn:microsoft.com/office/officeart/2008/layout/VerticalCurvedList"/>
    <dgm:cxn modelId="{8080831B-C6E2-4A7E-9F03-DA6DC622173D}" type="presParOf" srcId="{E0379B56-6B13-4E29-B131-EEBB8F1C481C}" destId="{322D67A4-C962-4C34-85BB-D56501D1126B}" srcOrd="0" destOrd="0" presId="urn:microsoft.com/office/officeart/2008/layout/VerticalCurvedList"/>
    <dgm:cxn modelId="{15BE2B57-01E7-499F-B2D4-AA8FE969F6BE}" type="presParOf" srcId="{494B6B7C-FAEE-48C1-8BBE-0C39632058CA}" destId="{0CBC2FA2-B3D5-4063-9449-4169F550E48D}" srcOrd="5" destOrd="0" presId="urn:microsoft.com/office/officeart/2008/layout/VerticalCurvedList"/>
    <dgm:cxn modelId="{97CB5C49-CFB8-46DE-97EE-FD28ECED0794}" type="presParOf" srcId="{494B6B7C-FAEE-48C1-8BBE-0C39632058CA}" destId="{B9C183BA-7A5D-4D25-9356-FA698486AAEA}" srcOrd="6" destOrd="0" presId="urn:microsoft.com/office/officeart/2008/layout/VerticalCurvedList"/>
    <dgm:cxn modelId="{A1C5C673-E2B5-4611-8670-83D80CF9C5C7}" type="presParOf" srcId="{B9C183BA-7A5D-4D25-9356-FA698486AAEA}" destId="{72FF8A98-709F-4BA8-85D9-19B20F713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652FF-09D4-41DD-A7F2-AA371BAB6DB1}">
      <dsp:nvSpPr>
        <dsp:cNvPr id="0" name=""/>
        <dsp:cNvSpPr/>
      </dsp:nvSpPr>
      <dsp:spPr>
        <a:xfrm>
          <a:off x="-3444176" y="-529553"/>
          <a:ext cx="4106509" cy="4106509"/>
        </a:xfrm>
        <a:prstGeom prst="blockArc">
          <a:avLst>
            <a:gd name="adj1" fmla="val 18900000"/>
            <a:gd name="adj2" fmla="val 2700000"/>
            <a:gd name="adj3" fmla="val 526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07643-F496-4946-89FC-7EA85C159B8C}">
      <dsp:nvSpPr>
        <dsp:cNvPr id="0" name=""/>
        <dsp:cNvSpPr/>
      </dsp:nvSpPr>
      <dsp:spPr>
        <a:xfrm>
          <a:off x="425903" y="304740"/>
          <a:ext cx="5809839" cy="609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AMERIKA </a:t>
          </a:r>
          <a:r>
            <a:rPr lang="en-US" sz="2500" kern="1200" dirty="0" smtClean="0">
              <a:sym typeface="Wingdings" panose="05000000000000000000" pitchFamily="2" charset="2"/>
            </a:rPr>
            <a:t></a:t>
          </a:r>
          <a:r>
            <a:rPr lang="en-US" sz="2500" kern="1200" dirty="0" smtClean="0"/>
            <a:t> 911</a:t>
          </a:r>
          <a:endParaRPr lang="en-US" sz="2500" kern="1200" dirty="0"/>
        </a:p>
      </dsp:txBody>
      <dsp:txXfrm>
        <a:off x="425903" y="304740"/>
        <a:ext cx="5809839" cy="609480"/>
      </dsp:txXfrm>
    </dsp:sp>
    <dsp:sp modelId="{E7A6555C-14C2-45E4-8E21-DDAC1FB10CCD}">
      <dsp:nvSpPr>
        <dsp:cNvPr id="0" name=""/>
        <dsp:cNvSpPr/>
      </dsp:nvSpPr>
      <dsp:spPr>
        <a:xfrm>
          <a:off x="44977" y="228555"/>
          <a:ext cx="761850" cy="761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36B8F-3D51-4714-8EF3-E85965EB14AC}">
      <dsp:nvSpPr>
        <dsp:cNvPr id="0" name=""/>
        <dsp:cNvSpPr/>
      </dsp:nvSpPr>
      <dsp:spPr>
        <a:xfrm>
          <a:off x="647449" y="1218961"/>
          <a:ext cx="5588293" cy="609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BANDUNG </a:t>
          </a:r>
          <a:r>
            <a:rPr lang="en-US" sz="2500" kern="1200" dirty="0" smtClean="0">
              <a:sym typeface="Wingdings" panose="05000000000000000000" pitchFamily="2" charset="2"/>
            </a:rPr>
            <a:t></a:t>
          </a:r>
          <a:r>
            <a:rPr lang="en-US" sz="2500" kern="1200" dirty="0" smtClean="0"/>
            <a:t> Panic Button</a:t>
          </a:r>
          <a:endParaRPr lang="en-US" sz="2500" kern="1200" dirty="0"/>
        </a:p>
      </dsp:txBody>
      <dsp:txXfrm>
        <a:off x="647449" y="1218961"/>
        <a:ext cx="5588293" cy="609480"/>
      </dsp:txXfrm>
    </dsp:sp>
    <dsp:sp modelId="{322D67A4-C962-4C34-85BB-D56501D1126B}">
      <dsp:nvSpPr>
        <dsp:cNvPr id="0" name=""/>
        <dsp:cNvSpPr/>
      </dsp:nvSpPr>
      <dsp:spPr>
        <a:xfrm>
          <a:off x="266524" y="1142776"/>
          <a:ext cx="761850" cy="761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C2FA2-B3D5-4063-9449-4169F550E48D}">
      <dsp:nvSpPr>
        <dsp:cNvPr id="0" name=""/>
        <dsp:cNvSpPr/>
      </dsp:nvSpPr>
      <dsp:spPr>
        <a:xfrm>
          <a:off x="425903" y="2133182"/>
          <a:ext cx="5809839" cy="609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3775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SEMARANG </a:t>
          </a:r>
          <a:r>
            <a:rPr lang="en-US" sz="2500" kern="1200" dirty="0" smtClean="0">
              <a:sym typeface="Wingdings" panose="05000000000000000000" pitchFamily="2" charset="2"/>
            </a:rPr>
            <a:t> </a:t>
          </a:r>
          <a:r>
            <a:rPr lang="en-US" sz="2500" kern="1200" dirty="0" smtClean="0"/>
            <a:t>Semarang Disaster Alert</a:t>
          </a:r>
          <a:endParaRPr lang="en-US" sz="2500" kern="1200" dirty="0"/>
        </a:p>
      </dsp:txBody>
      <dsp:txXfrm>
        <a:off x="425903" y="2133182"/>
        <a:ext cx="5809839" cy="609480"/>
      </dsp:txXfrm>
    </dsp:sp>
    <dsp:sp modelId="{72FF8A98-709F-4BA8-85D9-19B20F71396E}">
      <dsp:nvSpPr>
        <dsp:cNvPr id="0" name=""/>
        <dsp:cNvSpPr/>
      </dsp:nvSpPr>
      <dsp:spPr>
        <a:xfrm>
          <a:off x="44977" y="2056997"/>
          <a:ext cx="761850" cy="7618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2FAC0-97BE-4FB6-8CFA-0B75AA6CF43C}" type="datetimeFigureOut">
              <a:rPr lang="en-US" smtClean="0"/>
              <a:t>4/28/2017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004D2-853E-449A-8D0A-8162AD8C1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SIMULASI</a:t>
            </a:r>
            <a:r>
              <a:rPr lang="en-US" baseline="0" dirty="0" smtClean="0"/>
              <a:t> 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di HP </a:t>
            </a:r>
            <a:r>
              <a:rPr lang="en-US" baseline="0" dirty="0" err="1" smtClean="0"/>
              <a:t>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laporan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langsung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Sebelum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ngirim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tunjukin</a:t>
            </a:r>
            <a:r>
              <a:rPr lang="en-US" baseline="0" dirty="0" smtClean="0"/>
              <a:t> portal admin (</a:t>
            </a:r>
            <a:r>
              <a:rPr lang="en-US" baseline="0" dirty="0" err="1" smtClean="0"/>
              <a:t>ubah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afifatul.mukaroh@gmail.com)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Setelah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ngirim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tunjukin</a:t>
            </a:r>
            <a:r>
              <a:rPr lang="en-US" baseline="0" dirty="0" smtClean="0"/>
              <a:t> email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gmail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notifikasi</a:t>
            </a:r>
            <a:r>
              <a:rPr lang="en-US" baseline="0" dirty="0" smtClean="0"/>
              <a:t> di HP 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04D2-853E-449A-8D0A-8162AD8C1A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46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SIMULASI :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Sambil</a:t>
            </a:r>
            <a:r>
              <a:rPr lang="en-US" dirty="0" smtClean="0"/>
              <a:t> </a:t>
            </a:r>
            <a:r>
              <a:rPr lang="en-US" dirty="0" err="1" smtClean="0"/>
              <a:t>nunjukin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notifikasi</a:t>
            </a:r>
            <a:r>
              <a:rPr lang="en-US" baseline="0" dirty="0" smtClean="0"/>
              <a:t> di HP lain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ceritain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yang 0.01 </a:t>
            </a:r>
            <a:r>
              <a:rPr lang="en-US" baseline="0" dirty="0" err="1" smtClean="0"/>
              <a:t>itu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mengaktifkan</a:t>
            </a:r>
            <a:r>
              <a:rPr lang="en-US" baseline="0" dirty="0" smtClean="0"/>
              <a:t> alert current </a:t>
            </a:r>
            <a:r>
              <a:rPr lang="en-US" baseline="0" dirty="0" err="1" smtClean="0"/>
              <a:t>maupun</a:t>
            </a:r>
            <a:r>
              <a:rPr lang="en-US" baseline="0" dirty="0" smtClean="0"/>
              <a:t> home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laporan</a:t>
            </a:r>
            <a:r>
              <a:rPr lang="en-US" baseline="0" dirty="0" smtClean="0"/>
              <a:t> via portal admin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notifikasi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tapi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HPmu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04D2-853E-449A-8D0A-8162AD8C1A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0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SIMULASI 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di HP </a:t>
            </a:r>
            <a:r>
              <a:rPr lang="en-US" baseline="0" dirty="0" err="1" smtClean="0"/>
              <a:t>bisa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MapView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ListView</a:t>
            </a:r>
            <a:r>
              <a:rPr lang="en-US" baseline="0" dirty="0" smtClean="0"/>
              <a:t> juga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Sorotin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bagian</a:t>
            </a:r>
            <a:r>
              <a:rPr lang="en-US" baseline="0" dirty="0" smtClean="0"/>
              <a:t> “Status”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Tunjukin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tombol</a:t>
            </a:r>
            <a:r>
              <a:rPr lang="en-US" baseline="0" dirty="0" smtClean="0"/>
              <a:t> proses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hapus</a:t>
            </a:r>
            <a:r>
              <a:rPr lang="en-US" baseline="0" dirty="0" smtClean="0"/>
              <a:t> di portal 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004D2-853E-449A-8D0A-8162AD8C1A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AA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b="1" dirty="0" smtClean="0">
                <a:solidFill>
                  <a:schemeClr val="tx1"/>
                </a:solidFill>
              </a:rPr>
              <a:t>-Tim FIFA-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41" y="653257"/>
            <a:ext cx="9582619" cy="310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MITIGASI KEDARURATAN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Elemen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penting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membangun</a:t>
            </a:r>
            <a:r>
              <a:rPr lang="en-US" sz="1800" dirty="0" smtClean="0">
                <a:sym typeface="Wingdings" panose="05000000000000000000" pitchFamily="2" charset="2"/>
              </a:rPr>
              <a:t> SMART CITY</a:t>
            </a:r>
          </a:p>
          <a:p>
            <a:r>
              <a:rPr lang="en-US" sz="1800" b="1" dirty="0" smtClean="0">
                <a:sym typeface="Wingdings" panose="05000000000000000000" pitchFamily="2" charset="2"/>
              </a:rPr>
              <a:t>YANG WARGA INGINKAN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Kemudahan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dalam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melaporkan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kedaruratan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langsung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ke</a:t>
            </a:r>
            <a:r>
              <a:rPr lang="en-US" sz="1800" dirty="0" smtClean="0">
                <a:sym typeface="Wingdings" panose="05000000000000000000" pitchFamily="2" charset="2"/>
              </a:rPr>
              <a:t> </a:t>
            </a:r>
            <a:r>
              <a:rPr lang="en-US" sz="1800" dirty="0" err="1" smtClean="0">
                <a:sym typeface="Wingdings" panose="05000000000000000000" pitchFamily="2" charset="2"/>
              </a:rPr>
              <a:t>Pemerintah</a:t>
            </a:r>
            <a:endParaRPr lang="en-US" sz="1800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12724855"/>
              </p:ext>
            </p:extLst>
          </p:nvPr>
        </p:nvGraphicFramePr>
        <p:xfrm>
          <a:off x="2534276" y="2930065"/>
          <a:ext cx="6274873" cy="304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7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8817"/>
            <a:ext cx="10058400" cy="1450757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/ Cara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1" y="2047740"/>
            <a:ext cx="10869769" cy="382135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tombol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mengirimkan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langsung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pemerintah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REAL TIME! REAL LOCATION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2" t="11720" r="5771" b="24039"/>
          <a:stretch/>
        </p:blipFill>
        <p:spPr>
          <a:xfrm>
            <a:off x="5731099" y="790319"/>
            <a:ext cx="2691684" cy="799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099" y="2703886"/>
            <a:ext cx="5794780" cy="3257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87" y="2703886"/>
            <a:ext cx="1876841" cy="333660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088764" y="2666519"/>
            <a:ext cx="2185600" cy="3295340"/>
            <a:chOff x="-97687" y="138817"/>
            <a:chExt cx="3857626" cy="78323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459"/>
            <a:stretch/>
          </p:blipFill>
          <p:spPr>
            <a:xfrm>
              <a:off x="-97687" y="2173357"/>
              <a:ext cx="3857625" cy="57978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763"/>
            <a:stretch/>
          </p:blipFill>
          <p:spPr>
            <a:xfrm>
              <a:off x="-97686" y="138817"/>
              <a:ext cx="3857625" cy="2485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30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06" y="182100"/>
            <a:ext cx="11505538" cy="5325018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Menerima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Notifikasi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Alert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dari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terkirim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sekitarnya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(radius latitude/ longitude 0.01)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8383" y="1603513"/>
            <a:ext cx="10493070" cy="3710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590" y="1200014"/>
            <a:ext cx="2498038" cy="4440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6" y="3502574"/>
            <a:ext cx="4628858" cy="2602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17" y="781399"/>
            <a:ext cx="4567447" cy="2567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18" y="1205794"/>
            <a:ext cx="2494787" cy="44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7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06" y="182100"/>
            <a:ext cx="11505538" cy="532501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Melihat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Meninjau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Laporan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telah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terkirim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8383" y="1603513"/>
            <a:ext cx="10493070" cy="3710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2" y="1062600"/>
            <a:ext cx="7181166" cy="40374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97" y="1335105"/>
            <a:ext cx="1964488" cy="34924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472" y="1375792"/>
            <a:ext cx="1964488" cy="349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Semarang Disaster Alert </a:t>
            </a:r>
            <a:r>
              <a:rPr lang="en-US" sz="2400" dirty="0" err="1" smtClean="0"/>
              <a:t>bukan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melaporkan</a:t>
            </a:r>
            <a:r>
              <a:rPr lang="en-US" sz="2400" dirty="0" smtClean="0"/>
              <a:t> </a:t>
            </a:r>
            <a:r>
              <a:rPr lang="en-US" sz="2400" dirty="0" err="1" smtClean="0"/>
              <a:t>kedaruratan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tapi</a:t>
            </a:r>
            <a:r>
              <a:rPr lang="en-US" sz="2400" dirty="0" smtClean="0"/>
              <a:t> juga </a:t>
            </a:r>
            <a:r>
              <a:rPr lang="en-US" sz="2400" dirty="0" err="1" smtClean="0"/>
              <a:t>membuat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siaga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notifikasi</a:t>
            </a:r>
            <a:r>
              <a:rPr lang="en-US" sz="2400" dirty="0" smtClean="0"/>
              <a:t> / alert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mereka</a:t>
            </a:r>
            <a:r>
              <a:rPr lang="en-US" sz="2400" dirty="0" smtClean="0"/>
              <a:t> </a:t>
            </a:r>
            <a:r>
              <a:rPr lang="en-US" sz="2400" dirty="0" err="1" smtClean="0"/>
              <a:t>dapatkan</a:t>
            </a:r>
            <a:r>
              <a:rPr lang="en-US" sz="2400" dirty="0" smtClean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real </a:t>
            </a:r>
            <a:r>
              <a:rPr lang="en-US" sz="2400" dirty="0" smtClean="0"/>
              <a:t>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Alert yang </a:t>
            </a:r>
            <a:r>
              <a:rPr lang="en-US" sz="2400" dirty="0" err="1" smtClean="0"/>
              <a:t>dinotifikasikan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sekitarnya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real time </a:t>
            </a:r>
            <a:r>
              <a:rPr lang="en-US" sz="2400" dirty="0" err="1" smtClean="0"/>
              <a:t>dan</a:t>
            </a:r>
            <a:r>
              <a:rPr lang="en-US" sz="2400" dirty="0" smtClean="0"/>
              <a:t> real location juga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memperoleh</a:t>
            </a:r>
            <a:r>
              <a:rPr lang="en-US" sz="2400" dirty="0" smtClean="0"/>
              <a:t> </a:t>
            </a:r>
            <a:r>
              <a:rPr lang="en-US" sz="2400" dirty="0" err="1" smtClean="0"/>
              <a:t>bantuan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orang-orang di </a:t>
            </a:r>
            <a:r>
              <a:rPr lang="en-US" sz="2400" dirty="0" err="1" smtClean="0"/>
              <a:t>dekat</a:t>
            </a:r>
            <a:r>
              <a:rPr lang="en-US" sz="2400" dirty="0" smtClean="0"/>
              <a:t> </a:t>
            </a:r>
            <a:r>
              <a:rPr lang="en-US" sz="2400" dirty="0" err="1" smtClean="0"/>
              <a:t>lokasinya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Semarang Disaster Alert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kerja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Semarang </a:t>
            </a:r>
            <a:r>
              <a:rPr lang="en-US" sz="2400" dirty="0" err="1" smtClean="0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mengelola</a:t>
            </a:r>
            <a:r>
              <a:rPr lang="en-US" sz="2400" dirty="0" smtClean="0"/>
              <a:t> portal admin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mengatur</a:t>
            </a:r>
            <a:r>
              <a:rPr lang="en-US" sz="2400" dirty="0" smtClean="0"/>
              <a:t> </a:t>
            </a:r>
            <a:r>
              <a:rPr lang="en-US" sz="2400" dirty="0" err="1" smtClean="0"/>
              <a:t>alamat-alamat</a:t>
            </a:r>
            <a:r>
              <a:rPr lang="en-US" sz="2400" dirty="0" smtClean="0"/>
              <a:t> email yang </a:t>
            </a:r>
            <a:r>
              <a:rPr lang="en-US" sz="2400" dirty="0" err="1" smtClean="0"/>
              <a:t>benar-benar</a:t>
            </a:r>
            <a:r>
              <a:rPr lang="en-US" sz="2400" dirty="0" smtClean="0"/>
              <a:t> </a:t>
            </a:r>
            <a:r>
              <a:rPr lang="en-US" sz="2400" dirty="0" err="1" smtClean="0"/>
              <a:t>aktif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siaga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 smtClean="0"/>
              <a:t>Melalui</a:t>
            </a:r>
            <a:r>
              <a:rPr lang="en-US" sz="2400" dirty="0" smtClean="0"/>
              <a:t> portal admin pun,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menyebarkan</a:t>
            </a:r>
            <a:r>
              <a:rPr lang="en-US" sz="2400" dirty="0" smtClean="0"/>
              <a:t> emergency alert </a:t>
            </a:r>
            <a:r>
              <a:rPr lang="en-US" sz="2400" dirty="0" err="1" smtClean="0"/>
              <a:t>ke</a:t>
            </a:r>
            <a:r>
              <a:rPr lang="en-US" sz="2400" dirty="0" smtClean="0"/>
              <a:t> para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270</Words>
  <Application>Microsoft Office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PowerPoint Presentation</vt:lpstr>
      <vt:lpstr>Latar Belakang</vt:lpstr>
      <vt:lpstr>Fungsi / Cara Kerja 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Afifatul</dc:creator>
  <cp:lastModifiedBy>Afifatul</cp:lastModifiedBy>
  <cp:revision>19</cp:revision>
  <dcterms:created xsi:type="dcterms:W3CDTF">2017-04-28T00:21:03Z</dcterms:created>
  <dcterms:modified xsi:type="dcterms:W3CDTF">2017-04-28T01:24:03Z</dcterms:modified>
</cp:coreProperties>
</file>