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7" r:id="rId1"/>
    <p:sldMasterId id="2147483659" r:id="rId2"/>
  </p:sldMasterIdLst>
  <p:notesMasterIdLst>
    <p:notesMasterId r:id="rId10"/>
  </p:notesMasterIdLst>
  <p:sldIdLst>
    <p:sldId id="279" r:id="rId3"/>
    <p:sldId id="278" r:id="rId4"/>
    <p:sldId id="277" r:id="rId5"/>
    <p:sldId id="289" r:id="rId6"/>
    <p:sldId id="281" r:id="rId7"/>
    <p:sldId id="292" r:id="rId8"/>
    <p:sldId id="288" r:id="rId9"/>
  </p:sldIdLst>
  <p:sldSz cx="12192000" cy="6858000"/>
  <p:notesSz cx="6858000" cy="9144000"/>
  <p:embeddedFontLst>
    <p:embeddedFont>
      <p:font typeface="Fz Poppins" panose="020B0604020202020204" charset="0"/>
      <p:regular r:id="rId11"/>
      <p:bold r:id="rId12"/>
      <p:italic r:id="rId13"/>
      <p:boldItalic r:id="rId14"/>
    </p:embeddedFont>
    <p:embeddedFont>
      <p:font typeface="Fz Poppins ExtBd" charset="0"/>
      <p:bold r:id="rId15"/>
      <p:boldItalic r:id="rId16"/>
    </p:embeddedFont>
    <p:embeddedFont>
      <p:font typeface="Fz Poppins Med" panose="020B0604020202020204" charset="0"/>
      <p:regular r:id="rId17"/>
      <p:italic r:id="rId18"/>
    </p:embeddedFont>
    <p:embeddedFont>
      <p:font typeface="Fz Poppins SemBd" charset="0"/>
      <p:bold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4E"/>
    <a:srgbClr val="0013C8"/>
    <a:srgbClr val="0012B8"/>
    <a:srgbClr val="0017F6"/>
    <a:srgbClr val="172CFF"/>
    <a:srgbClr val="03085D"/>
    <a:srgbClr val="4759FF"/>
    <a:srgbClr val="253AFF"/>
    <a:srgbClr val="0920FF"/>
    <a:srgbClr val="001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111" d="100"/>
          <a:sy n="111"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95FA0-B5A1-4165-B0FC-3489903EEB2B}"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9E51D-E113-4D59-89F5-45B54F17E448}" type="slidenum">
              <a:rPr lang="en-US" smtClean="0"/>
              <a:t>‹#›</a:t>
            </a:fld>
            <a:endParaRPr lang="en-US"/>
          </a:p>
        </p:txBody>
      </p:sp>
    </p:spTree>
    <p:extLst>
      <p:ext uri="{BB962C8B-B14F-4D97-AF65-F5344CB8AC3E}">
        <p14:creationId xmlns:p14="http://schemas.microsoft.com/office/powerpoint/2010/main" val="161637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A9E51D-E113-4D59-89F5-45B54F17E448}" type="slidenum">
              <a:rPr lang="en-US" smtClean="0"/>
              <a:t>1</a:t>
            </a:fld>
            <a:endParaRPr lang="en-US"/>
          </a:p>
        </p:txBody>
      </p:sp>
    </p:spTree>
    <p:extLst>
      <p:ext uri="{BB962C8B-B14F-4D97-AF65-F5344CB8AC3E}">
        <p14:creationId xmlns:p14="http://schemas.microsoft.com/office/powerpoint/2010/main" val="3004833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896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Master title, subtitle, 2 cols of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7" name="Text Placeholder 4">
            <a:extLst>
              <a:ext uri="{FF2B5EF4-FFF2-40B4-BE49-F238E27FC236}">
                <a16:creationId xmlns:a16="http://schemas.microsoft.com/office/drawing/2014/main" id="{C0B934BD-DE58-460D-9A18-13A7E6529E96}"/>
              </a:ext>
            </a:extLst>
          </p:cNvPr>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a:extLst>
              <a:ext uri="{FF2B5EF4-FFF2-40B4-BE49-F238E27FC236}">
                <a16:creationId xmlns:a16="http://schemas.microsoft.com/office/drawing/2014/main" id="{2507AE5D-0832-4D6D-B043-8B2D8B4D90DD}"/>
              </a:ext>
            </a:extLst>
          </p:cNvPr>
          <p:cNvSpPr>
            <a:spLocks noGrp="1"/>
          </p:cNvSpPr>
          <p:nvPr>
            <p:ph type="body" sz="quarter" idx="12"/>
          </p:nvPr>
        </p:nvSpPr>
        <p:spPr>
          <a:xfrm>
            <a:off x="6336482" y="2093843"/>
            <a:ext cx="5017317"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a:extLst>
              <a:ext uri="{FF2B5EF4-FFF2-40B4-BE49-F238E27FC236}">
                <a16:creationId xmlns:a16="http://schemas.microsoft.com/office/drawing/2014/main" id="{C731F015-2D57-472F-AACB-A5FBD3BC4CD0}"/>
              </a:ext>
            </a:extLst>
          </p:cNvPr>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11" name="Title 1">
            <a:extLst>
              <a:ext uri="{FF2B5EF4-FFF2-40B4-BE49-F238E27FC236}">
                <a16:creationId xmlns:a16="http://schemas.microsoft.com/office/drawing/2014/main" id="{7E530FE1-05F8-4F56-A918-62A7BFE3844E}"/>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10" name="Text Placeholder 4">
            <a:extLst>
              <a:ext uri="{FF2B5EF4-FFF2-40B4-BE49-F238E27FC236}">
                <a16:creationId xmlns:a16="http://schemas.microsoft.com/office/drawing/2014/main" id="{7F560A19-5F66-49E4-847D-0615F0C1C0DA}"/>
              </a:ext>
            </a:extLst>
          </p:cNvPr>
          <p:cNvSpPr>
            <a:spLocks noGrp="1"/>
          </p:cNvSpPr>
          <p:nvPr>
            <p:ph type="body" sz="quarter" idx="14"/>
          </p:nvPr>
        </p:nvSpPr>
        <p:spPr>
          <a:xfrm>
            <a:off x="838200" y="2093843"/>
            <a:ext cx="5017316"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cxnSp>
        <p:nvCxnSpPr>
          <p:cNvPr id="4" name="Straight Connector 3">
            <a:extLst>
              <a:ext uri="{FF2B5EF4-FFF2-40B4-BE49-F238E27FC236}">
                <a16:creationId xmlns:a16="http://schemas.microsoft.com/office/drawing/2014/main" id="{DBD6EC96-9549-4D34-8478-73CC03FCD3CD}"/>
              </a:ext>
            </a:extLst>
          </p:cNvPr>
          <p:cNvCxnSpPr/>
          <p:nvPr userDrawn="1"/>
        </p:nvCxnSpPr>
        <p:spPr>
          <a:xfrm>
            <a:off x="6096000" y="2826251"/>
            <a:ext cx="0" cy="2181138"/>
          </a:xfrm>
          <a:prstGeom prst="line">
            <a:avLst/>
          </a:prstGeom>
          <a:ln w="28575" cap="rnd">
            <a:round/>
            <a:headEnd type="diamond"/>
            <a:tailEnd type="diamo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06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FEA9-12F8-4F65-9632-53B2A94E07EE}"/>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Tree>
    <p:extLst>
      <p:ext uri="{BB962C8B-B14F-4D97-AF65-F5344CB8AC3E}">
        <p14:creationId xmlns:p14="http://schemas.microsoft.com/office/powerpoint/2010/main" val="55998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40" name="Text Placeholder 13">
            <a:extLst>
              <a:ext uri="{FF2B5EF4-FFF2-40B4-BE49-F238E27FC236}">
                <a16:creationId xmlns:a16="http://schemas.microsoft.com/office/drawing/2014/main" id="{CF49FBAA-83B3-4C07-B033-5616E9D6C7AB}"/>
              </a:ext>
            </a:extLst>
          </p:cNvPr>
          <p:cNvSpPr>
            <a:spLocks noGrp="1"/>
          </p:cNvSpPr>
          <p:nvPr>
            <p:ph type="body" sz="quarter" idx="32" hasCustomPrompt="1"/>
          </p:nvPr>
        </p:nvSpPr>
        <p:spPr>
          <a:xfrm>
            <a:off x="4845657"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41" name="Text Placeholder 15">
            <a:extLst>
              <a:ext uri="{FF2B5EF4-FFF2-40B4-BE49-F238E27FC236}">
                <a16:creationId xmlns:a16="http://schemas.microsoft.com/office/drawing/2014/main" id="{82FCDA05-3F2E-4830-A125-EE3AF4CB6D78}"/>
              </a:ext>
            </a:extLst>
          </p:cNvPr>
          <p:cNvSpPr>
            <a:spLocks noGrp="1"/>
          </p:cNvSpPr>
          <p:nvPr>
            <p:ph type="body" sz="quarter" idx="33" hasCustomPrompt="1"/>
          </p:nvPr>
        </p:nvSpPr>
        <p:spPr>
          <a:xfrm>
            <a:off x="4845657"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52" name="Text Placeholder 13">
            <a:extLst>
              <a:ext uri="{FF2B5EF4-FFF2-40B4-BE49-F238E27FC236}">
                <a16:creationId xmlns:a16="http://schemas.microsoft.com/office/drawing/2014/main" id="{0905D41D-FB0A-4D5F-953E-7B4725B96A14}"/>
              </a:ext>
            </a:extLst>
          </p:cNvPr>
          <p:cNvSpPr>
            <a:spLocks noGrp="1"/>
          </p:cNvSpPr>
          <p:nvPr>
            <p:ph type="body" sz="quarter" idx="34" hasCustomPrompt="1"/>
          </p:nvPr>
        </p:nvSpPr>
        <p:spPr>
          <a:xfrm>
            <a:off x="7674582"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3" name="Text Placeholder 15">
            <a:extLst>
              <a:ext uri="{FF2B5EF4-FFF2-40B4-BE49-F238E27FC236}">
                <a16:creationId xmlns:a16="http://schemas.microsoft.com/office/drawing/2014/main" id="{59280621-3A9A-47C9-B1C3-58DB9EA531B0}"/>
              </a:ext>
            </a:extLst>
          </p:cNvPr>
          <p:cNvSpPr>
            <a:spLocks noGrp="1"/>
          </p:cNvSpPr>
          <p:nvPr>
            <p:ph type="body" sz="quarter" idx="35" hasCustomPrompt="1"/>
          </p:nvPr>
        </p:nvSpPr>
        <p:spPr>
          <a:xfrm>
            <a:off x="7674582"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54" name="Text Placeholder 13">
            <a:extLst>
              <a:ext uri="{FF2B5EF4-FFF2-40B4-BE49-F238E27FC236}">
                <a16:creationId xmlns:a16="http://schemas.microsoft.com/office/drawing/2014/main" id="{D9E9EED5-1887-4E5B-8D7B-E03CF7D44050}"/>
              </a:ext>
            </a:extLst>
          </p:cNvPr>
          <p:cNvSpPr>
            <a:spLocks noGrp="1"/>
          </p:cNvSpPr>
          <p:nvPr>
            <p:ph type="body" sz="quarter" idx="36" hasCustomPrompt="1"/>
          </p:nvPr>
        </p:nvSpPr>
        <p:spPr>
          <a:xfrm>
            <a:off x="2016732" y="1598275"/>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5" name="Text Placeholder 15">
            <a:extLst>
              <a:ext uri="{FF2B5EF4-FFF2-40B4-BE49-F238E27FC236}">
                <a16:creationId xmlns:a16="http://schemas.microsoft.com/office/drawing/2014/main" id="{26A2D2E2-401C-4E5F-935C-400DD21CCAA6}"/>
              </a:ext>
            </a:extLst>
          </p:cNvPr>
          <p:cNvSpPr>
            <a:spLocks noGrp="1"/>
          </p:cNvSpPr>
          <p:nvPr>
            <p:ph type="body" sz="quarter" idx="37" hasCustomPrompt="1"/>
          </p:nvPr>
        </p:nvSpPr>
        <p:spPr>
          <a:xfrm>
            <a:off x="2016732" y="2189558"/>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56" name="Text Placeholder 13">
            <a:extLst>
              <a:ext uri="{FF2B5EF4-FFF2-40B4-BE49-F238E27FC236}">
                <a16:creationId xmlns:a16="http://schemas.microsoft.com/office/drawing/2014/main" id="{2C236382-A0CB-4EDC-A0C2-21D2DAE21F3C}"/>
              </a:ext>
            </a:extLst>
          </p:cNvPr>
          <p:cNvSpPr>
            <a:spLocks noGrp="1"/>
          </p:cNvSpPr>
          <p:nvPr>
            <p:ph type="body" sz="quarter" idx="38" hasCustomPrompt="1"/>
          </p:nvPr>
        </p:nvSpPr>
        <p:spPr>
          <a:xfrm>
            <a:off x="4845657"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7" name="Text Placeholder 15">
            <a:extLst>
              <a:ext uri="{FF2B5EF4-FFF2-40B4-BE49-F238E27FC236}">
                <a16:creationId xmlns:a16="http://schemas.microsoft.com/office/drawing/2014/main" id="{014FCBBA-87D6-478C-9391-8B030AFB8809}"/>
              </a:ext>
            </a:extLst>
          </p:cNvPr>
          <p:cNvSpPr>
            <a:spLocks noGrp="1"/>
          </p:cNvSpPr>
          <p:nvPr>
            <p:ph type="body" sz="quarter" idx="39" hasCustomPrompt="1"/>
          </p:nvPr>
        </p:nvSpPr>
        <p:spPr>
          <a:xfrm>
            <a:off x="4845657"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58" name="Text Placeholder 13">
            <a:extLst>
              <a:ext uri="{FF2B5EF4-FFF2-40B4-BE49-F238E27FC236}">
                <a16:creationId xmlns:a16="http://schemas.microsoft.com/office/drawing/2014/main" id="{12248DBE-9F37-48B9-B66D-6D1ECB40C7FC}"/>
              </a:ext>
            </a:extLst>
          </p:cNvPr>
          <p:cNvSpPr>
            <a:spLocks noGrp="1"/>
          </p:cNvSpPr>
          <p:nvPr>
            <p:ph type="body" sz="quarter" idx="40" hasCustomPrompt="1"/>
          </p:nvPr>
        </p:nvSpPr>
        <p:spPr>
          <a:xfrm>
            <a:off x="7674582"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59" name="Text Placeholder 15">
            <a:extLst>
              <a:ext uri="{FF2B5EF4-FFF2-40B4-BE49-F238E27FC236}">
                <a16:creationId xmlns:a16="http://schemas.microsoft.com/office/drawing/2014/main" id="{83EFAEF3-0C74-40D2-B1CD-BF9997C95B03}"/>
              </a:ext>
            </a:extLst>
          </p:cNvPr>
          <p:cNvSpPr>
            <a:spLocks noGrp="1"/>
          </p:cNvSpPr>
          <p:nvPr>
            <p:ph type="body" sz="quarter" idx="41" hasCustomPrompt="1"/>
          </p:nvPr>
        </p:nvSpPr>
        <p:spPr>
          <a:xfrm>
            <a:off x="7674582"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60" name="Text Placeholder 13">
            <a:extLst>
              <a:ext uri="{FF2B5EF4-FFF2-40B4-BE49-F238E27FC236}">
                <a16:creationId xmlns:a16="http://schemas.microsoft.com/office/drawing/2014/main" id="{986FA829-5A68-429D-BC55-64A0A9CD9DAE}"/>
              </a:ext>
            </a:extLst>
          </p:cNvPr>
          <p:cNvSpPr>
            <a:spLocks noGrp="1"/>
          </p:cNvSpPr>
          <p:nvPr>
            <p:ph type="body" sz="quarter" idx="42" hasCustomPrompt="1"/>
          </p:nvPr>
        </p:nvSpPr>
        <p:spPr>
          <a:xfrm>
            <a:off x="2016732" y="3689951"/>
            <a:ext cx="2500686" cy="574721"/>
          </a:xfrm>
          <a:prstGeom prst="rect">
            <a:avLst/>
          </a:prstGeom>
        </p:spPr>
        <p:txBody>
          <a:bodyPr lIns="0" tIns="0" rIns="0" bIns="0" anchor="ctr"/>
          <a:lstStyle>
            <a:lvl1pPr marL="0" indent="0" algn="ctr">
              <a:buNone/>
              <a:defRPr sz="3600" b="0">
                <a:solidFill>
                  <a:schemeClr val="accent4"/>
                </a:solidFill>
                <a:latin typeface="Fz Poppins ExtBd" pitchFamily="2" charset="0"/>
                <a:ea typeface="Inter V Black" panose="02000503000000020004" pitchFamily="2" charset="0"/>
                <a:cs typeface="Fz Poppins ExtBd" pitchFamily="2" charset="0"/>
              </a:defRPr>
            </a:lvl1pPr>
          </a:lstStyle>
          <a:p>
            <a:pPr lvl="0"/>
            <a:r>
              <a:rPr lang="en-US"/>
              <a:t>00</a:t>
            </a:r>
            <a:endParaRPr lang="en-US" dirty="0"/>
          </a:p>
        </p:txBody>
      </p:sp>
      <p:sp>
        <p:nvSpPr>
          <p:cNvPr id="61" name="Text Placeholder 15">
            <a:extLst>
              <a:ext uri="{FF2B5EF4-FFF2-40B4-BE49-F238E27FC236}">
                <a16:creationId xmlns:a16="http://schemas.microsoft.com/office/drawing/2014/main" id="{37BF5CF3-48C2-4CF8-88B6-0201BC99EABE}"/>
              </a:ext>
            </a:extLst>
          </p:cNvPr>
          <p:cNvSpPr>
            <a:spLocks noGrp="1"/>
          </p:cNvSpPr>
          <p:nvPr>
            <p:ph type="body" sz="quarter" idx="43" hasCustomPrompt="1"/>
          </p:nvPr>
        </p:nvSpPr>
        <p:spPr>
          <a:xfrm>
            <a:off x="2016732" y="4281234"/>
            <a:ext cx="2500686" cy="1239442"/>
          </a:xfrm>
          <a:prstGeom prst="rect">
            <a:avLst/>
          </a:prstGeom>
        </p:spPr>
        <p:txBody>
          <a:bodyPr lIns="0" tIns="0" rIns="0" bIns="0" anchor="ctr"/>
          <a:lstStyle>
            <a:lvl1pPr marL="0" indent="0" algn="ctr">
              <a:lnSpc>
                <a:spcPct val="90000"/>
              </a:lnSpc>
              <a:spcBef>
                <a:spcPts val="1000"/>
              </a:spcBef>
              <a:spcAft>
                <a:spcPts val="0"/>
              </a:spcAft>
              <a:buNone/>
              <a:defRPr sz="1800" b="0">
                <a:solidFill>
                  <a:schemeClr val="tx2"/>
                </a:solidFill>
                <a:latin typeface="Fz Poppins ExtBd" pitchFamily="2" charset="0"/>
                <a:ea typeface="Inter Black" panose="02000A03000000020004" pitchFamily="50" charset="0"/>
                <a:cs typeface="Fz Poppins ExtBd" pitchFamily="2"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TIÊU </a:t>
            </a:r>
            <a:r>
              <a:rPr lang="en-US"/>
              <a:t>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TIÊU ĐỀ CHƯƠNG</a:t>
            </a:r>
          </a:p>
        </p:txBody>
      </p:sp>
      <p:sp>
        <p:nvSpPr>
          <p:cNvPr id="16" name="Title 1">
            <a:extLst>
              <a:ext uri="{FF2B5EF4-FFF2-40B4-BE49-F238E27FC236}">
                <a16:creationId xmlns:a16="http://schemas.microsoft.com/office/drawing/2014/main" id="{B55E132F-9D8C-4196-A0C0-967D6CCA3C80}"/>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384754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5" name="Text Placeholder 4">
            <a:extLst>
              <a:ext uri="{FF2B5EF4-FFF2-40B4-BE49-F238E27FC236}">
                <a16:creationId xmlns:a16="http://schemas.microsoft.com/office/drawing/2014/main" id="{78E9FEB7-46B0-42F5-A21B-D1211B930A1B}"/>
              </a:ext>
            </a:extLst>
          </p:cNvPr>
          <p:cNvSpPr>
            <a:spLocks noGrp="1"/>
          </p:cNvSpPr>
          <p:nvPr>
            <p:ph type="body" sz="quarter" idx="11" hasCustomPrompt="1"/>
          </p:nvPr>
        </p:nvSpPr>
        <p:spPr>
          <a:xfrm>
            <a:off x="838200" y="1497013"/>
            <a:ext cx="10515600" cy="895350"/>
          </a:xfrm>
          <a:prstGeom prst="rect">
            <a:avLst/>
          </a:prstGeom>
        </p:spPr>
        <p:txBody>
          <a:bodyPr lIns="0" tIns="0" rIns="0" bIns="0" anchor="ctr" anchorCtr="0"/>
          <a:lstStyle>
            <a:lvl1pPr marL="0" indent="0" algn="ctr">
              <a:spcBef>
                <a:spcPts val="0"/>
              </a:spcBef>
              <a:buNone/>
              <a:defRPr sz="7200">
                <a:solidFill>
                  <a:schemeClr val="accent4"/>
                </a:solidFill>
                <a:latin typeface="Fz Poppins ExtBd" pitchFamily="2" charset="0"/>
                <a:cs typeface="Fz Poppins ExtBd" pitchFamily="2" charset="0"/>
              </a:defRPr>
            </a:lvl1pPr>
          </a:lstStyle>
          <a:p>
            <a:pPr lvl="0"/>
            <a:r>
              <a:rPr lang="en-US"/>
              <a:t>00</a:t>
            </a:r>
          </a:p>
        </p:txBody>
      </p:sp>
      <p:sp>
        <p:nvSpPr>
          <p:cNvPr id="6" name="Text Placeholder 4">
            <a:extLst>
              <a:ext uri="{FF2B5EF4-FFF2-40B4-BE49-F238E27FC236}">
                <a16:creationId xmlns:a16="http://schemas.microsoft.com/office/drawing/2014/main" id="{35C96E0B-3D6D-4128-850F-4758C59F8249}"/>
              </a:ext>
            </a:extLst>
          </p:cNvPr>
          <p:cNvSpPr>
            <a:spLocks noGrp="1"/>
          </p:cNvSpPr>
          <p:nvPr>
            <p:ph type="body" sz="quarter" idx="12" hasCustomPrompt="1"/>
          </p:nvPr>
        </p:nvSpPr>
        <p:spPr>
          <a:xfrm>
            <a:off x="838200" y="2392363"/>
            <a:ext cx="10515600" cy="1343025"/>
          </a:xfrm>
          <a:prstGeom prst="rect">
            <a:avLst/>
          </a:prstGeom>
        </p:spPr>
        <p:txBody>
          <a:bodyPr lIns="0" tIns="0" rIns="0" bIns="0" anchor="ctr" anchorCtr="0"/>
          <a:lstStyle>
            <a:lvl1pPr marL="0" indent="0" algn="ctr">
              <a:spcBef>
                <a:spcPts val="0"/>
              </a:spcBef>
              <a:buNone/>
              <a:defRPr sz="6400" spc="50">
                <a:solidFill>
                  <a:schemeClr val="tx2"/>
                </a:solidFill>
                <a:latin typeface="Fz Poppins ExtBd" pitchFamily="2" charset="0"/>
                <a:cs typeface="Fz Poppins ExtBd" pitchFamily="2" charset="0"/>
              </a:defRPr>
            </a:lvl1pPr>
          </a:lstStyle>
          <a:p>
            <a:pPr lvl="0"/>
            <a:r>
              <a:rPr lang="en-US"/>
              <a:t>CLICK TO ADD TEXT</a:t>
            </a:r>
          </a:p>
        </p:txBody>
      </p:sp>
      <p:sp>
        <p:nvSpPr>
          <p:cNvPr id="7" name="Title 1">
            <a:extLst>
              <a:ext uri="{FF2B5EF4-FFF2-40B4-BE49-F238E27FC236}">
                <a16:creationId xmlns:a16="http://schemas.microsoft.com/office/drawing/2014/main" id="{7C930B81-3145-47A4-82B7-56B5FB1CFC7A}"/>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8" name="Text Placeholder 4">
            <a:extLst>
              <a:ext uri="{FF2B5EF4-FFF2-40B4-BE49-F238E27FC236}">
                <a16:creationId xmlns:a16="http://schemas.microsoft.com/office/drawing/2014/main" id="{82915AD9-A755-49AA-9CC3-659DEA95675B}"/>
              </a:ext>
            </a:extLst>
          </p:cNvPr>
          <p:cNvSpPr>
            <a:spLocks noGrp="1"/>
          </p:cNvSpPr>
          <p:nvPr>
            <p:ph type="body" sz="quarter" idx="13"/>
          </p:nvPr>
        </p:nvSpPr>
        <p:spPr>
          <a:xfrm>
            <a:off x="838200" y="3735387"/>
            <a:ext cx="10515600" cy="186213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Tree>
    <p:extLst>
      <p:ext uri="{BB962C8B-B14F-4D97-AF65-F5344CB8AC3E}">
        <p14:creationId xmlns:p14="http://schemas.microsoft.com/office/powerpoint/2010/main" val="128464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title and describ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5" name="Text Placeholder 4">
            <a:extLst>
              <a:ext uri="{FF2B5EF4-FFF2-40B4-BE49-F238E27FC236}">
                <a16:creationId xmlns:a16="http://schemas.microsoft.com/office/drawing/2014/main" id="{78E9FEB7-46B0-42F5-A21B-D1211B930A1B}"/>
              </a:ext>
            </a:extLst>
          </p:cNvPr>
          <p:cNvSpPr>
            <a:spLocks noGrp="1"/>
          </p:cNvSpPr>
          <p:nvPr>
            <p:ph type="body" sz="quarter" idx="11" hasCustomPrompt="1"/>
          </p:nvPr>
        </p:nvSpPr>
        <p:spPr>
          <a:xfrm>
            <a:off x="838200" y="1862138"/>
            <a:ext cx="10515600" cy="895350"/>
          </a:xfrm>
          <a:prstGeom prst="rect">
            <a:avLst/>
          </a:prstGeom>
        </p:spPr>
        <p:txBody>
          <a:bodyPr lIns="0" tIns="0" rIns="0" bIns="0" anchor="ctr" anchorCtr="0"/>
          <a:lstStyle>
            <a:lvl1pPr marL="0" indent="0" algn="ctr">
              <a:spcBef>
                <a:spcPts val="0"/>
              </a:spcBef>
              <a:buNone/>
              <a:defRPr sz="7200">
                <a:solidFill>
                  <a:schemeClr val="accent4"/>
                </a:solidFill>
                <a:latin typeface="Fz Poppins ExtBd" pitchFamily="2" charset="0"/>
                <a:cs typeface="Fz Poppins ExtBd" pitchFamily="2" charset="0"/>
              </a:defRPr>
            </a:lvl1pPr>
          </a:lstStyle>
          <a:p>
            <a:pPr lvl="0"/>
            <a:r>
              <a:rPr lang="en-US"/>
              <a:t>00</a:t>
            </a:r>
          </a:p>
        </p:txBody>
      </p:sp>
      <p:sp>
        <p:nvSpPr>
          <p:cNvPr id="6" name="Text Placeholder 4">
            <a:extLst>
              <a:ext uri="{FF2B5EF4-FFF2-40B4-BE49-F238E27FC236}">
                <a16:creationId xmlns:a16="http://schemas.microsoft.com/office/drawing/2014/main" id="{35C96E0B-3D6D-4128-850F-4758C59F8249}"/>
              </a:ext>
            </a:extLst>
          </p:cNvPr>
          <p:cNvSpPr>
            <a:spLocks noGrp="1"/>
          </p:cNvSpPr>
          <p:nvPr>
            <p:ph type="body" sz="quarter" idx="12" hasCustomPrompt="1"/>
          </p:nvPr>
        </p:nvSpPr>
        <p:spPr>
          <a:xfrm>
            <a:off x="838200" y="2757488"/>
            <a:ext cx="10515600" cy="1343025"/>
          </a:xfrm>
          <a:prstGeom prst="rect">
            <a:avLst/>
          </a:prstGeom>
        </p:spPr>
        <p:txBody>
          <a:bodyPr lIns="0" tIns="0" rIns="0" bIns="0" anchor="ctr" anchorCtr="0"/>
          <a:lstStyle>
            <a:lvl1pPr marL="0" indent="0" algn="ctr">
              <a:spcBef>
                <a:spcPts val="0"/>
              </a:spcBef>
              <a:buNone/>
              <a:defRPr sz="6400" spc="50">
                <a:solidFill>
                  <a:schemeClr val="tx2"/>
                </a:solidFill>
                <a:latin typeface="Fz Poppins ExtBd" pitchFamily="2" charset="0"/>
                <a:cs typeface="Fz Poppins ExtBd" pitchFamily="2" charset="0"/>
              </a:defRPr>
            </a:lvl1pPr>
          </a:lstStyle>
          <a:p>
            <a:pPr lvl="0"/>
            <a:r>
              <a:rPr lang="en-US"/>
              <a:t>CLICK TO ADD TEXT</a:t>
            </a:r>
          </a:p>
        </p:txBody>
      </p:sp>
      <p:sp>
        <p:nvSpPr>
          <p:cNvPr id="7" name="Title 1">
            <a:extLst>
              <a:ext uri="{FF2B5EF4-FFF2-40B4-BE49-F238E27FC236}">
                <a16:creationId xmlns:a16="http://schemas.microsoft.com/office/drawing/2014/main" id="{7C930B81-3145-47A4-82B7-56B5FB1CFC7A}"/>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293179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ster title,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6" name="Text Placeholder 4">
            <a:extLst>
              <a:ext uri="{FF2B5EF4-FFF2-40B4-BE49-F238E27FC236}">
                <a16:creationId xmlns:a16="http://schemas.microsoft.com/office/drawing/2014/main" id="{A8F8CB00-40DE-433E-927A-ABBFF099B758}"/>
              </a:ext>
            </a:extLst>
          </p:cNvPr>
          <p:cNvSpPr>
            <a:spLocks noGrp="1"/>
          </p:cNvSpPr>
          <p:nvPr>
            <p:ph type="body" sz="quarter" idx="12"/>
          </p:nvPr>
        </p:nvSpPr>
        <p:spPr>
          <a:xfrm>
            <a:off x="838200" y="1338470"/>
            <a:ext cx="10515600" cy="4624180"/>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7" name="Title 1">
            <a:extLst>
              <a:ext uri="{FF2B5EF4-FFF2-40B4-BE49-F238E27FC236}">
                <a16:creationId xmlns:a16="http://schemas.microsoft.com/office/drawing/2014/main" id="{60A828BC-5936-41C1-BEB6-56272D992702}"/>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217461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title, subtitle,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5" name="Text Placeholder 4">
            <a:extLst>
              <a:ext uri="{FF2B5EF4-FFF2-40B4-BE49-F238E27FC236}">
                <a16:creationId xmlns:a16="http://schemas.microsoft.com/office/drawing/2014/main" id="{0E5FBB39-CC2B-4FE0-AB59-CAE0050C35A8}"/>
              </a:ext>
            </a:extLst>
          </p:cNvPr>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6" name="Text Placeholder 4">
            <a:extLst>
              <a:ext uri="{FF2B5EF4-FFF2-40B4-BE49-F238E27FC236}">
                <a16:creationId xmlns:a16="http://schemas.microsoft.com/office/drawing/2014/main" id="{2BAF13C7-1306-4D55-AD55-B81B920C02B5}"/>
              </a:ext>
            </a:extLst>
          </p:cNvPr>
          <p:cNvSpPr>
            <a:spLocks noGrp="1"/>
          </p:cNvSpPr>
          <p:nvPr>
            <p:ph type="body" sz="quarter" idx="12"/>
          </p:nvPr>
        </p:nvSpPr>
        <p:spPr>
          <a:xfrm>
            <a:off x="838200" y="2093843"/>
            <a:ext cx="105156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7" name="Text Placeholder 4">
            <a:extLst>
              <a:ext uri="{FF2B5EF4-FFF2-40B4-BE49-F238E27FC236}">
                <a16:creationId xmlns:a16="http://schemas.microsoft.com/office/drawing/2014/main" id="{D2A5A524-D650-4CC2-8A27-8806B91901C6}"/>
              </a:ext>
            </a:extLst>
          </p:cNvPr>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9" name="Title 1">
            <a:extLst>
              <a:ext uri="{FF2B5EF4-FFF2-40B4-BE49-F238E27FC236}">
                <a16:creationId xmlns:a16="http://schemas.microsoft.com/office/drawing/2014/main" id="{7434EB5D-70B0-4CA4-B705-424FC9BABB32}"/>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93529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ster title, subtitle, tex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FEA9-12F8-4F65-9632-53B2A94E07EE}"/>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7" name="Text Placeholder 4">
            <a:extLst>
              <a:ext uri="{FF2B5EF4-FFF2-40B4-BE49-F238E27FC236}">
                <a16:creationId xmlns:a16="http://schemas.microsoft.com/office/drawing/2014/main" id="{A4FDFBC7-924F-400D-9EA1-05C5BF94705F}"/>
              </a:ext>
            </a:extLst>
          </p:cNvPr>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a:extLst>
              <a:ext uri="{FF2B5EF4-FFF2-40B4-BE49-F238E27FC236}">
                <a16:creationId xmlns:a16="http://schemas.microsoft.com/office/drawing/2014/main" id="{0C7BC623-3545-48EF-83F4-D4CBCB9AD516}"/>
              </a:ext>
            </a:extLst>
          </p:cNvPr>
          <p:cNvSpPr>
            <a:spLocks noGrp="1"/>
          </p:cNvSpPr>
          <p:nvPr>
            <p:ph type="body" sz="quarter" idx="12"/>
          </p:nvPr>
        </p:nvSpPr>
        <p:spPr>
          <a:xfrm>
            <a:off x="838200" y="2093843"/>
            <a:ext cx="52578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a:extLst>
              <a:ext uri="{FF2B5EF4-FFF2-40B4-BE49-F238E27FC236}">
                <a16:creationId xmlns:a16="http://schemas.microsoft.com/office/drawing/2014/main" id="{04C172AF-FF03-453A-AB84-F8833BAA7BD8}"/>
              </a:ext>
            </a:extLst>
          </p:cNvPr>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Tree>
    <p:extLst>
      <p:ext uri="{BB962C8B-B14F-4D97-AF65-F5344CB8AC3E}">
        <p14:creationId xmlns:p14="http://schemas.microsoft.com/office/powerpoint/2010/main" val="32460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ster title, subtitle, text 3">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ACD49-7355-464B-AA0C-D01221A67E3E}"/>
              </a:ext>
            </a:extLst>
          </p:cNvPr>
          <p:cNvSpPr>
            <a:spLocks noGrp="1"/>
          </p:cNvSpPr>
          <p:nvPr>
            <p:ph type="sldNum" sz="quarter" idx="10"/>
          </p:nvPr>
        </p:nvSpPr>
        <p:spPr/>
        <p:txBody>
          <a:bodyPr/>
          <a:lstStyle>
            <a:lvl1pPr>
              <a:defRPr>
                <a:solidFill>
                  <a:schemeClr val="tx2"/>
                </a:solidFill>
              </a:defRPr>
            </a:lvl1pPr>
          </a:lstStyle>
          <a:p>
            <a:fld id="{A8929BE4-9460-4FFC-82AB-40FA3E28D9A3}" type="slidenum">
              <a:rPr lang="en-US" smtClean="0"/>
              <a:pPr/>
              <a:t>‹#›</a:t>
            </a:fld>
            <a:endParaRPr lang="en-US"/>
          </a:p>
        </p:txBody>
      </p:sp>
      <p:sp>
        <p:nvSpPr>
          <p:cNvPr id="7" name="Text Placeholder 4">
            <a:extLst>
              <a:ext uri="{FF2B5EF4-FFF2-40B4-BE49-F238E27FC236}">
                <a16:creationId xmlns:a16="http://schemas.microsoft.com/office/drawing/2014/main" id="{C0B934BD-DE58-460D-9A18-13A7E6529E96}"/>
              </a:ext>
            </a:extLst>
          </p:cNvPr>
          <p:cNvSpPr>
            <a:spLocks noGrp="1"/>
          </p:cNvSpPr>
          <p:nvPr>
            <p:ph type="body" sz="quarter" idx="11" hasCustomPrompt="1"/>
          </p:nvPr>
        </p:nvSpPr>
        <p:spPr>
          <a:xfrm>
            <a:off x="838200" y="1304925"/>
            <a:ext cx="10515600" cy="295275"/>
          </a:xfrm>
          <a:prstGeom prst="rect">
            <a:avLst/>
          </a:prstGeom>
        </p:spPr>
        <p:txBody>
          <a:bodyPr/>
          <a:lstStyle>
            <a:lvl1pPr marL="0" indent="0">
              <a:buFont typeface="+mj-lt"/>
              <a:buNone/>
              <a:defRPr sz="1800">
                <a:solidFill>
                  <a:schemeClr val="accent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TITLE</a:t>
            </a:r>
            <a:endParaRPr lang="en-US"/>
          </a:p>
        </p:txBody>
      </p:sp>
      <p:sp>
        <p:nvSpPr>
          <p:cNvPr id="8" name="Text Placeholder 4">
            <a:extLst>
              <a:ext uri="{FF2B5EF4-FFF2-40B4-BE49-F238E27FC236}">
                <a16:creationId xmlns:a16="http://schemas.microsoft.com/office/drawing/2014/main" id="{2507AE5D-0832-4D6D-B043-8B2D8B4D90DD}"/>
              </a:ext>
            </a:extLst>
          </p:cNvPr>
          <p:cNvSpPr>
            <a:spLocks noGrp="1"/>
          </p:cNvSpPr>
          <p:nvPr>
            <p:ph type="body" sz="quarter" idx="12"/>
          </p:nvPr>
        </p:nvSpPr>
        <p:spPr>
          <a:xfrm>
            <a:off x="6096000" y="2093843"/>
            <a:ext cx="5257800" cy="3868807"/>
          </a:xfrm>
          <a:prstGeom prst="rect">
            <a:avLst/>
          </a:prstGeom>
        </p:spPr>
        <p:txBody>
          <a:bodyPr/>
          <a:lstStyle>
            <a:lvl1pPr marL="0" indent="0">
              <a:lnSpc>
                <a:spcPct val="150000"/>
              </a:lnSpc>
              <a:spcBef>
                <a:spcPts val="1000"/>
              </a:spcBef>
              <a:spcAft>
                <a:spcPts val="0"/>
              </a:spcAft>
              <a:buNone/>
              <a:defRPr sz="1600" spc="0">
                <a:solidFill>
                  <a:schemeClr val="tx2"/>
                </a:solidFill>
                <a:latin typeface="Fz Poppins Med" pitchFamily="2" charset="0"/>
                <a:cs typeface="Fz Poppins Med" pitchFamily="2" charset="0"/>
              </a:defRPr>
            </a:lvl1pPr>
          </a:lstStyle>
          <a:p>
            <a:pPr lvl="0"/>
            <a:endParaRPr lang="en-US"/>
          </a:p>
        </p:txBody>
      </p:sp>
      <p:sp>
        <p:nvSpPr>
          <p:cNvPr id="9" name="Text Placeholder 4">
            <a:extLst>
              <a:ext uri="{FF2B5EF4-FFF2-40B4-BE49-F238E27FC236}">
                <a16:creationId xmlns:a16="http://schemas.microsoft.com/office/drawing/2014/main" id="{C731F015-2D57-472F-AACB-A5FBD3BC4CD0}"/>
              </a:ext>
            </a:extLst>
          </p:cNvPr>
          <p:cNvSpPr>
            <a:spLocks noGrp="1"/>
          </p:cNvSpPr>
          <p:nvPr>
            <p:ph type="body" sz="quarter" idx="13" hasCustomPrompt="1"/>
          </p:nvPr>
        </p:nvSpPr>
        <p:spPr>
          <a:xfrm>
            <a:off x="838200" y="1649413"/>
            <a:ext cx="10515600" cy="295275"/>
          </a:xfrm>
          <a:prstGeom prst="rect">
            <a:avLst/>
          </a:prstGeom>
        </p:spPr>
        <p:txBody>
          <a:bodyPr/>
          <a:lstStyle>
            <a:lvl1pPr marL="0" indent="0">
              <a:buFont typeface="+mj-lt"/>
              <a:buNone/>
              <a:defRPr sz="1600" b="1">
                <a:solidFill>
                  <a:schemeClr val="tx2"/>
                </a:solidFill>
                <a:latin typeface="Fz Poppins ExtBd" pitchFamily="2" charset="0"/>
                <a:cs typeface="Fz Poppins ExtBd" pitchFamily="2" charset="0"/>
              </a:defRPr>
            </a:lvl1pPr>
          </a:lstStyle>
          <a:p>
            <a:pPr lvl="0"/>
            <a:r>
              <a:rPr lang="en-US">
                <a:latin typeface="Fz Poppins SemBd" pitchFamily="2" charset="0"/>
                <a:cs typeface="Fz Poppins SemBd" pitchFamily="2" charset="0"/>
              </a:rPr>
              <a:t>CLICK TO SET SUBTITLE</a:t>
            </a:r>
            <a:endParaRPr lang="en-US"/>
          </a:p>
        </p:txBody>
      </p:sp>
      <p:sp>
        <p:nvSpPr>
          <p:cNvPr id="11" name="Title 1">
            <a:extLst>
              <a:ext uri="{FF2B5EF4-FFF2-40B4-BE49-F238E27FC236}">
                <a16:creationId xmlns:a16="http://schemas.microsoft.com/office/drawing/2014/main" id="{7E530FE1-05F8-4F56-A918-62A7BFE3844E}"/>
              </a:ext>
            </a:extLst>
          </p:cNvPr>
          <p:cNvSpPr>
            <a:spLocks noGrp="1"/>
          </p:cNvSpPr>
          <p:nvPr>
            <p:ph type="title" hasCustomPrompt="1"/>
          </p:nvPr>
        </p:nvSpPr>
        <p:spPr>
          <a:xfrm>
            <a:off x="838200" y="285750"/>
            <a:ext cx="10515600" cy="752476"/>
          </a:xfrm>
          <a:prstGeom prst="rect">
            <a:avLst/>
          </a:prstGeom>
        </p:spPr>
        <p:txBody>
          <a:bodyPr lIns="0" tIns="0" rIns="0" bIns="0" anchor="ctr"/>
          <a:lstStyle>
            <a:lvl1pPr algn="ctr">
              <a:defRPr sz="2400" spc="50">
                <a:solidFill>
                  <a:schemeClr val="tx2"/>
                </a:solidFill>
                <a:latin typeface="Fz Poppins ExtBd" pitchFamily="2" charset="0"/>
                <a:cs typeface="Fz Poppins ExtBd" pitchFamily="2" charset="0"/>
              </a:defRPr>
            </a:lvl1pPr>
          </a:lstStyle>
          <a:p>
            <a:r>
              <a:rPr lang="en-US"/>
              <a:t>CLICK TO ADD TEXT</a:t>
            </a:r>
          </a:p>
        </p:txBody>
      </p:sp>
    </p:spTree>
    <p:extLst>
      <p:ext uri="{BB962C8B-B14F-4D97-AF65-F5344CB8AC3E}">
        <p14:creationId xmlns:p14="http://schemas.microsoft.com/office/powerpoint/2010/main" val="216380116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2.sv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1.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007286"/>
      </p:ext>
    </p:extLst>
  </p:cSld>
  <p:clrMap bg1="lt1" tx1="dk1" bg2="lt2" tx2="dk2" accent1="accent1" accent2="accent2" accent3="accent3" accent4="accent4" accent5="accent5" accent6="accent6" hlink="hlink" folHlink="folHlink"/>
  <p:sldLayoutIdLst>
    <p:sldLayoutId id="214748365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C565781-2D79-4D45-A7A2-C57001A02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2"/>
                </a:solidFill>
                <a:latin typeface="Fz Poppins ExtBd" pitchFamily="2" charset="0"/>
                <a:cs typeface="Fz Poppins ExtBd" pitchFamily="2" charset="0"/>
              </a:defRPr>
            </a:lvl1pPr>
          </a:lstStyle>
          <a:p>
            <a:fld id="{A8929BE4-9460-4FFC-82AB-40FA3E28D9A3}" type="slidenum">
              <a:rPr lang="en-US" smtClean="0"/>
              <a:pPr/>
              <a:t>‹#›</a:t>
            </a:fld>
            <a:endParaRPr lang="en-US"/>
          </a:p>
        </p:txBody>
      </p:sp>
      <p:cxnSp>
        <p:nvCxnSpPr>
          <p:cNvPr id="8" name="Straight Connector 7">
            <a:extLst>
              <a:ext uri="{FF2B5EF4-FFF2-40B4-BE49-F238E27FC236}">
                <a16:creationId xmlns:a16="http://schemas.microsoft.com/office/drawing/2014/main" id="{18DD9DBA-58BA-4005-8053-2D968DD578F0}"/>
              </a:ext>
            </a:extLst>
          </p:cNvPr>
          <p:cNvCxnSpPr>
            <a:cxnSpLocks/>
          </p:cNvCxnSpPr>
          <p:nvPr userDrawn="1"/>
        </p:nvCxnSpPr>
        <p:spPr>
          <a:xfrm>
            <a:off x="785813" y="1157288"/>
            <a:ext cx="1062037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80576B-DB13-449C-8DC8-D014DE94F2CF}"/>
              </a:ext>
            </a:extLst>
          </p:cNvPr>
          <p:cNvCxnSpPr>
            <a:cxnSpLocks/>
          </p:cNvCxnSpPr>
          <p:nvPr userDrawn="1"/>
        </p:nvCxnSpPr>
        <p:spPr>
          <a:xfrm>
            <a:off x="785813" y="6148388"/>
            <a:ext cx="10620375"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212685EB-AF8C-44A8-97EC-478556DEFBD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4641902" y="1974902"/>
            <a:ext cx="2908195" cy="2908195"/>
          </a:xfrm>
          <a:prstGeom prst="rect">
            <a:avLst/>
          </a:prstGeom>
        </p:spPr>
      </p:pic>
    </p:spTree>
    <p:extLst>
      <p:ext uri="{BB962C8B-B14F-4D97-AF65-F5344CB8AC3E}">
        <p14:creationId xmlns:p14="http://schemas.microsoft.com/office/powerpoint/2010/main" val="4214531602"/>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668" r:id="rId4"/>
    <p:sldLayoutId id="2147483662" r:id="rId5"/>
    <p:sldLayoutId id="2147483663" r:id="rId6"/>
    <p:sldLayoutId id="2147483664" r:id="rId7"/>
    <p:sldLayoutId id="2147483665" r:id="rId8"/>
    <p:sldLayoutId id="214748366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C927-510E-4AAF-80EA-E7E91ED178C8}"/>
              </a:ext>
            </a:extLst>
          </p:cNvPr>
          <p:cNvSpPr>
            <a:spLocks noGrp="1"/>
          </p:cNvSpPr>
          <p:nvPr>
            <p:ph type="title"/>
          </p:nvPr>
        </p:nvSpPr>
        <p:spPr/>
        <p:txBody>
          <a:bodyPr/>
          <a:lstStyle/>
          <a:p>
            <a:r>
              <a:rPr lang="en-US" dirty="0"/>
              <a:t>BÁO CÁO ĐỒ ÁN CHUYÊN NGÀNH</a:t>
            </a:r>
          </a:p>
        </p:txBody>
      </p:sp>
      <p:sp>
        <p:nvSpPr>
          <p:cNvPr id="3" name="Slide Number Placeholder 2">
            <a:extLst>
              <a:ext uri="{FF2B5EF4-FFF2-40B4-BE49-F238E27FC236}">
                <a16:creationId xmlns:a16="http://schemas.microsoft.com/office/drawing/2014/main" id="{DAAAA510-2641-4E29-B410-21ED20CCC0FE}"/>
              </a:ext>
            </a:extLst>
          </p:cNvPr>
          <p:cNvSpPr>
            <a:spLocks noGrp="1"/>
          </p:cNvSpPr>
          <p:nvPr>
            <p:ph type="sldNum" sz="quarter" idx="10"/>
          </p:nvPr>
        </p:nvSpPr>
        <p:spPr/>
        <p:txBody>
          <a:bodyPr/>
          <a:lstStyle/>
          <a:p>
            <a:fld id="{A8929BE4-9460-4FFC-82AB-40FA3E28D9A3}" type="slidenum">
              <a:rPr lang="en-US" smtClean="0"/>
              <a:pPr/>
              <a:t>1</a:t>
            </a:fld>
            <a:endParaRPr lang="en-US"/>
          </a:p>
        </p:txBody>
      </p:sp>
      <p:grpSp>
        <p:nvGrpSpPr>
          <p:cNvPr id="14" name="Group 13">
            <a:extLst>
              <a:ext uri="{FF2B5EF4-FFF2-40B4-BE49-F238E27FC236}">
                <a16:creationId xmlns:a16="http://schemas.microsoft.com/office/drawing/2014/main" id="{944EAA31-2411-42E0-A69F-917C9504238F}"/>
              </a:ext>
            </a:extLst>
          </p:cNvPr>
          <p:cNvGrpSpPr/>
          <p:nvPr/>
        </p:nvGrpSpPr>
        <p:grpSpPr>
          <a:xfrm>
            <a:off x="1128210" y="1950155"/>
            <a:ext cx="9410087" cy="2801138"/>
            <a:chOff x="2326002" y="2029991"/>
            <a:chExt cx="7568841" cy="3971708"/>
          </a:xfrm>
        </p:grpSpPr>
        <p:grpSp>
          <p:nvGrpSpPr>
            <p:cNvPr id="9" name="Group 8">
              <a:extLst>
                <a:ext uri="{FF2B5EF4-FFF2-40B4-BE49-F238E27FC236}">
                  <a16:creationId xmlns:a16="http://schemas.microsoft.com/office/drawing/2014/main" id="{03281B6A-1A68-4C16-A8F1-39D91833C59E}"/>
                </a:ext>
              </a:extLst>
            </p:cNvPr>
            <p:cNvGrpSpPr/>
            <p:nvPr/>
          </p:nvGrpSpPr>
          <p:grpSpPr>
            <a:xfrm>
              <a:off x="2377130" y="3771333"/>
              <a:ext cx="7437740" cy="224874"/>
              <a:chOff x="2377130" y="3771333"/>
              <a:chExt cx="7437740" cy="224874"/>
            </a:xfrm>
          </p:grpSpPr>
          <p:sp>
            <p:nvSpPr>
              <p:cNvPr id="5" name="Rectangle: Rounded Corners 4">
                <a:extLst>
                  <a:ext uri="{FF2B5EF4-FFF2-40B4-BE49-F238E27FC236}">
                    <a16:creationId xmlns:a16="http://schemas.microsoft.com/office/drawing/2014/main" id="{C083852D-377F-45D6-A342-98C0D720FB4B}"/>
                  </a:ext>
                </a:extLst>
              </p:cNvPr>
              <p:cNvSpPr/>
              <p:nvPr/>
            </p:nvSpPr>
            <p:spPr>
              <a:xfrm>
                <a:off x="2377130" y="3771333"/>
                <a:ext cx="7437740" cy="224873"/>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ectangle: Rounded Corners 5">
                <a:extLst>
                  <a:ext uri="{FF2B5EF4-FFF2-40B4-BE49-F238E27FC236}">
                    <a16:creationId xmlns:a16="http://schemas.microsoft.com/office/drawing/2014/main" id="{38E06639-5B1D-4C63-8C36-559858B07602}"/>
                  </a:ext>
                </a:extLst>
              </p:cNvPr>
              <p:cNvSpPr/>
              <p:nvPr/>
            </p:nvSpPr>
            <p:spPr>
              <a:xfrm>
                <a:off x="2377130" y="3771334"/>
                <a:ext cx="5957774" cy="224873"/>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ectangle: Rounded Corners 6">
                <a:extLst>
                  <a:ext uri="{FF2B5EF4-FFF2-40B4-BE49-F238E27FC236}">
                    <a16:creationId xmlns:a16="http://schemas.microsoft.com/office/drawing/2014/main" id="{49201F53-C8CD-48EA-8061-351AC90CC1EA}"/>
                  </a:ext>
                </a:extLst>
              </p:cNvPr>
              <p:cNvSpPr/>
              <p:nvPr/>
            </p:nvSpPr>
            <p:spPr>
              <a:xfrm>
                <a:off x="2377130" y="3771334"/>
                <a:ext cx="5012103" cy="22487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2" name="Group 11">
              <a:extLst>
                <a:ext uri="{FF2B5EF4-FFF2-40B4-BE49-F238E27FC236}">
                  <a16:creationId xmlns:a16="http://schemas.microsoft.com/office/drawing/2014/main" id="{05C57E74-A6C0-4D0B-820D-AEA5D11D14A3}"/>
                </a:ext>
              </a:extLst>
            </p:cNvPr>
            <p:cNvGrpSpPr/>
            <p:nvPr/>
          </p:nvGrpSpPr>
          <p:grpSpPr>
            <a:xfrm>
              <a:off x="2326002" y="2029991"/>
              <a:ext cx="7568841" cy="3971708"/>
              <a:chOff x="2326002" y="2029991"/>
              <a:chExt cx="7568841" cy="3971708"/>
            </a:xfrm>
          </p:grpSpPr>
          <p:sp>
            <p:nvSpPr>
              <p:cNvPr id="10" name="TextBox 9">
                <a:extLst>
                  <a:ext uri="{FF2B5EF4-FFF2-40B4-BE49-F238E27FC236}">
                    <a16:creationId xmlns:a16="http://schemas.microsoft.com/office/drawing/2014/main" id="{B823E201-5540-4E2A-B936-582593A425E6}"/>
                  </a:ext>
                </a:extLst>
              </p:cNvPr>
              <p:cNvSpPr txBox="1"/>
              <p:nvPr/>
            </p:nvSpPr>
            <p:spPr>
              <a:xfrm>
                <a:off x="2326002" y="2029991"/>
                <a:ext cx="7568841" cy="1701936"/>
              </a:xfrm>
              <a:prstGeom prst="rect">
                <a:avLst/>
              </a:prstGeom>
              <a:noFill/>
            </p:spPr>
            <p:txBody>
              <a:bodyPr wrap="square" rtlCol="0">
                <a:spAutoFit/>
              </a:bodyPr>
              <a:lstStyle/>
              <a:p>
                <a:r>
                  <a:rPr lang="en-US" sz="3600" b="1" dirty="0" err="1">
                    <a:solidFill>
                      <a:schemeClr val="tx2"/>
                    </a:solidFill>
                    <a:latin typeface="Fz Poppins" pitchFamily="2" charset="0"/>
                    <a:cs typeface="Fz Poppins" pitchFamily="2" charset="0"/>
                  </a:rPr>
                  <a:t>Ứng</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dụng</a:t>
                </a:r>
                <a:r>
                  <a:rPr lang="en-US" sz="3600" b="1" dirty="0">
                    <a:solidFill>
                      <a:schemeClr val="tx2"/>
                    </a:solidFill>
                    <a:latin typeface="Fz Poppins" pitchFamily="2" charset="0"/>
                    <a:cs typeface="Fz Poppins" pitchFamily="2" charset="0"/>
                  </a:rPr>
                  <a:t> RESTful API </a:t>
                </a:r>
                <a:r>
                  <a:rPr lang="en-US" sz="3600" b="1" dirty="0" err="1">
                    <a:solidFill>
                      <a:schemeClr val="tx2"/>
                    </a:solidFill>
                    <a:latin typeface="Fz Poppins" pitchFamily="2" charset="0"/>
                    <a:cs typeface="Fz Poppins" pitchFamily="2" charset="0"/>
                  </a:rPr>
                  <a:t>và</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.Net</a:t>
                </a:r>
                <a:r>
                  <a:rPr lang="en-US" sz="3600" b="1" dirty="0">
                    <a:solidFill>
                      <a:schemeClr val="tx2"/>
                    </a:solidFill>
                    <a:latin typeface="Fz Poppins" pitchFamily="2" charset="0"/>
                    <a:cs typeface="Fz Poppins" pitchFamily="2" charset="0"/>
                  </a:rPr>
                  <a:t> Core</a:t>
                </a:r>
              </a:p>
              <a:p>
                <a:r>
                  <a:rPr lang="en-US" sz="3600" b="1" dirty="0" err="1">
                    <a:solidFill>
                      <a:schemeClr val="tx2"/>
                    </a:solidFill>
                    <a:latin typeface="Fz Poppins" pitchFamily="2" charset="0"/>
                    <a:cs typeface="Fz Poppins" pitchFamily="2" charset="0"/>
                  </a:rPr>
                  <a:t>phát</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triển</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hệ</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thống</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đặt</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vé</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xe</a:t>
                </a:r>
                <a:r>
                  <a:rPr lang="en-US" sz="3600" b="1" dirty="0">
                    <a:solidFill>
                      <a:schemeClr val="tx2"/>
                    </a:solidFill>
                    <a:latin typeface="Fz Poppins" pitchFamily="2" charset="0"/>
                    <a:cs typeface="Fz Poppins" pitchFamily="2" charset="0"/>
                  </a:rPr>
                  <a:t> </a:t>
                </a:r>
                <a:r>
                  <a:rPr lang="en-US" sz="3600" b="1" dirty="0" err="1">
                    <a:solidFill>
                      <a:schemeClr val="tx2"/>
                    </a:solidFill>
                    <a:latin typeface="Fz Poppins" pitchFamily="2" charset="0"/>
                    <a:cs typeface="Fz Poppins" pitchFamily="2" charset="0"/>
                  </a:rPr>
                  <a:t>UltraBus</a:t>
                </a:r>
                <a:endParaRPr lang="en-US" sz="3600" b="1" dirty="0">
                  <a:solidFill>
                    <a:schemeClr val="tx2"/>
                  </a:solidFill>
                  <a:latin typeface="Fz Poppins" pitchFamily="2" charset="0"/>
                  <a:cs typeface="Fz Poppins" pitchFamily="2" charset="0"/>
                </a:endParaRPr>
              </a:p>
            </p:txBody>
          </p:sp>
          <p:sp>
            <p:nvSpPr>
              <p:cNvPr id="11" name="TextBox 10">
                <a:extLst>
                  <a:ext uri="{FF2B5EF4-FFF2-40B4-BE49-F238E27FC236}">
                    <a16:creationId xmlns:a16="http://schemas.microsoft.com/office/drawing/2014/main" id="{29306C37-CAED-4BC6-A6E2-3276EBB31531}"/>
                  </a:ext>
                </a:extLst>
              </p:cNvPr>
              <p:cNvSpPr txBox="1"/>
              <p:nvPr/>
            </p:nvSpPr>
            <p:spPr>
              <a:xfrm>
                <a:off x="2326002" y="4692518"/>
                <a:ext cx="4380934" cy="1309181"/>
              </a:xfrm>
              <a:prstGeom prst="rect">
                <a:avLst/>
              </a:prstGeom>
              <a:noFill/>
            </p:spPr>
            <p:txBody>
              <a:bodyPr wrap="square" rtlCol="0">
                <a:spAutoFit/>
              </a:bodyPr>
              <a:lstStyle/>
              <a:p>
                <a:r>
                  <a:rPr lang="en-US" dirty="0" err="1">
                    <a:solidFill>
                      <a:schemeClr val="accent1"/>
                    </a:solidFill>
                    <a:latin typeface="Fz Poppins" pitchFamily="2" charset="0"/>
                    <a:cs typeface="Fz Poppins" pitchFamily="2" charset="0"/>
                  </a:rPr>
                  <a:t>Họ</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tên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Dương</a:t>
                </a:r>
                <a:r>
                  <a:rPr lang="en-US" dirty="0">
                    <a:solidFill>
                      <a:schemeClr val="accent1"/>
                    </a:solidFill>
                    <a:latin typeface="Fz Poppins" pitchFamily="2" charset="0"/>
                    <a:cs typeface="Fz Poppins" pitchFamily="2" charset="0"/>
                  </a:rPr>
                  <a:t> Văn </a:t>
                </a:r>
                <a:r>
                  <a:rPr lang="en-US" dirty="0" err="1">
                    <a:solidFill>
                      <a:schemeClr val="accent1"/>
                    </a:solidFill>
                    <a:latin typeface="Fz Poppins" pitchFamily="2" charset="0"/>
                    <a:cs typeface="Fz Poppins" pitchFamily="2" charset="0"/>
                  </a:rPr>
                  <a:t>Hiệp</a:t>
                </a:r>
                <a:endParaRPr lang="en-US" dirty="0">
                  <a:solidFill>
                    <a:schemeClr val="accent1"/>
                  </a:solidFill>
                  <a:latin typeface="Fz Poppins" pitchFamily="2" charset="0"/>
                  <a:cs typeface="Fz Poppins" pitchFamily="2" charset="0"/>
                </a:endParaRPr>
              </a:p>
              <a:p>
                <a:r>
                  <a:rPr lang="en-US" dirty="0">
                    <a:solidFill>
                      <a:schemeClr val="accent1"/>
                    </a:solidFill>
                    <a:latin typeface="Fz Poppins" pitchFamily="2" charset="0"/>
                    <a:cs typeface="Fz Poppins" pitchFamily="2" charset="0"/>
                  </a:rPr>
                  <a:t>MSSV: 110121209</a:t>
                </a:r>
              </a:p>
              <a:p>
                <a:r>
                  <a:rPr lang="en-US" dirty="0" err="1">
                    <a:solidFill>
                      <a:schemeClr val="accent1"/>
                    </a:solidFill>
                    <a:latin typeface="Fz Poppins" pitchFamily="2" charset="0"/>
                    <a:cs typeface="Fz Poppins" pitchFamily="2" charset="0"/>
                  </a:rPr>
                  <a:t>Lớp</a:t>
                </a:r>
                <a:r>
                  <a:rPr lang="en-US" dirty="0">
                    <a:solidFill>
                      <a:schemeClr val="accent1"/>
                    </a:solidFill>
                    <a:latin typeface="Fz Poppins" pitchFamily="2" charset="0"/>
                    <a:cs typeface="Fz Poppins" pitchFamily="2" charset="0"/>
                  </a:rPr>
                  <a:t>: DA21TTB</a:t>
                </a:r>
              </a:p>
            </p:txBody>
          </p:sp>
        </p:grpSp>
      </p:grpSp>
      <p:sp>
        <p:nvSpPr>
          <p:cNvPr id="4" name="TextBox 3">
            <a:extLst>
              <a:ext uri="{FF2B5EF4-FFF2-40B4-BE49-F238E27FC236}">
                <a16:creationId xmlns:a16="http://schemas.microsoft.com/office/drawing/2014/main" id="{741C551E-BF96-CAAD-C036-722696FF3910}"/>
              </a:ext>
            </a:extLst>
          </p:cNvPr>
          <p:cNvSpPr txBox="1"/>
          <p:nvPr/>
        </p:nvSpPr>
        <p:spPr>
          <a:xfrm>
            <a:off x="7250091" y="4751293"/>
            <a:ext cx="5188772" cy="369332"/>
          </a:xfrm>
          <a:prstGeom prst="rect">
            <a:avLst/>
          </a:prstGeom>
          <a:noFill/>
        </p:spPr>
        <p:txBody>
          <a:bodyPr wrap="square" rtlCol="0">
            <a:spAutoFit/>
          </a:bodyPr>
          <a:lstStyle/>
          <a:p>
            <a:r>
              <a:rPr lang="en-US" dirty="0">
                <a:solidFill>
                  <a:schemeClr val="accent1"/>
                </a:solidFill>
                <a:latin typeface="Fz Poppins" pitchFamily="2" charset="0"/>
                <a:cs typeface="Fz Poppins" pitchFamily="2" charset="0"/>
              </a:rPr>
              <a:t>GVHD: </a:t>
            </a:r>
            <a:r>
              <a:rPr lang="en-US" dirty="0" err="1">
                <a:solidFill>
                  <a:schemeClr val="accent1"/>
                </a:solidFill>
                <a:latin typeface="Fz Poppins" pitchFamily="2" charset="0"/>
                <a:cs typeface="Fz Poppins" pitchFamily="2" charset="0"/>
              </a:rPr>
              <a:t>ThS</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Phạm</a:t>
            </a:r>
            <a:r>
              <a:rPr lang="en-US" dirty="0">
                <a:solidFill>
                  <a:schemeClr val="accent1"/>
                </a:solidFill>
                <a:latin typeface="Fz Poppins" pitchFamily="2" charset="0"/>
                <a:cs typeface="Fz Poppins" pitchFamily="2" charset="0"/>
              </a:rPr>
              <a:t> Minh </a:t>
            </a:r>
            <a:r>
              <a:rPr lang="en-US" dirty="0" err="1">
                <a:solidFill>
                  <a:schemeClr val="accent1"/>
                </a:solidFill>
                <a:latin typeface="Fz Poppins" pitchFamily="2" charset="0"/>
                <a:cs typeface="Fz Poppins" pitchFamily="2" charset="0"/>
              </a:rPr>
              <a:t>Đương</a:t>
            </a:r>
            <a:endParaRPr lang="en-US" dirty="0">
              <a:solidFill>
                <a:schemeClr val="accent1"/>
              </a:solidFill>
              <a:latin typeface="Fz Poppins" pitchFamily="2" charset="0"/>
              <a:cs typeface="Fz Poppins" pitchFamily="2" charset="0"/>
            </a:endParaRPr>
          </a:p>
        </p:txBody>
      </p:sp>
    </p:spTree>
    <p:extLst>
      <p:ext uri="{BB962C8B-B14F-4D97-AF65-F5344CB8AC3E}">
        <p14:creationId xmlns:p14="http://schemas.microsoft.com/office/powerpoint/2010/main" val="61948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5506-199E-4DBD-A489-C7D9A23D6B49}"/>
              </a:ext>
            </a:extLst>
          </p:cNvPr>
          <p:cNvSpPr>
            <a:spLocks noGrp="1"/>
          </p:cNvSpPr>
          <p:nvPr>
            <p:ph type="title"/>
          </p:nvPr>
        </p:nvSpPr>
        <p:spPr/>
        <p:txBody>
          <a:bodyPr/>
          <a:lstStyle/>
          <a:p>
            <a:r>
              <a:rPr lang="en-US" dirty="0"/>
              <a:t>NỘI DUNG</a:t>
            </a:r>
          </a:p>
        </p:txBody>
      </p:sp>
      <p:sp>
        <p:nvSpPr>
          <p:cNvPr id="3" name="Slide Number Placeholder 2">
            <a:extLst>
              <a:ext uri="{FF2B5EF4-FFF2-40B4-BE49-F238E27FC236}">
                <a16:creationId xmlns:a16="http://schemas.microsoft.com/office/drawing/2014/main" id="{170CCFF1-F72A-488E-8C61-E30A5E0CB707}"/>
              </a:ext>
            </a:extLst>
          </p:cNvPr>
          <p:cNvSpPr>
            <a:spLocks noGrp="1"/>
          </p:cNvSpPr>
          <p:nvPr>
            <p:ph type="sldNum" sz="quarter" idx="10"/>
          </p:nvPr>
        </p:nvSpPr>
        <p:spPr/>
        <p:txBody>
          <a:bodyPr/>
          <a:lstStyle/>
          <a:p>
            <a:fld id="{A8929BE4-9460-4FFC-82AB-40FA3E28D9A3}" type="slidenum">
              <a:rPr lang="en-US" smtClean="0"/>
              <a:pPr/>
              <a:t>2</a:t>
            </a:fld>
            <a:endParaRPr lang="en-US"/>
          </a:p>
        </p:txBody>
      </p:sp>
      <p:grpSp>
        <p:nvGrpSpPr>
          <p:cNvPr id="5" name="Group 4">
            <a:extLst>
              <a:ext uri="{FF2B5EF4-FFF2-40B4-BE49-F238E27FC236}">
                <a16:creationId xmlns:a16="http://schemas.microsoft.com/office/drawing/2014/main" id="{1DF863FC-913A-4A68-B4B7-D80B44F2158C}"/>
              </a:ext>
            </a:extLst>
          </p:cNvPr>
          <p:cNvGrpSpPr/>
          <p:nvPr/>
        </p:nvGrpSpPr>
        <p:grpSpPr>
          <a:xfrm>
            <a:off x="2147734" y="2264480"/>
            <a:ext cx="1797464" cy="2329040"/>
            <a:chOff x="2953018" y="3465916"/>
            <a:chExt cx="1797464" cy="2329040"/>
          </a:xfrm>
        </p:grpSpPr>
        <p:sp>
          <p:nvSpPr>
            <p:cNvPr id="8" name="Freeform: Shape 7">
              <a:extLst>
                <a:ext uri="{FF2B5EF4-FFF2-40B4-BE49-F238E27FC236}">
                  <a16:creationId xmlns:a16="http://schemas.microsoft.com/office/drawing/2014/main" id="{205BDD20-8E93-4DC4-9189-2324D6B51BA6}"/>
                </a:ext>
              </a:extLst>
            </p:cNvPr>
            <p:cNvSpPr/>
            <p:nvPr/>
          </p:nvSpPr>
          <p:spPr>
            <a:xfrm>
              <a:off x="3175975" y="3465916"/>
              <a:ext cx="1574507" cy="2329040"/>
            </a:xfrm>
            <a:custGeom>
              <a:avLst/>
              <a:gdLst>
                <a:gd name="connsiteX0" fmla="*/ 1574481 w 1574507"/>
                <a:gd name="connsiteY0" fmla="*/ 24078 h 2329040"/>
                <a:gd name="connsiteX1" fmla="*/ 1187911 w 1574507"/>
                <a:gd name="connsiteY1" fmla="*/ 32483 h 2329040"/>
                <a:gd name="connsiteX2" fmla="*/ 801341 w 1574507"/>
                <a:gd name="connsiteY2" fmla="*/ 39328 h 2329040"/>
                <a:gd name="connsiteX3" fmla="*/ 414771 w 1574507"/>
                <a:gd name="connsiteY3" fmla="*/ 44244 h 2329040"/>
                <a:gd name="connsiteX4" fmla="*/ 28201 w 1574507"/>
                <a:gd name="connsiteY4" fmla="*/ 47971 h 2329040"/>
                <a:gd name="connsiteX5" fmla="*/ 52094 w 1574507"/>
                <a:gd name="connsiteY5" fmla="*/ 24078 h 2329040"/>
                <a:gd name="connsiteX6" fmla="*/ 55319 w 1574507"/>
                <a:gd name="connsiteY6" fmla="*/ 594260 h 2329040"/>
                <a:gd name="connsiteX7" fmla="*/ 56429 w 1574507"/>
                <a:gd name="connsiteY7" fmla="*/ 1164441 h 2329040"/>
                <a:gd name="connsiteX8" fmla="*/ 55345 w 1574507"/>
                <a:gd name="connsiteY8" fmla="*/ 1734623 h 2329040"/>
                <a:gd name="connsiteX9" fmla="*/ 52173 w 1574507"/>
                <a:gd name="connsiteY9" fmla="*/ 2304804 h 2329040"/>
                <a:gd name="connsiteX10" fmla="*/ 28228 w 1574507"/>
                <a:gd name="connsiteY10" fmla="*/ 2280858 h 2329040"/>
                <a:gd name="connsiteX11" fmla="*/ 414798 w 1574507"/>
                <a:gd name="connsiteY11" fmla="*/ 2284585 h 2329040"/>
                <a:gd name="connsiteX12" fmla="*/ 801368 w 1574507"/>
                <a:gd name="connsiteY12" fmla="*/ 2289501 h 2329040"/>
                <a:gd name="connsiteX13" fmla="*/ 1187938 w 1574507"/>
                <a:gd name="connsiteY13" fmla="*/ 2296373 h 2329040"/>
                <a:gd name="connsiteX14" fmla="*/ 1574508 w 1574507"/>
                <a:gd name="connsiteY14" fmla="*/ 2304831 h 2329040"/>
                <a:gd name="connsiteX15" fmla="*/ 1187938 w 1574507"/>
                <a:gd name="connsiteY15" fmla="*/ 2313288 h 2329040"/>
                <a:gd name="connsiteX16" fmla="*/ 801368 w 1574507"/>
                <a:gd name="connsiteY16" fmla="*/ 2320160 h 2329040"/>
                <a:gd name="connsiteX17" fmla="*/ 414798 w 1574507"/>
                <a:gd name="connsiteY17" fmla="*/ 2325076 h 2329040"/>
                <a:gd name="connsiteX18" fmla="*/ 28228 w 1574507"/>
                <a:gd name="connsiteY18" fmla="*/ 2328803 h 2329040"/>
                <a:gd name="connsiteX19" fmla="*/ 4387 w 1574507"/>
                <a:gd name="connsiteY19" fmla="*/ 2329041 h 2329040"/>
                <a:gd name="connsiteX20" fmla="*/ 4255 w 1574507"/>
                <a:gd name="connsiteY20" fmla="*/ 2304857 h 2329040"/>
                <a:gd name="connsiteX21" fmla="*/ 1084 w 1574507"/>
                <a:gd name="connsiteY21" fmla="*/ 1734675 h 2329040"/>
                <a:gd name="connsiteX22" fmla="*/ 0 w 1574507"/>
                <a:gd name="connsiteY22" fmla="*/ 1164494 h 2329040"/>
                <a:gd name="connsiteX23" fmla="*/ 1110 w 1574507"/>
                <a:gd name="connsiteY23" fmla="*/ 594312 h 2329040"/>
                <a:gd name="connsiteX24" fmla="*/ 4335 w 1574507"/>
                <a:gd name="connsiteY24" fmla="*/ 24131 h 2329040"/>
                <a:gd name="connsiteX25" fmla="*/ 4467 w 1574507"/>
                <a:gd name="connsiteY25" fmla="*/ 0 h 2329040"/>
                <a:gd name="connsiteX26" fmla="*/ 28228 w 1574507"/>
                <a:gd name="connsiteY26" fmla="*/ 238 h 2329040"/>
                <a:gd name="connsiteX27" fmla="*/ 414798 w 1574507"/>
                <a:gd name="connsiteY27" fmla="*/ 3965 h 2329040"/>
                <a:gd name="connsiteX28" fmla="*/ 801368 w 1574507"/>
                <a:gd name="connsiteY28" fmla="*/ 8881 h 2329040"/>
                <a:gd name="connsiteX29" fmla="*/ 1187938 w 1574507"/>
                <a:gd name="connsiteY29" fmla="*/ 15726 h 2329040"/>
                <a:gd name="connsiteX30" fmla="*/ 1574508 w 1574507"/>
                <a:gd name="connsiteY30" fmla="*/ 24131 h 23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74507" h="2329040">
                  <a:moveTo>
                    <a:pt x="1574481" y="24078"/>
                  </a:moveTo>
                  <a:cubicBezTo>
                    <a:pt x="1445634" y="27646"/>
                    <a:pt x="1316759" y="30236"/>
                    <a:pt x="1187911" y="32483"/>
                  </a:cubicBezTo>
                  <a:lnTo>
                    <a:pt x="801341" y="39328"/>
                  </a:lnTo>
                  <a:lnTo>
                    <a:pt x="414771" y="44244"/>
                  </a:lnTo>
                  <a:lnTo>
                    <a:pt x="28201" y="47971"/>
                  </a:lnTo>
                  <a:lnTo>
                    <a:pt x="52094" y="24078"/>
                  </a:lnTo>
                  <a:lnTo>
                    <a:pt x="55319" y="594260"/>
                  </a:lnTo>
                  <a:lnTo>
                    <a:pt x="56429" y="1164441"/>
                  </a:lnTo>
                  <a:lnTo>
                    <a:pt x="55345" y="1734623"/>
                  </a:lnTo>
                  <a:lnTo>
                    <a:pt x="52173" y="2304804"/>
                  </a:lnTo>
                  <a:lnTo>
                    <a:pt x="28228" y="2280858"/>
                  </a:lnTo>
                  <a:lnTo>
                    <a:pt x="414798" y="2284585"/>
                  </a:lnTo>
                  <a:lnTo>
                    <a:pt x="801368" y="2289501"/>
                  </a:lnTo>
                  <a:lnTo>
                    <a:pt x="1187938" y="2296373"/>
                  </a:lnTo>
                  <a:cubicBezTo>
                    <a:pt x="1316786" y="2298646"/>
                    <a:pt x="1445660" y="2301236"/>
                    <a:pt x="1574508" y="2304831"/>
                  </a:cubicBezTo>
                  <a:cubicBezTo>
                    <a:pt x="1445660" y="2308425"/>
                    <a:pt x="1316786" y="2311015"/>
                    <a:pt x="1187938" y="2313288"/>
                  </a:cubicBezTo>
                  <a:lnTo>
                    <a:pt x="801368" y="2320160"/>
                  </a:lnTo>
                  <a:lnTo>
                    <a:pt x="414798" y="2325076"/>
                  </a:lnTo>
                  <a:lnTo>
                    <a:pt x="28228" y="2328803"/>
                  </a:lnTo>
                  <a:lnTo>
                    <a:pt x="4387" y="2329041"/>
                  </a:lnTo>
                  <a:lnTo>
                    <a:pt x="4255" y="2304857"/>
                  </a:lnTo>
                  <a:lnTo>
                    <a:pt x="1084" y="1734675"/>
                  </a:lnTo>
                  <a:lnTo>
                    <a:pt x="0" y="1164494"/>
                  </a:lnTo>
                  <a:lnTo>
                    <a:pt x="1110" y="594312"/>
                  </a:lnTo>
                  <a:lnTo>
                    <a:pt x="4335" y="24131"/>
                  </a:lnTo>
                  <a:lnTo>
                    <a:pt x="4467" y="0"/>
                  </a:lnTo>
                  <a:lnTo>
                    <a:pt x="28228" y="238"/>
                  </a:lnTo>
                  <a:lnTo>
                    <a:pt x="414798" y="3965"/>
                  </a:lnTo>
                  <a:lnTo>
                    <a:pt x="801368" y="8881"/>
                  </a:lnTo>
                  <a:lnTo>
                    <a:pt x="1187938" y="15726"/>
                  </a:lnTo>
                  <a:cubicBezTo>
                    <a:pt x="1316786" y="17973"/>
                    <a:pt x="1445660" y="20563"/>
                    <a:pt x="1574508" y="24131"/>
                  </a:cubicBezTo>
                  <a:close/>
                </a:path>
              </a:pathLst>
            </a:custGeom>
            <a:solidFill>
              <a:schemeClr val="accent4"/>
            </a:solidFill>
            <a:ln w="264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F35EC68-B4A3-434A-86A7-0AA51ABC741A}"/>
                </a:ext>
              </a:extLst>
            </p:cNvPr>
            <p:cNvSpPr/>
            <p:nvPr/>
          </p:nvSpPr>
          <p:spPr>
            <a:xfrm rot="2700000">
              <a:off x="2953018" y="4379304"/>
              <a:ext cx="502202" cy="502202"/>
            </a:xfrm>
            <a:custGeom>
              <a:avLst/>
              <a:gdLst>
                <a:gd name="connsiteX0" fmla="*/ 0 w 502202"/>
                <a:gd name="connsiteY0" fmla="*/ 0 h 502202"/>
                <a:gd name="connsiteX1" fmla="*/ 502203 w 502202"/>
                <a:gd name="connsiteY1" fmla="*/ 0 h 502202"/>
                <a:gd name="connsiteX2" fmla="*/ 502203 w 502202"/>
                <a:gd name="connsiteY2" fmla="*/ 502203 h 502202"/>
                <a:gd name="connsiteX3" fmla="*/ 0 w 502202"/>
                <a:gd name="connsiteY3" fmla="*/ 502203 h 502202"/>
              </a:gdLst>
              <a:ahLst/>
              <a:cxnLst>
                <a:cxn ang="0">
                  <a:pos x="connsiteX0" y="connsiteY0"/>
                </a:cxn>
                <a:cxn ang="0">
                  <a:pos x="connsiteX1" y="connsiteY1"/>
                </a:cxn>
                <a:cxn ang="0">
                  <a:pos x="connsiteX2" y="connsiteY2"/>
                </a:cxn>
                <a:cxn ang="0">
                  <a:pos x="connsiteX3" y="connsiteY3"/>
                </a:cxn>
              </a:cxnLst>
              <a:rect l="l" t="t" r="r" b="b"/>
              <a:pathLst>
                <a:path w="502202" h="502202">
                  <a:moveTo>
                    <a:pt x="0" y="0"/>
                  </a:moveTo>
                  <a:lnTo>
                    <a:pt x="502203" y="0"/>
                  </a:lnTo>
                  <a:lnTo>
                    <a:pt x="502203" y="502203"/>
                  </a:lnTo>
                  <a:lnTo>
                    <a:pt x="0" y="502203"/>
                  </a:lnTo>
                  <a:close/>
                </a:path>
              </a:pathLst>
            </a:custGeom>
            <a:solidFill>
              <a:schemeClr val="accent4"/>
            </a:solidFill>
            <a:ln w="2640" cap="flat">
              <a:noFill/>
              <a:prstDash val="solid"/>
              <a:miter/>
            </a:ln>
          </p:spPr>
          <p:txBody>
            <a:bodyPr rtlCol="0" anchor="ctr"/>
            <a:lstStyle/>
            <a:p>
              <a:endParaRPr lang="en-US"/>
            </a:p>
          </p:txBody>
        </p:sp>
        <p:grpSp>
          <p:nvGrpSpPr>
            <p:cNvPr id="10" name="Graphic 8">
              <a:extLst>
                <a:ext uri="{FF2B5EF4-FFF2-40B4-BE49-F238E27FC236}">
                  <a16:creationId xmlns:a16="http://schemas.microsoft.com/office/drawing/2014/main" id="{D7B3A850-12CC-4B2F-8912-C5A4955D0890}"/>
                </a:ext>
              </a:extLst>
            </p:cNvPr>
            <p:cNvGrpSpPr/>
            <p:nvPr/>
          </p:nvGrpSpPr>
          <p:grpSpPr>
            <a:xfrm>
              <a:off x="3035260" y="4518716"/>
              <a:ext cx="275774" cy="216358"/>
              <a:chOff x="3035260" y="4518716"/>
              <a:chExt cx="275774" cy="216358"/>
            </a:xfrm>
            <a:solidFill>
              <a:srgbClr val="FFFFFF"/>
            </a:solidFill>
          </p:grpSpPr>
          <p:sp>
            <p:nvSpPr>
              <p:cNvPr id="11" name="Freeform: Shape 10">
                <a:extLst>
                  <a:ext uri="{FF2B5EF4-FFF2-40B4-BE49-F238E27FC236}">
                    <a16:creationId xmlns:a16="http://schemas.microsoft.com/office/drawing/2014/main" id="{1A3C6A71-6E3A-44B8-9DAD-55B835A28974}"/>
                  </a:ext>
                </a:extLst>
              </p:cNvPr>
              <p:cNvSpPr/>
              <p:nvPr/>
            </p:nvSpPr>
            <p:spPr>
              <a:xfrm>
                <a:off x="3035260" y="4518716"/>
                <a:ext cx="179250" cy="216358"/>
              </a:xfrm>
              <a:custGeom>
                <a:avLst/>
                <a:gdLst>
                  <a:gd name="connsiteX0" fmla="*/ 43319 w 179250"/>
                  <a:gd name="connsiteY0" fmla="*/ 203514 h 216358"/>
                  <a:gd name="connsiteX1" fmla="*/ 11497 w 179250"/>
                  <a:gd name="connsiteY1" fmla="*/ 166300 h 216358"/>
                  <a:gd name="connsiteX2" fmla="*/ 0 w 179250"/>
                  <a:gd name="connsiteY2" fmla="*/ 108179 h 216358"/>
                  <a:gd name="connsiteX3" fmla="*/ 11497 w 179250"/>
                  <a:gd name="connsiteY3" fmla="*/ 50059 h 216358"/>
                  <a:gd name="connsiteX4" fmla="*/ 43319 w 179250"/>
                  <a:gd name="connsiteY4" fmla="*/ 12845 h 216358"/>
                  <a:gd name="connsiteX5" fmla="*/ 89625 w 179250"/>
                  <a:gd name="connsiteY5" fmla="*/ 0 h 216358"/>
                  <a:gd name="connsiteX6" fmla="*/ 135931 w 179250"/>
                  <a:gd name="connsiteY6" fmla="*/ 12845 h 216358"/>
                  <a:gd name="connsiteX7" fmla="*/ 167753 w 179250"/>
                  <a:gd name="connsiteY7" fmla="*/ 50059 h 216358"/>
                  <a:gd name="connsiteX8" fmla="*/ 179251 w 179250"/>
                  <a:gd name="connsiteY8" fmla="*/ 108179 h 216358"/>
                  <a:gd name="connsiteX9" fmla="*/ 167753 w 179250"/>
                  <a:gd name="connsiteY9" fmla="*/ 166300 h 216358"/>
                  <a:gd name="connsiteX10" fmla="*/ 135931 w 179250"/>
                  <a:gd name="connsiteY10" fmla="*/ 203514 h 216358"/>
                  <a:gd name="connsiteX11" fmla="*/ 89625 w 179250"/>
                  <a:gd name="connsiteY11" fmla="*/ 216359 h 216358"/>
                  <a:gd name="connsiteX12" fmla="*/ 43319 w 179250"/>
                  <a:gd name="connsiteY12" fmla="*/ 203514 h 216358"/>
                  <a:gd name="connsiteX13" fmla="*/ 119650 w 179250"/>
                  <a:gd name="connsiteY13" fmla="*/ 158978 h 216358"/>
                  <a:gd name="connsiteX14" fmla="*/ 130566 w 179250"/>
                  <a:gd name="connsiteY14" fmla="*/ 108179 h 216358"/>
                  <a:gd name="connsiteX15" fmla="*/ 119650 w 179250"/>
                  <a:gd name="connsiteY15" fmla="*/ 57380 h 216358"/>
                  <a:gd name="connsiteX16" fmla="*/ 89625 w 179250"/>
                  <a:gd name="connsiteY16" fmla="*/ 40941 h 216358"/>
                  <a:gd name="connsiteX17" fmla="*/ 59891 w 179250"/>
                  <a:gd name="connsiteY17" fmla="*/ 57380 h 216358"/>
                  <a:gd name="connsiteX18" fmla="*/ 48975 w 179250"/>
                  <a:gd name="connsiteY18" fmla="*/ 108179 h 216358"/>
                  <a:gd name="connsiteX19" fmla="*/ 59891 w 179250"/>
                  <a:gd name="connsiteY19" fmla="*/ 158978 h 216358"/>
                  <a:gd name="connsiteX20" fmla="*/ 89625 w 179250"/>
                  <a:gd name="connsiteY20" fmla="*/ 175418 h 216358"/>
                  <a:gd name="connsiteX21" fmla="*/ 119650 w 179250"/>
                  <a:gd name="connsiteY21" fmla="*/ 158978 h 21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250" h="216358">
                    <a:moveTo>
                      <a:pt x="43319" y="203514"/>
                    </a:moveTo>
                    <a:cubicBezTo>
                      <a:pt x="29761" y="194950"/>
                      <a:pt x="19162" y="182528"/>
                      <a:pt x="11497" y="166300"/>
                    </a:cubicBezTo>
                    <a:cubicBezTo>
                      <a:pt x="3832" y="150045"/>
                      <a:pt x="0" y="130698"/>
                      <a:pt x="0" y="108179"/>
                    </a:cubicBezTo>
                    <a:cubicBezTo>
                      <a:pt x="0" y="85661"/>
                      <a:pt x="3832" y="66314"/>
                      <a:pt x="11497" y="50059"/>
                    </a:cubicBezTo>
                    <a:cubicBezTo>
                      <a:pt x="19162" y="33831"/>
                      <a:pt x="29787" y="21409"/>
                      <a:pt x="43319" y="12845"/>
                    </a:cubicBezTo>
                    <a:cubicBezTo>
                      <a:pt x="56852" y="4282"/>
                      <a:pt x="72313" y="0"/>
                      <a:pt x="89625" y="0"/>
                    </a:cubicBezTo>
                    <a:cubicBezTo>
                      <a:pt x="106937" y="0"/>
                      <a:pt x="122399" y="4282"/>
                      <a:pt x="135931" y="12845"/>
                    </a:cubicBezTo>
                    <a:cubicBezTo>
                      <a:pt x="149464" y="21409"/>
                      <a:pt x="160089" y="33831"/>
                      <a:pt x="167753" y="50059"/>
                    </a:cubicBezTo>
                    <a:cubicBezTo>
                      <a:pt x="175418" y="66314"/>
                      <a:pt x="179251" y="85661"/>
                      <a:pt x="179251" y="108179"/>
                    </a:cubicBezTo>
                    <a:cubicBezTo>
                      <a:pt x="179251" y="130698"/>
                      <a:pt x="175418" y="150071"/>
                      <a:pt x="167753" y="166300"/>
                    </a:cubicBezTo>
                    <a:cubicBezTo>
                      <a:pt x="160089" y="182528"/>
                      <a:pt x="149464" y="194950"/>
                      <a:pt x="135931" y="203514"/>
                    </a:cubicBezTo>
                    <a:cubicBezTo>
                      <a:pt x="122372" y="212077"/>
                      <a:pt x="106937" y="216359"/>
                      <a:pt x="89625" y="216359"/>
                    </a:cubicBezTo>
                    <a:cubicBezTo>
                      <a:pt x="72313" y="216359"/>
                      <a:pt x="56852" y="212077"/>
                      <a:pt x="43319" y="203514"/>
                    </a:cubicBezTo>
                    <a:close/>
                    <a:moveTo>
                      <a:pt x="119650" y="158978"/>
                    </a:moveTo>
                    <a:cubicBezTo>
                      <a:pt x="126918" y="148010"/>
                      <a:pt x="130566" y="131094"/>
                      <a:pt x="130566" y="108179"/>
                    </a:cubicBezTo>
                    <a:cubicBezTo>
                      <a:pt x="130566" y="85264"/>
                      <a:pt x="126918" y="68349"/>
                      <a:pt x="119650" y="57380"/>
                    </a:cubicBezTo>
                    <a:cubicBezTo>
                      <a:pt x="112382" y="46438"/>
                      <a:pt x="102365" y="40941"/>
                      <a:pt x="89625" y="40941"/>
                    </a:cubicBezTo>
                    <a:cubicBezTo>
                      <a:pt x="76886" y="40941"/>
                      <a:pt x="67159" y="46412"/>
                      <a:pt x="59891" y="57380"/>
                    </a:cubicBezTo>
                    <a:cubicBezTo>
                      <a:pt x="52623" y="68322"/>
                      <a:pt x="48975" y="85264"/>
                      <a:pt x="48975" y="108179"/>
                    </a:cubicBezTo>
                    <a:cubicBezTo>
                      <a:pt x="48975" y="131094"/>
                      <a:pt x="52623" y="148010"/>
                      <a:pt x="59891" y="158978"/>
                    </a:cubicBezTo>
                    <a:cubicBezTo>
                      <a:pt x="67159" y="169921"/>
                      <a:pt x="77071" y="175418"/>
                      <a:pt x="89625" y="175418"/>
                    </a:cubicBezTo>
                    <a:cubicBezTo>
                      <a:pt x="102180" y="175418"/>
                      <a:pt x="112382" y="169947"/>
                      <a:pt x="119650" y="158978"/>
                    </a:cubicBezTo>
                    <a:close/>
                  </a:path>
                </a:pathLst>
              </a:custGeom>
              <a:solidFill>
                <a:srgbClr val="FFFFFF"/>
              </a:solidFill>
              <a:ln w="264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2DD27D8-90DE-4E5A-B19D-4E991A20A088}"/>
                  </a:ext>
                </a:extLst>
              </p:cNvPr>
              <p:cNvSpPr/>
              <p:nvPr/>
            </p:nvSpPr>
            <p:spPr>
              <a:xfrm>
                <a:off x="3220801" y="4522310"/>
                <a:ext cx="90233" cy="209169"/>
              </a:xfrm>
              <a:custGeom>
                <a:avLst/>
                <a:gdLst>
                  <a:gd name="connsiteX0" fmla="*/ 90233 w 90233"/>
                  <a:gd name="connsiteY0" fmla="*/ 0 h 209169"/>
                  <a:gd name="connsiteX1" fmla="*/ 90233 w 90233"/>
                  <a:gd name="connsiteY1" fmla="*/ 209170 h 209169"/>
                  <a:gd name="connsiteX2" fmla="*/ 41839 w 90233"/>
                  <a:gd name="connsiteY2" fmla="*/ 209170 h 209169"/>
                  <a:gd name="connsiteX3" fmla="*/ 41839 w 90233"/>
                  <a:gd name="connsiteY3" fmla="*/ 38853 h 209169"/>
                  <a:gd name="connsiteX4" fmla="*/ 0 w 90233"/>
                  <a:gd name="connsiteY4" fmla="*/ 38853 h 209169"/>
                  <a:gd name="connsiteX5" fmla="*/ 0 w 90233"/>
                  <a:gd name="connsiteY5" fmla="*/ 0 h 209169"/>
                  <a:gd name="connsiteX6" fmla="*/ 90233 w 90233"/>
                  <a:gd name="connsiteY6" fmla="*/ 0 h 20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3" h="209169">
                    <a:moveTo>
                      <a:pt x="90233" y="0"/>
                    </a:moveTo>
                    <a:lnTo>
                      <a:pt x="90233" y="209170"/>
                    </a:lnTo>
                    <a:lnTo>
                      <a:pt x="41839" y="209170"/>
                    </a:lnTo>
                    <a:lnTo>
                      <a:pt x="41839" y="38853"/>
                    </a:lnTo>
                    <a:lnTo>
                      <a:pt x="0" y="38853"/>
                    </a:lnTo>
                    <a:lnTo>
                      <a:pt x="0" y="0"/>
                    </a:lnTo>
                    <a:lnTo>
                      <a:pt x="90233" y="0"/>
                    </a:lnTo>
                    <a:close/>
                  </a:path>
                </a:pathLst>
              </a:custGeom>
              <a:solidFill>
                <a:srgbClr val="FFFFFF"/>
              </a:solidFill>
              <a:ln w="2640" cap="flat">
                <a:noFill/>
                <a:prstDash val="solid"/>
                <a:miter/>
              </a:ln>
            </p:spPr>
            <p:txBody>
              <a:bodyPr rtlCol="0" anchor="ctr"/>
              <a:lstStyle/>
              <a:p>
                <a:endParaRPr lang="en-US"/>
              </a:p>
            </p:txBody>
          </p:sp>
        </p:grpSp>
      </p:grpSp>
      <p:sp>
        <p:nvSpPr>
          <p:cNvPr id="6" name="TextBox 5">
            <a:extLst>
              <a:ext uri="{FF2B5EF4-FFF2-40B4-BE49-F238E27FC236}">
                <a16:creationId xmlns:a16="http://schemas.microsoft.com/office/drawing/2014/main" id="{29DFAFB1-38AB-4C60-8440-9B39044B65C7}"/>
              </a:ext>
            </a:extLst>
          </p:cNvPr>
          <p:cNvSpPr txBox="1"/>
          <p:nvPr/>
        </p:nvSpPr>
        <p:spPr>
          <a:xfrm>
            <a:off x="2460633" y="3713910"/>
            <a:ext cx="1551407" cy="646331"/>
          </a:xfrm>
          <a:prstGeom prst="rect">
            <a:avLst/>
          </a:prstGeom>
          <a:noFill/>
        </p:spPr>
        <p:txBody>
          <a:bodyPr wrap="square" rtlCol="0">
            <a:spAutoFit/>
          </a:bodyPr>
          <a:lstStyle/>
          <a:p>
            <a:pPr algn="ctr"/>
            <a:r>
              <a:rPr lang="en-US" dirty="0">
                <a:solidFill>
                  <a:schemeClr val="tx2"/>
                </a:solidFill>
                <a:latin typeface="Fz Poppins ExtBd" pitchFamily="2" charset="0"/>
                <a:cs typeface="Fz Poppins ExtBd" pitchFamily="2" charset="0"/>
              </a:rPr>
              <a:t>Lý do </a:t>
            </a:r>
            <a:r>
              <a:rPr lang="en-US" dirty="0" err="1">
                <a:solidFill>
                  <a:schemeClr val="tx2"/>
                </a:solidFill>
                <a:latin typeface="Fz Poppins ExtBd" pitchFamily="2" charset="0"/>
                <a:cs typeface="Fz Poppins ExtBd" pitchFamily="2" charset="0"/>
              </a:rPr>
              <a:t>chọn</a:t>
            </a:r>
            <a:r>
              <a:rPr lang="en-US" dirty="0">
                <a:solidFill>
                  <a:schemeClr val="tx2"/>
                </a:solidFill>
                <a:latin typeface="Fz Poppins ExtBd" pitchFamily="2" charset="0"/>
                <a:cs typeface="Fz Poppins ExtBd" pitchFamily="2" charset="0"/>
              </a:rPr>
              <a:t> </a:t>
            </a:r>
            <a:r>
              <a:rPr lang="en-US" dirty="0" err="1">
                <a:solidFill>
                  <a:schemeClr val="tx2"/>
                </a:solidFill>
                <a:latin typeface="Fz Poppins ExtBd" pitchFamily="2" charset="0"/>
                <a:cs typeface="Fz Poppins ExtBd" pitchFamily="2" charset="0"/>
              </a:rPr>
              <a:t>đề</a:t>
            </a:r>
            <a:r>
              <a:rPr lang="en-US" dirty="0">
                <a:solidFill>
                  <a:schemeClr val="tx2"/>
                </a:solidFill>
                <a:latin typeface="Fz Poppins ExtBd" pitchFamily="2" charset="0"/>
                <a:cs typeface="Fz Poppins ExtBd" pitchFamily="2" charset="0"/>
              </a:rPr>
              <a:t> </a:t>
            </a:r>
            <a:r>
              <a:rPr lang="en-US" dirty="0" err="1">
                <a:solidFill>
                  <a:schemeClr val="tx2"/>
                </a:solidFill>
                <a:latin typeface="Fz Poppins ExtBd" pitchFamily="2" charset="0"/>
                <a:cs typeface="Fz Poppins ExtBd" pitchFamily="2" charset="0"/>
              </a:rPr>
              <a:t>tài</a:t>
            </a:r>
            <a:endParaRPr lang="en-US" dirty="0">
              <a:solidFill>
                <a:schemeClr val="tx2"/>
              </a:solidFill>
              <a:latin typeface="Fz Poppins ExtBd" pitchFamily="2" charset="0"/>
              <a:cs typeface="Fz Poppins ExtBd" pitchFamily="2" charset="0"/>
            </a:endParaRPr>
          </a:p>
        </p:txBody>
      </p:sp>
      <p:pic>
        <p:nvPicPr>
          <p:cNvPr id="7" name="Graphic 6">
            <a:extLst>
              <a:ext uri="{FF2B5EF4-FFF2-40B4-BE49-F238E27FC236}">
                <a16:creationId xmlns:a16="http://schemas.microsoft.com/office/drawing/2014/main" id="{A8C00054-3FAF-47A9-994B-90B2D717C5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40910" y="2524727"/>
            <a:ext cx="792553" cy="792553"/>
          </a:xfrm>
          <a:prstGeom prst="rect">
            <a:avLst/>
          </a:prstGeom>
        </p:spPr>
      </p:pic>
      <p:grpSp>
        <p:nvGrpSpPr>
          <p:cNvPr id="4" name="Group 3">
            <a:extLst>
              <a:ext uri="{FF2B5EF4-FFF2-40B4-BE49-F238E27FC236}">
                <a16:creationId xmlns:a16="http://schemas.microsoft.com/office/drawing/2014/main" id="{C5796704-E6C1-4D06-8D76-D327E0B2E2CE}"/>
              </a:ext>
            </a:extLst>
          </p:cNvPr>
          <p:cNvGrpSpPr/>
          <p:nvPr/>
        </p:nvGrpSpPr>
        <p:grpSpPr>
          <a:xfrm>
            <a:off x="5030449" y="2264480"/>
            <a:ext cx="1871660" cy="2329040"/>
            <a:chOff x="5030449" y="2264480"/>
            <a:chExt cx="1871660" cy="2329040"/>
          </a:xfrm>
        </p:grpSpPr>
        <p:sp>
          <p:nvSpPr>
            <p:cNvPr id="17" name="Freeform: Shape 16">
              <a:extLst>
                <a:ext uri="{FF2B5EF4-FFF2-40B4-BE49-F238E27FC236}">
                  <a16:creationId xmlns:a16="http://schemas.microsoft.com/office/drawing/2014/main" id="{65EA9F7A-AE8F-43B9-8886-A2A4B4F9F081}"/>
                </a:ext>
              </a:extLst>
            </p:cNvPr>
            <p:cNvSpPr/>
            <p:nvPr/>
          </p:nvSpPr>
          <p:spPr>
            <a:xfrm>
              <a:off x="5253400" y="2264480"/>
              <a:ext cx="1574507" cy="2329040"/>
            </a:xfrm>
            <a:custGeom>
              <a:avLst/>
              <a:gdLst>
                <a:gd name="connsiteX0" fmla="*/ 1574481 w 1574507"/>
                <a:gd name="connsiteY0" fmla="*/ 24078 h 2329040"/>
                <a:gd name="connsiteX1" fmla="*/ 1187911 w 1574507"/>
                <a:gd name="connsiteY1" fmla="*/ 32483 h 2329040"/>
                <a:gd name="connsiteX2" fmla="*/ 801341 w 1574507"/>
                <a:gd name="connsiteY2" fmla="*/ 39328 h 2329040"/>
                <a:gd name="connsiteX3" fmla="*/ 414771 w 1574507"/>
                <a:gd name="connsiteY3" fmla="*/ 44244 h 2329040"/>
                <a:gd name="connsiteX4" fmla="*/ 28201 w 1574507"/>
                <a:gd name="connsiteY4" fmla="*/ 47971 h 2329040"/>
                <a:gd name="connsiteX5" fmla="*/ 52094 w 1574507"/>
                <a:gd name="connsiteY5" fmla="*/ 24078 h 2329040"/>
                <a:gd name="connsiteX6" fmla="*/ 55319 w 1574507"/>
                <a:gd name="connsiteY6" fmla="*/ 594260 h 2329040"/>
                <a:gd name="connsiteX7" fmla="*/ 56429 w 1574507"/>
                <a:gd name="connsiteY7" fmla="*/ 1164441 h 2329040"/>
                <a:gd name="connsiteX8" fmla="*/ 55345 w 1574507"/>
                <a:gd name="connsiteY8" fmla="*/ 1734623 h 2329040"/>
                <a:gd name="connsiteX9" fmla="*/ 52173 w 1574507"/>
                <a:gd name="connsiteY9" fmla="*/ 2304804 h 2329040"/>
                <a:gd name="connsiteX10" fmla="*/ 28228 w 1574507"/>
                <a:gd name="connsiteY10" fmla="*/ 2280858 h 2329040"/>
                <a:gd name="connsiteX11" fmla="*/ 414798 w 1574507"/>
                <a:gd name="connsiteY11" fmla="*/ 2284585 h 2329040"/>
                <a:gd name="connsiteX12" fmla="*/ 801368 w 1574507"/>
                <a:gd name="connsiteY12" fmla="*/ 2289501 h 2329040"/>
                <a:gd name="connsiteX13" fmla="*/ 1187938 w 1574507"/>
                <a:gd name="connsiteY13" fmla="*/ 2296373 h 2329040"/>
                <a:gd name="connsiteX14" fmla="*/ 1574508 w 1574507"/>
                <a:gd name="connsiteY14" fmla="*/ 2304831 h 2329040"/>
                <a:gd name="connsiteX15" fmla="*/ 1187938 w 1574507"/>
                <a:gd name="connsiteY15" fmla="*/ 2313288 h 2329040"/>
                <a:gd name="connsiteX16" fmla="*/ 801368 w 1574507"/>
                <a:gd name="connsiteY16" fmla="*/ 2320160 h 2329040"/>
                <a:gd name="connsiteX17" fmla="*/ 414798 w 1574507"/>
                <a:gd name="connsiteY17" fmla="*/ 2325076 h 2329040"/>
                <a:gd name="connsiteX18" fmla="*/ 28228 w 1574507"/>
                <a:gd name="connsiteY18" fmla="*/ 2328803 h 2329040"/>
                <a:gd name="connsiteX19" fmla="*/ 4388 w 1574507"/>
                <a:gd name="connsiteY19" fmla="*/ 2329041 h 2329040"/>
                <a:gd name="connsiteX20" fmla="*/ 4255 w 1574507"/>
                <a:gd name="connsiteY20" fmla="*/ 2304857 h 2329040"/>
                <a:gd name="connsiteX21" fmla="*/ 1084 w 1574507"/>
                <a:gd name="connsiteY21" fmla="*/ 1734675 h 2329040"/>
                <a:gd name="connsiteX22" fmla="*/ 0 w 1574507"/>
                <a:gd name="connsiteY22" fmla="*/ 1164494 h 2329040"/>
                <a:gd name="connsiteX23" fmla="*/ 1110 w 1574507"/>
                <a:gd name="connsiteY23" fmla="*/ 594312 h 2329040"/>
                <a:gd name="connsiteX24" fmla="*/ 4335 w 1574507"/>
                <a:gd name="connsiteY24" fmla="*/ 24131 h 2329040"/>
                <a:gd name="connsiteX25" fmla="*/ 4467 w 1574507"/>
                <a:gd name="connsiteY25" fmla="*/ 0 h 2329040"/>
                <a:gd name="connsiteX26" fmla="*/ 28228 w 1574507"/>
                <a:gd name="connsiteY26" fmla="*/ 238 h 2329040"/>
                <a:gd name="connsiteX27" fmla="*/ 414798 w 1574507"/>
                <a:gd name="connsiteY27" fmla="*/ 3965 h 2329040"/>
                <a:gd name="connsiteX28" fmla="*/ 801368 w 1574507"/>
                <a:gd name="connsiteY28" fmla="*/ 8881 h 2329040"/>
                <a:gd name="connsiteX29" fmla="*/ 1187938 w 1574507"/>
                <a:gd name="connsiteY29" fmla="*/ 15726 h 2329040"/>
                <a:gd name="connsiteX30" fmla="*/ 1574508 w 1574507"/>
                <a:gd name="connsiteY30" fmla="*/ 24131 h 23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74507" h="2329040">
                  <a:moveTo>
                    <a:pt x="1574481" y="24078"/>
                  </a:moveTo>
                  <a:cubicBezTo>
                    <a:pt x="1445633" y="27646"/>
                    <a:pt x="1316759" y="30236"/>
                    <a:pt x="1187911" y="32483"/>
                  </a:cubicBezTo>
                  <a:lnTo>
                    <a:pt x="801341" y="39328"/>
                  </a:lnTo>
                  <a:lnTo>
                    <a:pt x="414771" y="44244"/>
                  </a:lnTo>
                  <a:lnTo>
                    <a:pt x="28201" y="47971"/>
                  </a:lnTo>
                  <a:lnTo>
                    <a:pt x="52094" y="24078"/>
                  </a:lnTo>
                  <a:lnTo>
                    <a:pt x="55319" y="594260"/>
                  </a:lnTo>
                  <a:lnTo>
                    <a:pt x="56429" y="1164441"/>
                  </a:lnTo>
                  <a:lnTo>
                    <a:pt x="55345" y="1734623"/>
                  </a:lnTo>
                  <a:lnTo>
                    <a:pt x="52173" y="2304804"/>
                  </a:lnTo>
                  <a:lnTo>
                    <a:pt x="28228" y="2280858"/>
                  </a:lnTo>
                  <a:lnTo>
                    <a:pt x="414798" y="2284585"/>
                  </a:lnTo>
                  <a:lnTo>
                    <a:pt x="801368" y="2289501"/>
                  </a:lnTo>
                  <a:lnTo>
                    <a:pt x="1187938" y="2296373"/>
                  </a:lnTo>
                  <a:cubicBezTo>
                    <a:pt x="1316786" y="2298646"/>
                    <a:pt x="1445660" y="2301236"/>
                    <a:pt x="1574508" y="2304831"/>
                  </a:cubicBezTo>
                  <a:cubicBezTo>
                    <a:pt x="1445660" y="2308425"/>
                    <a:pt x="1316786" y="2311015"/>
                    <a:pt x="1187938" y="2313288"/>
                  </a:cubicBezTo>
                  <a:lnTo>
                    <a:pt x="801368" y="2320160"/>
                  </a:lnTo>
                  <a:lnTo>
                    <a:pt x="414798" y="2325076"/>
                  </a:lnTo>
                  <a:lnTo>
                    <a:pt x="28228" y="2328803"/>
                  </a:lnTo>
                  <a:lnTo>
                    <a:pt x="4388" y="2329041"/>
                  </a:lnTo>
                  <a:lnTo>
                    <a:pt x="4255" y="2304857"/>
                  </a:lnTo>
                  <a:lnTo>
                    <a:pt x="1084" y="1734675"/>
                  </a:lnTo>
                  <a:lnTo>
                    <a:pt x="0" y="1164494"/>
                  </a:lnTo>
                  <a:lnTo>
                    <a:pt x="1110" y="594312"/>
                  </a:lnTo>
                  <a:lnTo>
                    <a:pt x="4335" y="24131"/>
                  </a:lnTo>
                  <a:lnTo>
                    <a:pt x="4467" y="0"/>
                  </a:lnTo>
                  <a:lnTo>
                    <a:pt x="28228" y="238"/>
                  </a:lnTo>
                  <a:lnTo>
                    <a:pt x="414798" y="3965"/>
                  </a:lnTo>
                  <a:lnTo>
                    <a:pt x="801368" y="8881"/>
                  </a:lnTo>
                  <a:lnTo>
                    <a:pt x="1187938" y="15726"/>
                  </a:lnTo>
                  <a:cubicBezTo>
                    <a:pt x="1316786" y="17973"/>
                    <a:pt x="1445660" y="20563"/>
                    <a:pt x="1574508" y="24131"/>
                  </a:cubicBezTo>
                  <a:close/>
                </a:path>
              </a:pathLst>
            </a:custGeom>
            <a:solidFill>
              <a:schemeClr val="accent3"/>
            </a:solidFill>
            <a:ln w="264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A3CB92B-F9A3-4E33-915A-C43B83368AFB}"/>
                </a:ext>
              </a:extLst>
            </p:cNvPr>
            <p:cNvSpPr/>
            <p:nvPr/>
          </p:nvSpPr>
          <p:spPr>
            <a:xfrm rot="2700000">
              <a:off x="5030449" y="3177849"/>
              <a:ext cx="502202" cy="502202"/>
            </a:xfrm>
            <a:custGeom>
              <a:avLst/>
              <a:gdLst>
                <a:gd name="connsiteX0" fmla="*/ 0 w 502202"/>
                <a:gd name="connsiteY0" fmla="*/ 0 h 502202"/>
                <a:gd name="connsiteX1" fmla="*/ 502203 w 502202"/>
                <a:gd name="connsiteY1" fmla="*/ 0 h 502202"/>
                <a:gd name="connsiteX2" fmla="*/ 502203 w 502202"/>
                <a:gd name="connsiteY2" fmla="*/ 502203 h 502202"/>
                <a:gd name="connsiteX3" fmla="*/ 0 w 502202"/>
                <a:gd name="connsiteY3" fmla="*/ 502203 h 502202"/>
              </a:gdLst>
              <a:ahLst/>
              <a:cxnLst>
                <a:cxn ang="0">
                  <a:pos x="connsiteX0" y="connsiteY0"/>
                </a:cxn>
                <a:cxn ang="0">
                  <a:pos x="connsiteX1" y="connsiteY1"/>
                </a:cxn>
                <a:cxn ang="0">
                  <a:pos x="connsiteX2" y="connsiteY2"/>
                </a:cxn>
                <a:cxn ang="0">
                  <a:pos x="connsiteX3" y="connsiteY3"/>
                </a:cxn>
              </a:cxnLst>
              <a:rect l="l" t="t" r="r" b="b"/>
              <a:pathLst>
                <a:path w="502202" h="502202">
                  <a:moveTo>
                    <a:pt x="0" y="0"/>
                  </a:moveTo>
                  <a:lnTo>
                    <a:pt x="502203" y="0"/>
                  </a:lnTo>
                  <a:lnTo>
                    <a:pt x="502203" y="502203"/>
                  </a:lnTo>
                  <a:lnTo>
                    <a:pt x="0" y="502203"/>
                  </a:lnTo>
                  <a:close/>
                </a:path>
              </a:pathLst>
            </a:custGeom>
            <a:solidFill>
              <a:schemeClr val="accent3"/>
            </a:solidFill>
            <a:ln w="2640" cap="flat">
              <a:noFill/>
              <a:prstDash val="solid"/>
              <a:miter/>
            </a:ln>
          </p:spPr>
          <p:txBody>
            <a:bodyPr rtlCol="0" anchor="ctr"/>
            <a:lstStyle/>
            <a:p>
              <a:endParaRPr lang="en-US"/>
            </a:p>
          </p:txBody>
        </p:sp>
        <p:grpSp>
          <p:nvGrpSpPr>
            <p:cNvPr id="19" name="Graphic 8">
              <a:extLst>
                <a:ext uri="{FF2B5EF4-FFF2-40B4-BE49-F238E27FC236}">
                  <a16:creationId xmlns:a16="http://schemas.microsoft.com/office/drawing/2014/main" id="{238DB8A0-7A16-4018-89C2-407CEAAA77ED}"/>
                </a:ext>
              </a:extLst>
            </p:cNvPr>
            <p:cNvGrpSpPr/>
            <p:nvPr/>
          </p:nvGrpSpPr>
          <p:grpSpPr>
            <a:xfrm>
              <a:off x="5083109" y="3317280"/>
              <a:ext cx="351417" cy="216358"/>
              <a:chOff x="5301608" y="4518716"/>
              <a:chExt cx="351417" cy="216358"/>
            </a:xfrm>
            <a:solidFill>
              <a:srgbClr val="FFFFFF"/>
            </a:solidFill>
          </p:grpSpPr>
          <p:sp>
            <p:nvSpPr>
              <p:cNvPr id="20" name="Freeform: Shape 19">
                <a:extLst>
                  <a:ext uri="{FF2B5EF4-FFF2-40B4-BE49-F238E27FC236}">
                    <a16:creationId xmlns:a16="http://schemas.microsoft.com/office/drawing/2014/main" id="{E94585B2-90E5-4B01-A620-CC7FFFFBE6E8}"/>
                  </a:ext>
                </a:extLst>
              </p:cNvPr>
              <p:cNvSpPr/>
              <p:nvPr/>
            </p:nvSpPr>
            <p:spPr>
              <a:xfrm>
                <a:off x="5301608" y="4518716"/>
                <a:ext cx="179250" cy="216358"/>
              </a:xfrm>
              <a:custGeom>
                <a:avLst/>
                <a:gdLst>
                  <a:gd name="connsiteX0" fmla="*/ 43319 w 179250"/>
                  <a:gd name="connsiteY0" fmla="*/ 203514 h 216358"/>
                  <a:gd name="connsiteX1" fmla="*/ 11497 w 179250"/>
                  <a:gd name="connsiteY1" fmla="*/ 166300 h 216358"/>
                  <a:gd name="connsiteX2" fmla="*/ 0 w 179250"/>
                  <a:gd name="connsiteY2" fmla="*/ 108179 h 216358"/>
                  <a:gd name="connsiteX3" fmla="*/ 11497 w 179250"/>
                  <a:gd name="connsiteY3" fmla="*/ 50059 h 216358"/>
                  <a:gd name="connsiteX4" fmla="*/ 43319 w 179250"/>
                  <a:gd name="connsiteY4" fmla="*/ 12845 h 216358"/>
                  <a:gd name="connsiteX5" fmla="*/ 89625 w 179250"/>
                  <a:gd name="connsiteY5" fmla="*/ 0 h 216358"/>
                  <a:gd name="connsiteX6" fmla="*/ 135931 w 179250"/>
                  <a:gd name="connsiteY6" fmla="*/ 12845 h 216358"/>
                  <a:gd name="connsiteX7" fmla="*/ 167753 w 179250"/>
                  <a:gd name="connsiteY7" fmla="*/ 50059 h 216358"/>
                  <a:gd name="connsiteX8" fmla="*/ 179251 w 179250"/>
                  <a:gd name="connsiteY8" fmla="*/ 108179 h 216358"/>
                  <a:gd name="connsiteX9" fmla="*/ 167753 w 179250"/>
                  <a:gd name="connsiteY9" fmla="*/ 166300 h 216358"/>
                  <a:gd name="connsiteX10" fmla="*/ 135931 w 179250"/>
                  <a:gd name="connsiteY10" fmla="*/ 203514 h 216358"/>
                  <a:gd name="connsiteX11" fmla="*/ 89625 w 179250"/>
                  <a:gd name="connsiteY11" fmla="*/ 216359 h 216358"/>
                  <a:gd name="connsiteX12" fmla="*/ 43319 w 179250"/>
                  <a:gd name="connsiteY12" fmla="*/ 203514 h 216358"/>
                  <a:gd name="connsiteX13" fmla="*/ 119650 w 179250"/>
                  <a:gd name="connsiteY13" fmla="*/ 158978 h 216358"/>
                  <a:gd name="connsiteX14" fmla="*/ 130566 w 179250"/>
                  <a:gd name="connsiteY14" fmla="*/ 108179 h 216358"/>
                  <a:gd name="connsiteX15" fmla="*/ 119650 w 179250"/>
                  <a:gd name="connsiteY15" fmla="*/ 57380 h 216358"/>
                  <a:gd name="connsiteX16" fmla="*/ 89625 w 179250"/>
                  <a:gd name="connsiteY16" fmla="*/ 40941 h 216358"/>
                  <a:gd name="connsiteX17" fmla="*/ 59891 w 179250"/>
                  <a:gd name="connsiteY17" fmla="*/ 57380 h 216358"/>
                  <a:gd name="connsiteX18" fmla="*/ 48975 w 179250"/>
                  <a:gd name="connsiteY18" fmla="*/ 108179 h 216358"/>
                  <a:gd name="connsiteX19" fmla="*/ 59891 w 179250"/>
                  <a:gd name="connsiteY19" fmla="*/ 158978 h 216358"/>
                  <a:gd name="connsiteX20" fmla="*/ 89625 w 179250"/>
                  <a:gd name="connsiteY20" fmla="*/ 175418 h 216358"/>
                  <a:gd name="connsiteX21" fmla="*/ 119650 w 179250"/>
                  <a:gd name="connsiteY21" fmla="*/ 158978 h 21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250" h="216358">
                    <a:moveTo>
                      <a:pt x="43319" y="203514"/>
                    </a:moveTo>
                    <a:cubicBezTo>
                      <a:pt x="29761" y="194950"/>
                      <a:pt x="19162" y="182528"/>
                      <a:pt x="11497" y="166300"/>
                    </a:cubicBezTo>
                    <a:cubicBezTo>
                      <a:pt x="3832" y="150045"/>
                      <a:pt x="0" y="130698"/>
                      <a:pt x="0" y="108179"/>
                    </a:cubicBezTo>
                    <a:cubicBezTo>
                      <a:pt x="0" y="85661"/>
                      <a:pt x="3832" y="66314"/>
                      <a:pt x="11497" y="50059"/>
                    </a:cubicBezTo>
                    <a:cubicBezTo>
                      <a:pt x="19162" y="33831"/>
                      <a:pt x="29787" y="21409"/>
                      <a:pt x="43319" y="12845"/>
                    </a:cubicBezTo>
                    <a:cubicBezTo>
                      <a:pt x="56852" y="4282"/>
                      <a:pt x="72313" y="0"/>
                      <a:pt x="89625" y="0"/>
                    </a:cubicBezTo>
                    <a:cubicBezTo>
                      <a:pt x="106937" y="0"/>
                      <a:pt x="122399" y="4282"/>
                      <a:pt x="135931" y="12845"/>
                    </a:cubicBezTo>
                    <a:cubicBezTo>
                      <a:pt x="149464" y="21409"/>
                      <a:pt x="160089" y="33831"/>
                      <a:pt x="167753" y="50059"/>
                    </a:cubicBezTo>
                    <a:cubicBezTo>
                      <a:pt x="175418" y="66314"/>
                      <a:pt x="179251" y="85661"/>
                      <a:pt x="179251" y="108179"/>
                    </a:cubicBezTo>
                    <a:cubicBezTo>
                      <a:pt x="179251" y="130698"/>
                      <a:pt x="175418" y="150071"/>
                      <a:pt x="167753" y="166300"/>
                    </a:cubicBezTo>
                    <a:cubicBezTo>
                      <a:pt x="160089" y="182528"/>
                      <a:pt x="149464" y="194950"/>
                      <a:pt x="135931" y="203514"/>
                    </a:cubicBezTo>
                    <a:cubicBezTo>
                      <a:pt x="122372" y="212077"/>
                      <a:pt x="106937" y="216359"/>
                      <a:pt x="89625" y="216359"/>
                    </a:cubicBezTo>
                    <a:cubicBezTo>
                      <a:pt x="72313" y="216359"/>
                      <a:pt x="56852" y="212077"/>
                      <a:pt x="43319" y="203514"/>
                    </a:cubicBezTo>
                    <a:close/>
                    <a:moveTo>
                      <a:pt x="119650" y="158978"/>
                    </a:moveTo>
                    <a:cubicBezTo>
                      <a:pt x="126919" y="148010"/>
                      <a:pt x="130566" y="131094"/>
                      <a:pt x="130566" y="108179"/>
                    </a:cubicBezTo>
                    <a:cubicBezTo>
                      <a:pt x="130566" y="85264"/>
                      <a:pt x="126919" y="68349"/>
                      <a:pt x="119650" y="57380"/>
                    </a:cubicBezTo>
                    <a:cubicBezTo>
                      <a:pt x="112382" y="46438"/>
                      <a:pt x="102365" y="40941"/>
                      <a:pt x="89625" y="40941"/>
                    </a:cubicBezTo>
                    <a:cubicBezTo>
                      <a:pt x="76886" y="40941"/>
                      <a:pt x="67159" y="46412"/>
                      <a:pt x="59891" y="57380"/>
                    </a:cubicBezTo>
                    <a:cubicBezTo>
                      <a:pt x="52623" y="68322"/>
                      <a:pt x="48975" y="85264"/>
                      <a:pt x="48975" y="108179"/>
                    </a:cubicBezTo>
                    <a:cubicBezTo>
                      <a:pt x="48975" y="131094"/>
                      <a:pt x="52623" y="148010"/>
                      <a:pt x="59891" y="158978"/>
                    </a:cubicBezTo>
                    <a:cubicBezTo>
                      <a:pt x="67159" y="169921"/>
                      <a:pt x="77071" y="175418"/>
                      <a:pt x="89625" y="175418"/>
                    </a:cubicBezTo>
                    <a:cubicBezTo>
                      <a:pt x="102180" y="175418"/>
                      <a:pt x="112382" y="169947"/>
                      <a:pt x="119650" y="158978"/>
                    </a:cubicBezTo>
                    <a:close/>
                  </a:path>
                </a:pathLst>
              </a:custGeom>
              <a:solidFill>
                <a:srgbClr val="FFFFFF"/>
              </a:solidFill>
              <a:ln w="264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D274BEF-300D-4F71-81B2-A71E4B8F7572}"/>
                  </a:ext>
                </a:extLst>
              </p:cNvPr>
              <p:cNvSpPr/>
              <p:nvPr/>
            </p:nvSpPr>
            <p:spPr>
              <a:xfrm>
                <a:off x="5485378" y="4518716"/>
                <a:ext cx="167647" cy="212764"/>
              </a:xfrm>
              <a:custGeom>
                <a:avLst/>
                <a:gdLst>
                  <a:gd name="connsiteX0" fmla="*/ 167621 w 167647"/>
                  <a:gd name="connsiteY0" fmla="*/ 173330 h 212764"/>
                  <a:gd name="connsiteX1" fmla="*/ 167621 w 167647"/>
                  <a:gd name="connsiteY1" fmla="*/ 212764 h 212764"/>
                  <a:gd name="connsiteX2" fmla="*/ 9541 w 167647"/>
                  <a:gd name="connsiteY2" fmla="*/ 212764 h 212764"/>
                  <a:gd name="connsiteX3" fmla="*/ 9541 w 167647"/>
                  <a:gd name="connsiteY3" fmla="*/ 181391 h 212764"/>
                  <a:gd name="connsiteX4" fmla="*/ 90233 w 167647"/>
                  <a:gd name="connsiteY4" fmla="*/ 105193 h 212764"/>
                  <a:gd name="connsiteX5" fmla="*/ 107572 w 167647"/>
                  <a:gd name="connsiteY5" fmla="*/ 84128 h 212764"/>
                  <a:gd name="connsiteX6" fmla="*/ 112038 w 167647"/>
                  <a:gd name="connsiteY6" fmla="*/ 66631 h 212764"/>
                  <a:gd name="connsiteX7" fmla="*/ 103528 w 167647"/>
                  <a:gd name="connsiteY7" fmla="*/ 47363 h 212764"/>
                  <a:gd name="connsiteX8" fmla="*/ 78577 w 167647"/>
                  <a:gd name="connsiteY8" fmla="*/ 40650 h 212764"/>
                  <a:gd name="connsiteX9" fmla="*/ 53786 w 167647"/>
                  <a:gd name="connsiteY9" fmla="*/ 45883 h 212764"/>
                  <a:gd name="connsiteX10" fmla="*/ 35258 w 167647"/>
                  <a:gd name="connsiteY10" fmla="*/ 61556 h 212764"/>
                  <a:gd name="connsiteX11" fmla="*/ 0 w 167647"/>
                  <a:gd name="connsiteY11" fmla="*/ 38853 h 212764"/>
                  <a:gd name="connsiteX12" fmla="*/ 33778 w 167647"/>
                  <a:gd name="connsiteY12" fmla="*/ 10308 h 212764"/>
                  <a:gd name="connsiteX13" fmla="*/ 83071 w 167647"/>
                  <a:gd name="connsiteY13" fmla="*/ 0 h 212764"/>
                  <a:gd name="connsiteX14" fmla="*/ 123853 w 167647"/>
                  <a:gd name="connsiteY14" fmla="*/ 7612 h 212764"/>
                  <a:gd name="connsiteX15" fmla="*/ 151049 w 167647"/>
                  <a:gd name="connsiteY15" fmla="*/ 29126 h 212764"/>
                  <a:gd name="connsiteX16" fmla="*/ 160749 w 167647"/>
                  <a:gd name="connsiteY16" fmla="*/ 61847 h 212764"/>
                  <a:gd name="connsiteX17" fmla="*/ 153587 w 167647"/>
                  <a:gd name="connsiteY17" fmla="*/ 93828 h 212764"/>
                  <a:gd name="connsiteX18" fmla="*/ 125808 w 167647"/>
                  <a:gd name="connsiteY18" fmla="*/ 127896 h 212764"/>
                  <a:gd name="connsiteX19" fmla="*/ 77705 w 167647"/>
                  <a:gd name="connsiteY19" fmla="*/ 173304 h 212764"/>
                  <a:gd name="connsiteX20" fmla="*/ 167648 w 167647"/>
                  <a:gd name="connsiteY20" fmla="*/ 173304 h 212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7647" h="212764">
                    <a:moveTo>
                      <a:pt x="167621" y="173330"/>
                    </a:moveTo>
                    <a:lnTo>
                      <a:pt x="167621" y="212764"/>
                    </a:lnTo>
                    <a:lnTo>
                      <a:pt x="9541" y="212764"/>
                    </a:lnTo>
                    <a:lnTo>
                      <a:pt x="9541" y="181391"/>
                    </a:lnTo>
                    <a:lnTo>
                      <a:pt x="90233" y="105193"/>
                    </a:lnTo>
                    <a:cubicBezTo>
                      <a:pt x="98797" y="97026"/>
                      <a:pt x="104585" y="90022"/>
                      <a:pt x="107572" y="84128"/>
                    </a:cubicBezTo>
                    <a:cubicBezTo>
                      <a:pt x="110558" y="78260"/>
                      <a:pt x="112038" y="72419"/>
                      <a:pt x="112038" y="66631"/>
                    </a:cubicBezTo>
                    <a:cubicBezTo>
                      <a:pt x="112038" y="58279"/>
                      <a:pt x="109210" y="51856"/>
                      <a:pt x="103528" y="47363"/>
                    </a:cubicBezTo>
                    <a:cubicBezTo>
                      <a:pt x="97845" y="42870"/>
                      <a:pt x="89520" y="40650"/>
                      <a:pt x="78577" y="40650"/>
                    </a:cubicBezTo>
                    <a:cubicBezTo>
                      <a:pt x="69406" y="40650"/>
                      <a:pt x="61133" y="42394"/>
                      <a:pt x="53786" y="45883"/>
                    </a:cubicBezTo>
                    <a:cubicBezTo>
                      <a:pt x="46412" y="49372"/>
                      <a:pt x="40227" y="54605"/>
                      <a:pt x="35258" y="61556"/>
                    </a:cubicBezTo>
                    <a:lnTo>
                      <a:pt x="0" y="38853"/>
                    </a:lnTo>
                    <a:cubicBezTo>
                      <a:pt x="8167" y="26695"/>
                      <a:pt x="19426" y="17180"/>
                      <a:pt x="33778" y="10308"/>
                    </a:cubicBezTo>
                    <a:cubicBezTo>
                      <a:pt x="48103" y="3436"/>
                      <a:pt x="64543" y="0"/>
                      <a:pt x="83071" y="0"/>
                    </a:cubicBezTo>
                    <a:cubicBezTo>
                      <a:pt x="98612" y="0"/>
                      <a:pt x="112197" y="2537"/>
                      <a:pt x="123853" y="7612"/>
                    </a:cubicBezTo>
                    <a:cubicBezTo>
                      <a:pt x="135508" y="12687"/>
                      <a:pt x="144574" y="19849"/>
                      <a:pt x="151049" y="29126"/>
                    </a:cubicBezTo>
                    <a:cubicBezTo>
                      <a:pt x="157525" y="38403"/>
                      <a:pt x="160749" y="49293"/>
                      <a:pt x="160749" y="61847"/>
                    </a:cubicBezTo>
                    <a:cubicBezTo>
                      <a:pt x="160749" y="73212"/>
                      <a:pt x="158371" y="83863"/>
                      <a:pt x="153587" y="93828"/>
                    </a:cubicBezTo>
                    <a:cubicBezTo>
                      <a:pt x="148803" y="103792"/>
                      <a:pt x="139526" y="115157"/>
                      <a:pt x="125808" y="127896"/>
                    </a:cubicBezTo>
                    <a:lnTo>
                      <a:pt x="77705" y="173304"/>
                    </a:lnTo>
                    <a:lnTo>
                      <a:pt x="167648" y="173304"/>
                    </a:lnTo>
                    <a:close/>
                  </a:path>
                </a:pathLst>
              </a:custGeom>
              <a:solidFill>
                <a:srgbClr val="FFFFFF"/>
              </a:solidFill>
              <a:ln w="2640" cap="flat">
                <a:noFill/>
                <a:prstDash val="solid"/>
                <a:miter/>
              </a:ln>
            </p:spPr>
            <p:txBody>
              <a:bodyPr rtlCol="0" anchor="ctr"/>
              <a:lstStyle/>
              <a:p>
                <a:endParaRPr lang="en-US"/>
              </a:p>
            </p:txBody>
          </p:sp>
        </p:grpSp>
        <p:sp>
          <p:nvSpPr>
            <p:cNvPr id="15" name="TextBox 14">
              <a:extLst>
                <a:ext uri="{FF2B5EF4-FFF2-40B4-BE49-F238E27FC236}">
                  <a16:creationId xmlns:a16="http://schemas.microsoft.com/office/drawing/2014/main" id="{BE838FA8-DAE5-4B8F-896F-711D2F726FA3}"/>
                </a:ext>
              </a:extLst>
            </p:cNvPr>
            <p:cNvSpPr txBox="1"/>
            <p:nvPr/>
          </p:nvSpPr>
          <p:spPr>
            <a:xfrm>
              <a:off x="5350702" y="3713910"/>
              <a:ext cx="1551407" cy="646331"/>
            </a:xfrm>
            <a:prstGeom prst="rect">
              <a:avLst/>
            </a:prstGeom>
            <a:noFill/>
          </p:spPr>
          <p:txBody>
            <a:bodyPr wrap="square" rtlCol="0">
              <a:spAutoFit/>
            </a:bodyPr>
            <a:lstStyle/>
            <a:p>
              <a:pPr algn="ctr"/>
              <a:r>
                <a:rPr lang="pt-BR" dirty="0">
                  <a:solidFill>
                    <a:schemeClr val="tx2"/>
                  </a:solidFill>
                  <a:latin typeface="Fz Poppins ExtBd" pitchFamily="2" charset="0"/>
                  <a:cs typeface="Fz Poppins ExtBd" pitchFamily="2" charset="0"/>
                </a:rPr>
                <a:t>Tổng quan công nghệ</a:t>
              </a:r>
            </a:p>
          </p:txBody>
        </p:sp>
        <p:pic>
          <p:nvPicPr>
            <p:cNvPr id="16" name="Graphic 15">
              <a:extLst>
                <a:ext uri="{FF2B5EF4-FFF2-40B4-BE49-F238E27FC236}">
                  <a16:creationId xmlns:a16="http://schemas.microsoft.com/office/drawing/2014/main" id="{B686A844-A6F5-481E-B703-359EC4DA4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57073" y="2551671"/>
              <a:ext cx="738664" cy="738664"/>
            </a:xfrm>
            <a:prstGeom prst="rect">
              <a:avLst/>
            </a:prstGeom>
          </p:spPr>
        </p:pic>
      </p:grpSp>
      <p:grpSp>
        <p:nvGrpSpPr>
          <p:cNvPr id="23" name="Group 22">
            <a:extLst>
              <a:ext uri="{FF2B5EF4-FFF2-40B4-BE49-F238E27FC236}">
                <a16:creationId xmlns:a16="http://schemas.microsoft.com/office/drawing/2014/main" id="{A14F1B57-AFC1-4125-A4E7-2AC6142D074B}"/>
              </a:ext>
            </a:extLst>
          </p:cNvPr>
          <p:cNvGrpSpPr/>
          <p:nvPr/>
        </p:nvGrpSpPr>
        <p:grpSpPr>
          <a:xfrm>
            <a:off x="7816509" y="2264480"/>
            <a:ext cx="1797464" cy="2329040"/>
            <a:chOff x="7544892" y="3465916"/>
            <a:chExt cx="1797464" cy="2329040"/>
          </a:xfrm>
        </p:grpSpPr>
        <p:sp>
          <p:nvSpPr>
            <p:cNvPr id="26" name="Freeform: Shape 25">
              <a:extLst>
                <a:ext uri="{FF2B5EF4-FFF2-40B4-BE49-F238E27FC236}">
                  <a16:creationId xmlns:a16="http://schemas.microsoft.com/office/drawing/2014/main" id="{3C4671AB-7735-49C1-BF82-01C0C3AC6244}"/>
                </a:ext>
              </a:extLst>
            </p:cNvPr>
            <p:cNvSpPr/>
            <p:nvPr/>
          </p:nvSpPr>
          <p:spPr>
            <a:xfrm>
              <a:off x="7767822" y="3465916"/>
              <a:ext cx="1574534" cy="2329040"/>
            </a:xfrm>
            <a:custGeom>
              <a:avLst/>
              <a:gdLst>
                <a:gd name="connsiteX0" fmla="*/ 1574481 w 1574534"/>
                <a:gd name="connsiteY0" fmla="*/ 24078 h 2329040"/>
                <a:gd name="connsiteX1" fmla="*/ 1187885 w 1574534"/>
                <a:gd name="connsiteY1" fmla="*/ 32483 h 2329040"/>
                <a:gd name="connsiteX2" fmla="*/ 801315 w 1574534"/>
                <a:gd name="connsiteY2" fmla="*/ 39328 h 2329040"/>
                <a:gd name="connsiteX3" fmla="*/ 414745 w 1574534"/>
                <a:gd name="connsiteY3" fmla="*/ 44244 h 2329040"/>
                <a:gd name="connsiteX4" fmla="*/ 28175 w 1574534"/>
                <a:gd name="connsiteY4" fmla="*/ 47971 h 2329040"/>
                <a:gd name="connsiteX5" fmla="*/ 52068 w 1574534"/>
                <a:gd name="connsiteY5" fmla="*/ 24078 h 2329040"/>
                <a:gd name="connsiteX6" fmla="*/ 55292 w 1574534"/>
                <a:gd name="connsiteY6" fmla="*/ 594260 h 2329040"/>
                <a:gd name="connsiteX7" fmla="*/ 56402 w 1574534"/>
                <a:gd name="connsiteY7" fmla="*/ 1164441 h 2329040"/>
                <a:gd name="connsiteX8" fmla="*/ 55319 w 1574534"/>
                <a:gd name="connsiteY8" fmla="*/ 1734623 h 2329040"/>
                <a:gd name="connsiteX9" fmla="*/ 52147 w 1574534"/>
                <a:gd name="connsiteY9" fmla="*/ 2304804 h 2329040"/>
                <a:gd name="connsiteX10" fmla="*/ 28201 w 1574534"/>
                <a:gd name="connsiteY10" fmla="*/ 2280858 h 2329040"/>
                <a:gd name="connsiteX11" fmla="*/ 414771 w 1574534"/>
                <a:gd name="connsiteY11" fmla="*/ 2284585 h 2329040"/>
                <a:gd name="connsiteX12" fmla="*/ 801341 w 1574534"/>
                <a:gd name="connsiteY12" fmla="*/ 2289501 h 2329040"/>
                <a:gd name="connsiteX13" fmla="*/ 1187911 w 1574534"/>
                <a:gd name="connsiteY13" fmla="*/ 2296373 h 2329040"/>
                <a:gd name="connsiteX14" fmla="*/ 1574508 w 1574534"/>
                <a:gd name="connsiteY14" fmla="*/ 2304831 h 2329040"/>
                <a:gd name="connsiteX15" fmla="*/ 1187911 w 1574534"/>
                <a:gd name="connsiteY15" fmla="*/ 2313288 h 2329040"/>
                <a:gd name="connsiteX16" fmla="*/ 801341 w 1574534"/>
                <a:gd name="connsiteY16" fmla="*/ 2320160 h 2329040"/>
                <a:gd name="connsiteX17" fmla="*/ 414771 w 1574534"/>
                <a:gd name="connsiteY17" fmla="*/ 2325076 h 2329040"/>
                <a:gd name="connsiteX18" fmla="*/ 28201 w 1574534"/>
                <a:gd name="connsiteY18" fmla="*/ 2328803 h 2329040"/>
                <a:gd name="connsiteX19" fmla="*/ 4387 w 1574534"/>
                <a:gd name="connsiteY19" fmla="*/ 2329041 h 2329040"/>
                <a:gd name="connsiteX20" fmla="*/ 4255 w 1574534"/>
                <a:gd name="connsiteY20" fmla="*/ 2304857 h 2329040"/>
                <a:gd name="connsiteX21" fmla="*/ 1083 w 1574534"/>
                <a:gd name="connsiteY21" fmla="*/ 1734675 h 2329040"/>
                <a:gd name="connsiteX22" fmla="*/ 0 w 1574534"/>
                <a:gd name="connsiteY22" fmla="*/ 1164494 h 2329040"/>
                <a:gd name="connsiteX23" fmla="*/ 1110 w 1574534"/>
                <a:gd name="connsiteY23" fmla="*/ 594312 h 2329040"/>
                <a:gd name="connsiteX24" fmla="*/ 4335 w 1574534"/>
                <a:gd name="connsiteY24" fmla="*/ 24131 h 2329040"/>
                <a:gd name="connsiteX25" fmla="*/ 4467 w 1574534"/>
                <a:gd name="connsiteY25" fmla="*/ 0 h 2329040"/>
                <a:gd name="connsiteX26" fmla="*/ 28227 w 1574534"/>
                <a:gd name="connsiteY26" fmla="*/ 238 h 2329040"/>
                <a:gd name="connsiteX27" fmla="*/ 414798 w 1574534"/>
                <a:gd name="connsiteY27" fmla="*/ 3965 h 2329040"/>
                <a:gd name="connsiteX28" fmla="*/ 801368 w 1574534"/>
                <a:gd name="connsiteY28" fmla="*/ 8881 h 2329040"/>
                <a:gd name="connsiteX29" fmla="*/ 1187938 w 1574534"/>
                <a:gd name="connsiteY29" fmla="*/ 15726 h 2329040"/>
                <a:gd name="connsiteX30" fmla="*/ 1574534 w 1574534"/>
                <a:gd name="connsiteY30" fmla="*/ 24131 h 232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74534" h="2329040">
                  <a:moveTo>
                    <a:pt x="1574481" y="24078"/>
                  </a:moveTo>
                  <a:cubicBezTo>
                    <a:pt x="1445607" y="27646"/>
                    <a:pt x="1316759" y="30236"/>
                    <a:pt x="1187885" y="32483"/>
                  </a:cubicBezTo>
                  <a:lnTo>
                    <a:pt x="801315" y="39328"/>
                  </a:lnTo>
                  <a:lnTo>
                    <a:pt x="414745" y="44244"/>
                  </a:lnTo>
                  <a:lnTo>
                    <a:pt x="28175" y="47971"/>
                  </a:lnTo>
                  <a:lnTo>
                    <a:pt x="52068" y="24078"/>
                  </a:lnTo>
                  <a:lnTo>
                    <a:pt x="55292" y="594260"/>
                  </a:lnTo>
                  <a:lnTo>
                    <a:pt x="56402" y="1164441"/>
                  </a:lnTo>
                  <a:lnTo>
                    <a:pt x="55319" y="1734623"/>
                  </a:lnTo>
                  <a:lnTo>
                    <a:pt x="52147" y="2304804"/>
                  </a:lnTo>
                  <a:lnTo>
                    <a:pt x="28201" y="2280858"/>
                  </a:lnTo>
                  <a:lnTo>
                    <a:pt x="414771" y="2284585"/>
                  </a:lnTo>
                  <a:lnTo>
                    <a:pt x="801341" y="2289501"/>
                  </a:lnTo>
                  <a:lnTo>
                    <a:pt x="1187911" y="2296373"/>
                  </a:lnTo>
                  <a:cubicBezTo>
                    <a:pt x="1316786" y="2298646"/>
                    <a:pt x="1445633" y="2301236"/>
                    <a:pt x="1574508" y="2304831"/>
                  </a:cubicBezTo>
                  <a:cubicBezTo>
                    <a:pt x="1445633" y="2308425"/>
                    <a:pt x="1316786" y="2311015"/>
                    <a:pt x="1187911" y="2313288"/>
                  </a:cubicBezTo>
                  <a:lnTo>
                    <a:pt x="801341" y="2320160"/>
                  </a:lnTo>
                  <a:lnTo>
                    <a:pt x="414771" y="2325076"/>
                  </a:lnTo>
                  <a:lnTo>
                    <a:pt x="28201" y="2328803"/>
                  </a:lnTo>
                  <a:lnTo>
                    <a:pt x="4387" y="2329041"/>
                  </a:lnTo>
                  <a:lnTo>
                    <a:pt x="4255" y="2304857"/>
                  </a:lnTo>
                  <a:lnTo>
                    <a:pt x="1083" y="1734675"/>
                  </a:lnTo>
                  <a:lnTo>
                    <a:pt x="0" y="1164494"/>
                  </a:lnTo>
                  <a:lnTo>
                    <a:pt x="1110" y="594312"/>
                  </a:lnTo>
                  <a:lnTo>
                    <a:pt x="4335" y="24131"/>
                  </a:lnTo>
                  <a:lnTo>
                    <a:pt x="4467" y="0"/>
                  </a:lnTo>
                  <a:lnTo>
                    <a:pt x="28227" y="238"/>
                  </a:lnTo>
                  <a:lnTo>
                    <a:pt x="414798" y="3965"/>
                  </a:lnTo>
                  <a:lnTo>
                    <a:pt x="801368" y="8881"/>
                  </a:lnTo>
                  <a:lnTo>
                    <a:pt x="1187938" y="15726"/>
                  </a:lnTo>
                  <a:cubicBezTo>
                    <a:pt x="1316812" y="17973"/>
                    <a:pt x="1445660" y="20563"/>
                    <a:pt x="1574534" y="24131"/>
                  </a:cubicBezTo>
                  <a:close/>
                </a:path>
              </a:pathLst>
            </a:custGeom>
            <a:solidFill>
              <a:schemeClr val="tx2"/>
            </a:solidFill>
            <a:ln w="264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5788989-DB2D-4D94-AB33-BA2EB90A5A5A}"/>
                </a:ext>
              </a:extLst>
            </p:cNvPr>
            <p:cNvSpPr/>
            <p:nvPr/>
          </p:nvSpPr>
          <p:spPr>
            <a:xfrm rot="2700000">
              <a:off x="7544892" y="4379286"/>
              <a:ext cx="502176" cy="502176"/>
            </a:xfrm>
            <a:custGeom>
              <a:avLst/>
              <a:gdLst>
                <a:gd name="connsiteX0" fmla="*/ 0 w 502176"/>
                <a:gd name="connsiteY0" fmla="*/ 0 h 502176"/>
                <a:gd name="connsiteX1" fmla="*/ 502176 w 502176"/>
                <a:gd name="connsiteY1" fmla="*/ 0 h 502176"/>
                <a:gd name="connsiteX2" fmla="*/ 502176 w 502176"/>
                <a:gd name="connsiteY2" fmla="*/ 502176 h 502176"/>
                <a:gd name="connsiteX3" fmla="*/ 0 w 502176"/>
                <a:gd name="connsiteY3" fmla="*/ 502176 h 502176"/>
              </a:gdLst>
              <a:ahLst/>
              <a:cxnLst>
                <a:cxn ang="0">
                  <a:pos x="connsiteX0" y="connsiteY0"/>
                </a:cxn>
                <a:cxn ang="0">
                  <a:pos x="connsiteX1" y="connsiteY1"/>
                </a:cxn>
                <a:cxn ang="0">
                  <a:pos x="connsiteX2" y="connsiteY2"/>
                </a:cxn>
                <a:cxn ang="0">
                  <a:pos x="connsiteX3" y="connsiteY3"/>
                </a:cxn>
              </a:cxnLst>
              <a:rect l="l" t="t" r="r" b="b"/>
              <a:pathLst>
                <a:path w="502176" h="502176">
                  <a:moveTo>
                    <a:pt x="0" y="0"/>
                  </a:moveTo>
                  <a:lnTo>
                    <a:pt x="502176" y="0"/>
                  </a:lnTo>
                  <a:lnTo>
                    <a:pt x="502176" y="502176"/>
                  </a:lnTo>
                  <a:lnTo>
                    <a:pt x="0" y="502176"/>
                  </a:lnTo>
                  <a:close/>
                </a:path>
              </a:pathLst>
            </a:custGeom>
            <a:solidFill>
              <a:schemeClr val="tx2"/>
            </a:solidFill>
            <a:ln w="2640" cap="flat">
              <a:noFill/>
              <a:prstDash val="solid"/>
              <a:miter/>
            </a:ln>
          </p:spPr>
          <p:txBody>
            <a:bodyPr rtlCol="0" anchor="ctr"/>
            <a:lstStyle/>
            <a:p>
              <a:endParaRPr lang="en-US"/>
            </a:p>
          </p:txBody>
        </p:sp>
        <p:grpSp>
          <p:nvGrpSpPr>
            <p:cNvPr id="28" name="Graphic 8">
              <a:extLst>
                <a:ext uri="{FF2B5EF4-FFF2-40B4-BE49-F238E27FC236}">
                  <a16:creationId xmlns:a16="http://schemas.microsoft.com/office/drawing/2014/main" id="{BB5D06EC-E0F1-4A62-95E5-E4B415D5061C}"/>
                </a:ext>
              </a:extLst>
            </p:cNvPr>
            <p:cNvGrpSpPr/>
            <p:nvPr/>
          </p:nvGrpSpPr>
          <p:grpSpPr>
            <a:xfrm>
              <a:off x="7597822" y="4518716"/>
              <a:ext cx="348404" cy="216358"/>
              <a:chOff x="7597822" y="4518716"/>
              <a:chExt cx="348404" cy="216358"/>
            </a:xfrm>
            <a:solidFill>
              <a:srgbClr val="FFFFFF"/>
            </a:solidFill>
          </p:grpSpPr>
          <p:sp>
            <p:nvSpPr>
              <p:cNvPr id="29" name="Freeform: Shape 28">
                <a:extLst>
                  <a:ext uri="{FF2B5EF4-FFF2-40B4-BE49-F238E27FC236}">
                    <a16:creationId xmlns:a16="http://schemas.microsoft.com/office/drawing/2014/main" id="{D530590F-A4D9-43B6-B53A-EDBA8CC3D357}"/>
                  </a:ext>
                </a:extLst>
              </p:cNvPr>
              <p:cNvSpPr/>
              <p:nvPr/>
            </p:nvSpPr>
            <p:spPr>
              <a:xfrm>
                <a:off x="7597822" y="4518716"/>
                <a:ext cx="179250" cy="216358"/>
              </a:xfrm>
              <a:custGeom>
                <a:avLst/>
                <a:gdLst>
                  <a:gd name="connsiteX0" fmla="*/ 43319 w 179250"/>
                  <a:gd name="connsiteY0" fmla="*/ 203514 h 216358"/>
                  <a:gd name="connsiteX1" fmla="*/ 11497 w 179250"/>
                  <a:gd name="connsiteY1" fmla="*/ 166300 h 216358"/>
                  <a:gd name="connsiteX2" fmla="*/ 0 w 179250"/>
                  <a:gd name="connsiteY2" fmla="*/ 108179 h 216358"/>
                  <a:gd name="connsiteX3" fmla="*/ 11497 w 179250"/>
                  <a:gd name="connsiteY3" fmla="*/ 50059 h 216358"/>
                  <a:gd name="connsiteX4" fmla="*/ 43319 w 179250"/>
                  <a:gd name="connsiteY4" fmla="*/ 12845 h 216358"/>
                  <a:gd name="connsiteX5" fmla="*/ 89625 w 179250"/>
                  <a:gd name="connsiteY5" fmla="*/ 0 h 216358"/>
                  <a:gd name="connsiteX6" fmla="*/ 135931 w 179250"/>
                  <a:gd name="connsiteY6" fmla="*/ 12845 h 216358"/>
                  <a:gd name="connsiteX7" fmla="*/ 167753 w 179250"/>
                  <a:gd name="connsiteY7" fmla="*/ 50059 h 216358"/>
                  <a:gd name="connsiteX8" fmla="*/ 179251 w 179250"/>
                  <a:gd name="connsiteY8" fmla="*/ 108179 h 216358"/>
                  <a:gd name="connsiteX9" fmla="*/ 167753 w 179250"/>
                  <a:gd name="connsiteY9" fmla="*/ 166300 h 216358"/>
                  <a:gd name="connsiteX10" fmla="*/ 135931 w 179250"/>
                  <a:gd name="connsiteY10" fmla="*/ 203514 h 216358"/>
                  <a:gd name="connsiteX11" fmla="*/ 89625 w 179250"/>
                  <a:gd name="connsiteY11" fmla="*/ 216359 h 216358"/>
                  <a:gd name="connsiteX12" fmla="*/ 43319 w 179250"/>
                  <a:gd name="connsiteY12" fmla="*/ 203514 h 216358"/>
                  <a:gd name="connsiteX13" fmla="*/ 119677 w 179250"/>
                  <a:gd name="connsiteY13" fmla="*/ 158978 h 216358"/>
                  <a:gd name="connsiteX14" fmla="*/ 130592 w 179250"/>
                  <a:gd name="connsiteY14" fmla="*/ 108179 h 216358"/>
                  <a:gd name="connsiteX15" fmla="*/ 119677 w 179250"/>
                  <a:gd name="connsiteY15" fmla="*/ 57380 h 216358"/>
                  <a:gd name="connsiteX16" fmla="*/ 89652 w 179250"/>
                  <a:gd name="connsiteY16" fmla="*/ 40941 h 216358"/>
                  <a:gd name="connsiteX17" fmla="*/ 59918 w 179250"/>
                  <a:gd name="connsiteY17" fmla="*/ 57380 h 216358"/>
                  <a:gd name="connsiteX18" fmla="*/ 49002 w 179250"/>
                  <a:gd name="connsiteY18" fmla="*/ 108179 h 216358"/>
                  <a:gd name="connsiteX19" fmla="*/ 59918 w 179250"/>
                  <a:gd name="connsiteY19" fmla="*/ 158978 h 216358"/>
                  <a:gd name="connsiteX20" fmla="*/ 89652 w 179250"/>
                  <a:gd name="connsiteY20" fmla="*/ 175418 h 216358"/>
                  <a:gd name="connsiteX21" fmla="*/ 119677 w 179250"/>
                  <a:gd name="connsiteY21" fmla="*/ 158978 h 21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250" h="216358">
                    <a:moveTo>
                      <a:pt x="43319" y="203514"/>
                    </a:moveTo>
                    <a:cubicBezTo>
                      <a:pt x="29761" y="194950"/>
                      <a:pt x="19162" y="182528"/>
                      <a:pt x="11497" y="166300"/>
                    </a:cubicBezTo>
                    <a:cubicBezTo>
                      <a:pt x="3833" y="150045"/>
                      <a:pt x="0" y="130698"/>
                      <a:pt x="0" y="108179"/>
                    </a:cubicBezTo>
                    <a:cubicBezTo>
                      <a:pt x="0" y="85661"/>
                      <a:pt x="3833" y="66314"/>
                      <a:pt x="11497" y="50059"/>
                    </a:cubicBezTo>
                    <a:cubicBezTo>
                      <a:pt x="19162" y="33831"/>
                      <a:pt x="29787" y="21409"/>
                      <a:pt x="43319" y="12845"/>
                    </a:cubicBezTo>
                    <a:cubicBezTo>
                      <a:pt x="56852" y="4282"/>
                      <a:pt x="72313" y="0"/>
                      <a:pt x="89625" y="0"/>
                    </a:cubicBezTo>
                    <a:cubicBezTo>
                      <a:pt x="106937" y="0"/>
                      <a:pt x="122399" y="4282"/>
                      <a:pt x="135931" y="12845"/>
                    </a:cubicBezTo>
                    <a:cubicBezTo>
                      <a:pt x="149464" y="21409"/>
                      <a:pt x="160089" y="33831"/>
                      <a:pt x="167753" y="50059"/>
                    </a:cubicBezTo>
                    <a:cubicBezTo>
                      <a:pt x="175418" y="66314"/>
                      <a:pt x="179251" y="85661"/>
                      <a:pt x="179251" y="108179"/>
                    </a:cubicBezTo>
                    <a:cubicBezTo>
                      <a:pt x="179251" y="130698"/>
                      <a:pt x="175418" y="150071"/>
                      <a:pt x="167753" y="166300"/>
                    </a:cubicBezTo>
                    <a:cubicBezTo>
                      <a:pt x="160089" y="182528"/>
                      <a:pt x="149464" y="194950"/>
                      <a:pt x="135931" y="203514"/>
                    </a:cubicBezTo>
                    <a:cubicBezTo>
                      <a:pt x="122373" y="212077"/>
                      <a:pt x="106937" y="216359"/>
                      <a:pt x="89625" y="216359"/>
                    </a:cubicBezTo>
                    <a:cubicBezTo>
                      <a:pt x="72313" y="216359"/>
                      <a:pt x="56852" y="212077"/>
                      <a:pt x="43319" y="203514"/>
                    </a:cubicBezTo>
                    <a:close/>
                    <a:moveTo>
                      <a:pt x="119677" y="158978"/>
                    </a:moveTo>
                    <a:cubicBezTo>
                      <a:pt x="126945" y="148010"/>
                      <a:pt x="130592" y="131094"/>
                      <a:pt x="130592" y="108179"/>
                    </a:cubicBezTo>
                    <a:cubicBezTo>
                      <a:pt x="130592" y="85264"/>
                      <a:pt x="126945" y="68349"/>
                      <a:pt x="119677" y="57380"/>
                    </a:cubicBezTo>
                    <a:cubicBezTo>
                      <a:pt x="112408" y="46438"/>
                      <a:pt x="102391" y="40941"/>
                      <a:pt x="89652" y="40941"/>
                    </a:cubicBezTo>
                    <a:cubicBezTo>
                      <a:pt x="76912" y="40941"/>
                      <a:pt x="67186" y="46412"/>
                      <a:pt x="59918" y="57380"/>
                    </a:cubicBezTo>
                    <a:cubicBezTo>
                      <a:pt x="52649" y="68322"/>
                      <a:pt x="49002" y="85264"/>
                      <a:pt x="49002" y="108179"/>
                    </a:cubicBezTo>
                    <a:cubicBezTo>
                      <a:pt x="49002" y="131094"/>
                      <a:pt x="52623" y="148010"/>
                      <a:pt x="59918" y="158978"/>
                    </a:cubicBezTo>
                    <a:cubicBezTo>
                      <a:pt x="67186" y="169921"/>
                      <a:pt x="77097" y="175418"/>
                      <a:pt x="89652" y="175418"/>
                    </a:cubicBezTo>
                    <a:cubicBezTo>
                      <a:pt x="102206" y="175418"/>
                      <a:pt x="112408" y="169947"/>
                      <a:pt x="119677" y="158978"/>
                    </a:cubicBezTo>
                    <a:close/>
                  </a:path>
                </a:pathLst>
              </a:custGeom>
              <a:solidFill>
                <a:srgbClr val="FFFFFF"/>
              </a:solidFill>
              <a:ln w="264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1928885-0084-4779-B31C-56ECE7C39906}"/>
                  </a:ext>
                </a:extLst>
              </p:cNvPr>
              <p:cNvSpPr/>
              <p:nvPr/>
            </p:nvSpPr>
            <p:spPr>
              <a:xfrm>
                <a:off x="7779795" y="4522257"/>
                <a:ext cx="166432" cy="212790"/>
              </a:xfrm>
              <a:custGeom>
                <a:avLst/>
                <a:gdLst>
                  <a:gd name="connsiteX0" fmla="*/ 151790 w 166432"/>
                  <a:gd name="connsiteY0" fmla="*/ 105668 h 212790"/>
                  <a:gd name="connsiteX1" fmla="*/ 166432 w 166432"/>
                  <a:gd name="connsiteY1" fmla="*/ 145261 h 212790"/>
                  <a:gd name="connsiteX2" fmla="*/ 156864 w 166432"/>
                  <a:gd name="connsiteY2" fmla="*/ 178880 h 212790"/>
                  <a:gd name="connsiteX3" fmla="*/ 127738 w 166432"/>
                  <a:gd name="connsiteY3" fmla="*/ 203540 h 212790"/>
                  <a:gd name="connsiteX4" fmla="*/ 79793 w 166432"/>
                  <a:gd name="connsiteY4" fmla="*/ 212791 h 212790"/>
                  <a:gd name="connsiteX5" fmla="*/ 36316 w 166432"/>
                  <a:gd name="connsiteY5" fmla="*/ 206976 h 212790"/>
                  <a:gd name="connsiteX6" fmla="*/ 0 w 166432"/>
                  <a:gd name="connsiteY6" fmla="*/ 190378 h 212790"/>
                  <a:gd name="connsiteX7" fmla="*/ 18818 w 166432"/>
                  <a:gd name="connsiteY7" fmla="*/ 153322 h 212790"/>
                  <a:gd name="connsiteX8" fmla="*/ 46465 w 166432"/>
                  <a:gd name="connsiteY8" fmla="*/ 167225 h 212790"/>
                  <a:gd name="connsiteX9" fmla="*/ 78604 w 166432"/>
                  <a:gd name="connsiteY9" fmla="*/ 172141 h 212790"/>
                  <a:gd name="connsiteX10" fmla="*/ 107281 w 166432"/>
                  <a:gd name="connsiteY10" fmla="*/ 165110 h 212790"/>
                  <a:gd name="connsiteX11" fmla="*/ 117747 w 166432"/>
                  <a:gd name="connsiteY11" fmla="*/ 145235 h 212790"/>
                  <a:gd name="connsiteX12" fmla="*/ 78604 w 166432"/>
                  <a:gd name="connsiteY12" fmla="*/ 119544 h 212790"/>
                  <a:gd name="connsiteX13" fmla="*/ 56482 w 166432"/>
                  <a:gd name="connsiteY13" fmla="*/ 119544 h 212790"/>
                  <a:gd name="connsiteX14" fmla="*/ 56482 w 166432"/>
                  <a:gd name="connsiteY14" fmla="*/ 87564 h 212790"/>
                  <a:gd name="connsiteX15" fmla="*/ 99510 w 166432"/>
                  <a:gd name="connsiteY15" fmla="*/ 38853 h 212790"/>
                  <a:gd name="connsiteX16" fmla="*/ 10467 w 166432"/>
                  <a:gd name="connsiteY16" fmla="*/ 38853 h 212790"/>
                  <a:gd name="connsiteX17" fmla="*/ 10467 w 166432"/>
                  <a:gd name="connsiteY17" fmla="*/ 0 h 212790"/>
                  <a:gd name="connsiteX18" fmla="*/ 156891 w 166432"/>
                  <a:gd name="connsiteY18" fmla="*/ 0 h 212790"/>
                  <a:gd name="connsiteX19" fmla="*/ 156891 w 166432"/>
                  <a:gd name="connsiteY19" fmla="*/ 31373 h 212790"/>
                  <a:gd name="connsiteX20" fmla="*/ 109686 w 166432"/>
                  <a:gd name="connsiteY20" fmla="*/ 85159 h 212790"/>
                  <a:gd name="connsiteX21" fmla="*/ 151816 w 166432"/>
                  <a:gd name="connsiteY21" fmla="*/ 105616 h 21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6432" h="212790">
                    <a:moveTo>
                      <a:pt x="151790" y="105668"/>
                    </a:moveTo>
                    <a:cubicBezTo>
                      <a:pt x="161542" y="116346"/>
                      <a:pt x="166432" y="129535"/>
                      <a:pt x="166432" y="145261"/>
                    </a:cubicBezTo>
                    <a:cubicBezTo>
                      <a:pt x="166432" y="157419"/>
                      <a:pt x="163234" y="168625"/>
                      <a:pt x="156864" y="178880"/>
                    </a:cubicBezTo>
                    <a:cubicBezTo>
                      <a:pt x="150494" y="189135"/>
                      <a:pt x="140768" y="197355"/>
                      <a:pt x="127738" y="203540"/>
                    </a:cubicBezTo>
                    <a:cubicBezTo>
                      <a:pt x="114681" y="209725"/>
                      <a:pt x="98691" y="212791"/>
                      <a:pt x="79793" y="212791"/>
                    </a:cubicBezTo>
                    <a:cubicBezTo>
                      <a:pt x="65045" y="212791"/>
                      <a:pt x="50561" y="210861"/>
                      <a:pt x="36316" y="206976"/>
                    </a:cubicBezTo>
                    <a:cubicBezTo>
                      <a:pt x="22070" y="203091"/>
                      <a:pt x="9964" y="197540"/>
                      <a:pt x="0" y="190378"/>
                    </a:cubicBezTo>
                    <a:lnTo>
                      <a:pt x="18818" y="153322"/>
                    </a:lnTo>
                    <a:cubicBezTo>
                      <a:pt x="26774" y="159322"/>
                      <a:pt x="35998" y="163947"/>
                      <a:pt x="46465" y="167225"/>
                    </a:cubicBezTo>
                    <a:cubicBezTo>
                      <a:pt x="56931" y="170502"/>
                      <a:pt x="67635" y="172141"/>
                      <a:pt x="78604" y="172141"/>
                    </a:cubicBezTo>
                    <a:cubicBezTo>
                      <a:pt x="90762" y="172141"/>
                      <a:pt x="100303" y="169788"/>
                      <a:pt x="107281" y="165110"/>
                    </a:cubicBezTo>
                    <a:cubicBezTo>
                      <a:pt x="114259" y="160432"/>
                      <a:pt x="117747" y="153798"/>
                      <a:pt x="117747" y="145235"/>
                    </a:cubicBezTo>
                    <a:cubicBezTo>
                      <a:pt x="117747" y="128108"/>
                      <a:pt x="104691" y="119544"/>
                      <a:pt x="78604" y="119544"/>
                    </a:cubicBezTo>
                    <a:lnTo>
                      <a:pt x="56482" y="119544"/>
                    </a:lnTo>
                    <a:lnTo>
                      <a:pt x="56482" y="87564"/>
                    </a:lnTo>
                    <a:lnTo>
                      <a:pt x="99510" y="38853"/>
                    </a:lnTo>
                    <a:lnTo>
                      <a:pt x="10467" y="38853"/>
                    </a:lnTo>
                    <a:lnTo>
                      <a:pt x="10467" y="0"/>
                    </a:lnTo>
                    <a:lnTo>
                      <a:pt x="156891" y="0"/>
                    </a:lnTo>
                    <a:lnTo>
                      <a:pt x="156891" y="31373"/>
                    </a:lnTo>
                    <a:lnTo>
                      <a:pt x="109686" y="85159"/>
                    </a:lnTo>
                    <a:cubicBezTo>
                      <a:pt x="128002" y="88145"/>
                      <a:pt x="142063" y="94964"/>
                      <a:pt x="151816" y="105616"/>
                    </a:cubicBezTo>
                    <a:close/>
                  </a:path>
                </a:pathLst>
              </a:custGeom>
              <a:solidFill>
                <a:srgbClr val="FFFFFF"/>
              </a:solidFill>
              <a:ln w="2640" cap="flat">
                <a:noFill/>
                <a:prstDash val="solid"/>
                <a:miter/>
              </a:ln>
            </p:spPr>
            <p:txBody>
              <a:bodyPr rtlCol="0" anchor="ctr"/>
              <a:lstStyle/>
              <a:p>
                <a:endParaRPr lang="en-US"/>
              </a:p>
            </p:txBody>
          </p:sp>
        </p:grpSp>
      </p:grpSp>
      <p:sp>
        <p:nvSpPr>
          <p:cNvPr id="24" name="TextBox 23">
            <a:extLst>
              <a:ext uri="{FF2B5EF4-FFF2-40B4-BE49-F238E27FC236}">
                <a16:creationId xmlns:a16="http://schemas.microsoft.com/office/drawing/2014/main" id="{B09ED23C-7D3D-4040-958E-9F2B3A49166F}"/>
              </a:ext>
            </a:extLst>
          </p:cNvPr>
          <p:cNvSpPr txBox="1"/>
          <p:nvPr/>
        </p:nvSpPr>
        <p:spPr>
          <a:xfrm>
            <a:off x="8134628" y="3713910"/>
            <a:ext cx="1909639" cy="646331"/>
          </a:xfrm>
          <a:prstGeom prst="rect">
            <a:avLst/>
          </a:prstGeom>
          <a:noFill/>
        </p:spPr>
        <p:txBody>
          <a:bodyPr wrap="square" rtlCol="0">
            <a:spAutoFit/>
          </a:bodyPr>
          <a:lstStyle/>
          <a:p>
            <a:pPr algn="ctr"/>
            <a:r>
              <a:rPr lang="pt-BR" dirty="0">
                <a:solidFill>
                  <a:schemeClr val="tx2"/>
                </a:solidFill>
                <a:latin typeface="Fz Poppins ExtBd" pitchFamily="2" charset="0"/>
                <a:cs typeface="Fz Poppins ExtBd" pitchFamily="2" charset="0"/>
              </a:rPr>
              <a:t>Hiện thực hóa và Demo</a:t>
            </a:r>
          </a:p>
        </p:txBody>
      </p:sp>
      <p:pic>
        <p:nvPicPr>
          <p:cNvPr id="25" name="Graphic 24">
            <a:extLst>
              <a:ext uri="{FF2B5EF4-FFF2-40B4-BE49-F238E27FC236}">
                <a16:creationId xmlns:a16="http://schemas.microsoft.com/office/drawing/2014/main" id="{2B766B95-BE62-446F-AA86-74C3E08667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15055" y="2565910"/>
            <a:ext cx="748783" cy="710186"/>
          </a:xfrm>
          <a:prstGeom prst="rect">
            <a:avLst/>
          </a:prstGeom>
        </p:spPr>
      </p:pic>
    </p:spTree>
    <p:extLst>
      <p:ext uri="{BB962C8B-B14F-4D97-AF65-F5344CB8AC3E}">
        <p14:creationId xmlns:p14="http://schemas.microsoft.com/office/powerpoint/2010/main" val="233537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A24D-FF0A-4114-97E9-17A9D8A7683D}"/>
              </a:ext>
            </a:extLst>
          </p:cNvPr>
          <p:cNvSpPr>
            <a:spLocks noGrp="1"/>
          </p:cNvSpPr>
          <p:nvPr>
            <p:ph type="title"/>
          </p:nvPr>
        </p:nvSpPr>
        <p:spPr/>
        <p:txBody>
          <a:bodyPr/>
          <a:lstStyle/>
          <a:p>
            <a:r>
              <a:rPr lang="en-US" dirty="0"/>
              <a:t>LÝ DO CHỌN ĐỀ TÀI</a:t>
            </a:r>
          </a:p>
        </p:txBody>
      </p:sp>
      <p:sp>
        <p:nvSpPr>
          <p:cNvPr id="3" name="Slide Number Placeholder 2">
            <a:extLst>
              <a:ext uri="{FF2B5EF4-FFF2-40B4-BE49-F238E27FC236}">
                <a16:creationId xmlns:a16="http://schemas.microsoft.com/office/drawing/2014/main" id="{4FD982BB-BCCA-4A0A-A5A6-B55B55A7B64A}"/>
              </a:ext>
            </a:extLst>
          </p:cNvPr>
          <p:cNvSpPr>
            <a:spLocks noGrp="1"/>
          </p:cNvSpPr>
          <p:nvPr>
            <p:ph type="sldNum" sz="quarter" idx="10"/>
          </p:nvPr>
        </p:nvSpPr>
        <p:spPr/>
        <p:txBody>
          <a:bodyPr/>
          <a:lstStyle/>
          <a:p>
            <a:fld id="{A8929BE4-9460-4FFC-82AB-40FA3E28D9A3}" type="slidenum">
              <a:rPr lang="en-US" smtClean="0"/>
              <a:pPr/>
              <a:t>3</a:t>
            </a:fld>
            <a:endParaRPr lang="en-US"/>
          </a:p>
        </p:txBody>
      </p:sp>
      <p:sp>
        <p:nvSpPr>
          <p:cNvPr id="33" name="Freeform: Shape 32">
            <a:extLst>
              <a:ext uri="{FF2B5EF4-FFF2-40B4-BE49-F238E27FC236}">
                <a16:creationId xmlns:a16="http://schemas.microsoft.com/office/drawing/2014/main" id="{D837E7C0-1655-4E87-94D5-1EF578808B55}"/>
              </a:ext>
            </a:extLst>
          </p:cNvPr>
          <p:cNvSpPr/>
          <p:nvPr/>
        </p:nvSpPr>
        <p:spPr>
          <a:xfrm>
            <a:off x="2797613" y="5380472"/>
            <a:ext cx="173774" cy="212410"/>
          </a:xfrm>
          <a:custGeom>
            <a:avLst/>
            <a:gdLst>
              <a:gd name="connsiteX0" fmla="*/ 49280 w 173774"/>
              <a:gd name="connsiteY0" fmla="*/ 133815 h 212410"/>
              <a:gd name="connsiteX1" fmla="*/ 49280 w 173774"/>
              <a:gd name="connsiteY1" fmla="*/ 212411 h 212410"/>
              <a:gd name="connsiteX2" fmla="*/ 0 w 173774"/>
              <a:gd name="connsiteY2" fmla="*/ 212411 h 212410"/>
              <a:gd name="connsiteX3" fmla="*/ 0 w 173774"/>
              <a:gd name="connsiteY3" fmla="*/ 0 h 212410"/>
              <a:gd name="connsiteX4" fmla="*/ 69098 w 173774"/>
              <a:gd name="connsiteY4" fmla="*/ 0 h 212410"/>
              <a:gd name="connsiteX5" fmla="*/ 108382 w 173774"/>
              <a:gd name="connsiteY5" fmla="*/ 4734 h 212410"/>
              <a:gd name="connsiteX6" fmla="*/ 134904 w 173774"/>
              <a:gd name="connsiteY6" fmla="*/ 17936 h 212410"/>
              <a:gd name="connsiteX7" fmla="*/ 149840 w 173774"/>
              <a:gd name="connsiteY7" fmla="*/ 37901 h 212410"/>
              <a:gd name="connsiteX8" fmla="*/ 154516 w 173774"/>
              <a:gd name="connsiteY8" fmla="*/ 62982 h 212410"/>
              <a:gd name="connsiteX9" fmla="*/ 151752 w 173774"/>
              <a:gd name="connsiteY9" fmla="*/ 82506 h 212410"/>
              <a:gd name="connsiteX10" fmla="*/ 143519 w 173774"/>
              <a:gd name="connsiteY10" fmla="*/ 99502 h 212410"/>
              <a:gd name="connsiteX11" fmla="*/ 130110 w 173774"/>
              <a:gd name="connsiteY11" fmla="*/ 113409 h 212410"/>
              <a:gd name="connsiteX12" fmla="*/ 111822 w 173774"/>
              <a:gd name="connsiteY12" fmla="*/ 123465 h 212410"/>
              <a:gd name="connsiteX13" fmla="*/ 121083 w 173774"/>
              <a:gd name="connsiteY13" fmla="*/ 129581 h 212410"/>
              <a:gd name="connsiteX14" fmla="*/ 128581 w 173774"/>
              <a:gd name="connsiteY14" fmla="*/ 138490 h 212410"/>
              <a:gd name="connsiteX15" fmla="*/ 173775 w 173774"/>
              <a:gd name="connsiteY15" fmla="*/ 212411 h 212410"/>
              <a:gd name="connsiteX16" fmla="*/ 129169 w 173774"/>
              <a:gd name="connsiteY16" fmla="*/ 212411 h 212410"/>
              <a:gd name="connsiteX17" fmla="*/ 111381 w 173774"/>
              <a:gd name="connsiteY17" fmla="*/ 203090 h 212410"/>
              <a:gd name="connsiteX18" fmla="*/ 76097 w 173774"/>
              <a:gd name="connsiteY18" fmla="*/ 141431 h 212410"/>
              <a:gd name="connsiteX19" fmla="*/ 70627 w 173774"/>
              <a:gd name="connsiteY19" fmla="*/ 135609 h 212410"/>
              <a:gd name="connsiteX20" fmla="*/ 61806 w 173774"/>
              <a:gd name="connsiteY20" fmla="*/ 133845 h 212410"/>
              <a:gd name="connsiteX21" fmla="*/ 49280 w 173774"/>
              <a:gd name="connsiteY21" fmla="*/ 133845 h 212410"/>
              <a:gd name="connsiteX22" fmla="*/ 49280 w 173774"/>
              <a:gd name="connsiteY22" fmla="*/ 99854 h 212410"/>
              <a:gd name="connsiteX23" fmla="*/ 69098 w 173774"/>
              <a:gd name="connsiteY23" fmla="*/ 99854 h 212410"/>
              <a:gd name="connsiteX24" fmla="*/ 86211 w 173774"/>
              <a:gd name="connsiteY24" fmla="*/ 97296 h 212410"/>
              <a:gd name="connsiteX25" fmla="*/ 97796 w 173774"/>
              <a:gd name="connsiteY25" fmla="*/ 90239 h 212410"/>
              <a:gd name="connsiteX26" fmla="*/ 104353 w 173774"/>
              <a:gd name="connsiteY26" fmla="*/ 79683 h 212410"/>
              <a:gd name="connsiteX27" fmla="*/ 106382 w 173774"/>
              <a:gd name="connsiteY27" fmla="*/ 66628 h 212410"/>
              <a:gd name="connsiteX28" fmla="*/ 97267 w 173774"/>
              <a:gd name="connsiteY28" fmla="*/ 44752 h 212410"/>
              <a:gd name="connsiteX29" fmla="*/ 69069 w 173774"/>
              <a:gd name="connsiteY29" fmla="*/ 36872 h 212410"/>
              <a:gd name="connsiteX30" fmla="*/ 49251 w 173774"/>
              <a:gd name="connsiteY30" fmla="*/ 36872 h 212410"/>
              <a:gd name="connsiteX31" fmla="*/ 49251 w 173774"/>
              <a:gd name="connsiteY31" fmla="*/ 99854 h 212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3774" h="212410">
                <a:moveTo>
                  <a:pt x="49280" y="133815"/>
                </a:moveTo>
                <a:lnTo>
                  <a:pt x="49280" y="212411"/>
                </a:lnTo>
                <a:lnTo>
                  <a:pt x="0" y="212411"/>
                </a:lnTo>
                <a:lnTo>
                  <a:pt x="0" y="0"/>
                </a:lnTo>
                <a:lnTo>
                  <a:pt x="69098" y="0"/>
                </a:lnTo>
                <a:cubicBezTo>
                  <a:pt x="84447" y="0"/>
                  <a:pt x="97561" y="1588"/>
                  <a:pt x="108382" y="4734"/>
                </a:cubicBezTo>
                <a:cubicBezTo>
                  <a:pt x="119202" y="7880"/>
                  <a:pt x="128052" y="12291"/>
                  <a:pt x="134904" y="17936"/>
                </a:cubicBezTo>
                <a:cubicBezTo>
                  <a:pt x="141754" y="23582"/>
                  <a:pt x="146724" y="30227"/>
                  <a:pt x="149840" y="37901"/>
                </a:cubicBezTo>
                <a:cubicBezTo>
                  <a:pt x="152957" y="45575"/>
                  <a:pt x="154516" y="53926"/>
                  <a:pt x="154516" y="62982"/>
                </a:cubicBezTo>
                <a:cubicBezTo>
                  <a:pt x="154516" y="69892"/>
                  <a:pt x="153604" y="76390"/>
                  <a:pt x="151752" y="82506"/>
                </a:cubicBezTo>
                <a:cubicBezTo>
                  <a:pt x="149899" y="88622"/>
                  <a:pt x="147165" y="94297"/>
                  <a:pt x="143519" y="99502"/>
                </a:cubicBezTo>
                <a:cubicBezTo>
                  <a:pt x="139873" y="104706"/>
                  <a:pt x="135403" y="109352"/>
                  <a:pt x="130110" y="113409"/>
                </a:cubicBezTo>
                <a:cubicBezTo>
                  <a:pt x="124818" y="117496"/>
                  <a:pt x="118702" y="120848"/>
                  <a:pt x="111822" y="123465"/>
                </a:cubicBezTo>
                <a:cubicBezTo>
                  <a:pt x="115115" y="125112"/>
                  <a:pt x="118202" y="127170"/>
                  <a:pt x="121083" y="129581"/>
                </a:cubicBezTo>
                <a:cubicBezTo>
                  <a:pt x="123936" y="132022"/>
                  <a:pt x="126464" y="134991"/>
                  <a:pt x="128581" y="138490"/>
                </a:cubicBezTo>
                <a:lnTo>
                  <a:pt x="173775" y="212411"/>
                </a:lnTo>
                <a:lnTo>
                  <a:pt x="129169" y="212411"/>
                </a:lnTo>
                <a:cubicBezTo>
                  <a:pt x="120908" y="212411"/>
                  <a:pt x="114968" y="209294"/>
                  <a:pt x="111381" y="203090"/>
                </a:cubicBezTo>
                <a:lnTo>
                  <a:pt x="76097" y="141431"/>
                </a:lnTo>
                <a:cubicBezTo>
                  <a:pt x="74538" y="138726"/>
                  <a:pt x="72715" y="136785"/>
                  <a:pt x="70627" y="135609"/>
                </a:cubicBezTo>
                <a:cubicBezTo>
                  <a:pt x="68540" y="134433"/>
                  <a:pt x="65599" y="133845"/>
                  <a:pt x="61806" y="133845"/>
                </a:cubicBezTo>
                <a:lnTo>
                  <a:pt x="49280" y="133845"/>
                </a:lnTo>
                <a:close/>
                <a:moveTo>
                  <a:pt x="49280" y="99854"/>
                </a:moveTo>
                <a:lnTo>
                  <a:pt x="69098" y="99854"/>
                </a:lnTo>
                <a:cubicBezTo>
                  <a:pt x="75802" y="99854"/>
                  <a:pt x="81506" y="99002"/>
                  <a:pt x="86211" y="97296"/>
                </a:cubicBezTo>
                <a:cubicBezTo>
                  <a:pt x="90916" y="95591"/>
                  <a:pt x="94797" y="93239"/>
                  <a:pt x="97796" y="90239"/>
                </a:cubicBezTo>
                <a:cubicBezTo>
                  <a:pt x="100795" y="87240"/>
                  <a:pt x="103001" y="83712"/>
                  <a:pt x="104353" y="79683"/>
                </a:cubicBezTo>
                <a:cubicBezTo>
                  <a:pt x="105705" y="75655"/>
                  <a:pt x="106382" y="71303"/>
                  <a:pt x="106382" y="66628"/>
                </a:cubicBezTo>
                <a:cubicBezTo>
                  <a:pt x="106382" y="57307"/>
                  <a:pt x="103354" y="50015"/>
                  <a:pt x="97267" y="44752"/>
                </a:cubicBezTo>
                <a:cubicBezTo>
                  <a:pt x="91180" y="39489"/>
                  <a:pt x="81771" y="36872"/>
                  <a:pt x="69069" y="36872"/>
                </a:cubicBezTo>
                <a:lnTo>
                  <a:pt x="49251" y="36872"/>
                </a:lnTo>
                <a:lnTo>
                  <a:pt x="49251" y="99854"/>
                </a:lnTo>
                <a:close/>
              </a:path>
            </a:pathLst>
          </a:custGeom>
          <a:solidFill>
            <a:srgbClr val="FFFFFF"/>
          </a:solidFill>
          <a:ln w="294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B5B902B1-A3E2-4FD8-AB18-B12774292BDA}"/>
              </a:ext>
            </a:extLst>
          </p:cNvPr>
          <p:cNvSpPr/>
          <p:nvPr/>
        </p:nvSpPr>
        <p:spPr>
          <a:xfrm>
            <a:off x="6096008" y="3536911"/>
            <a:ext cx="205" cy="176"/>
          </a:xfrm>
          <a:custGeom>
            <a:avLst/>
            <a:gdLst>
              <a:gd name="connsiteX0" fmla="*/ 206 w 205"/>
              <a:gd name="connsiteY0" fmla="*/ 118 h 176"/>
              <a:gd name="connsiteX1" fmla="*/ 0 w 205"/>
              <a:gd name="connsiteY1" fmla="*/ 176 h 176"/>
              <a:gd name="connsiteX2" fmla="*/ 0 w 205"/>
              <a:gd name="connsiteY2" fmla="*/ 0 h 176"/>
              <a:gd name="connsiteX3" fmla="*/ 206 w 205"/>
              <a:gd name="connsiteY3" fmla="*/ 118 h 176"/>
            </a:gdLst>
            <a:ahLst/>
            <a:cxnLst>
              <a:cxn ang="0">
                <a:pos x="connsiteX0" y="connsiteY0"/>
              </a:cxn>
              <a:cxn ang="0">
                <a:pos x="connsiteX1" y="connsiteY1"/>
              </a:cxn>
              <a:cxn ang="0">
                <a:pos x="connsiteX2" y="connsiteY2"/>
              </a:cxn>
              <a:cxn ang="0">
                <a:pos x="connsiteX3" y="connsiteY3"/>
              </a:cxn>
            </a:cxnLst>
            <a:rect l="l" t="t" r="r" b="b"/>
            <a:pathLst>
              <a:path w="205" h="176">
                <a:moveTo>
                  <a:pt x="206" y="118"/>
                </a:moveTo>
                <a:lnTo>
                  <a:pt x="0" y="176"/>
                </a:lnTo>
                <a:lnTo>
                  <a:pt x="0" y="0"/>
                </a:lnTo>
                <a:lnTo>
                  <a:pt x="206" y="118"/>
                </a:lnTo>
                <a:close/>
              </a:path>
            </a:pathLst>
          </a:custGeom>
          <a:solidFill>
            <a:srgbClr val="E85B47"/>
          </a:solidFill>
          <a:ln w="2940" cap="flat">
            <a:noFill/>
            <a:prstDash val="solid"/>
            <a:miter/>
          </a:ln>
        </p:spPr>
        <p:txBody>
          <a:bodyPr rtlCol="0" anchor="ctr"/>
          <a:lstStyle/>
          <a:p>
            <a:endParaRPr lang="en-US"/>
          </a:p>
        </p:txBody>
      </p:sp>
      <p:grpSp>
        <p:nvGrpSpPr>
          <p:cNvPr id="38" name="Group 37">
            <a:extLst>
              <a:ext uri="{FF2B5EF4-FFF2-40B4-BE49-F238E27FC236}">
                <a16:creationId xmlns:a16="http://schemas.microsoft.com/office/drawing/2014/main" id="{CBC08A5B-5A78-4404-9805-BB9FD629E882}"/>
              </a:ext>
            </a:extLst>
          </p:cNvPr>
          <p:cNvGrpSpPr/>
          <p:nvPr/>
        </p:nvGrpSpPr>
        <p:grpSpPr>
          <a:xfrm>
            <a:off x="4705829" y="1941918"/>
            <a:ext cx="1309260" cy="2315789"/>
            <a:chOff x="4705829" y="1941918"/>
            <a:chExt cx="1309260" cy="2315789"/>
          </a:xfrm>
        </p:grpSpPr>
        <p:sp>
          <p:nvSpPr>
            <p:cNvPr id="39" name="Freeform: Shape 38">
              <a:extLst>
                <a:ext uri="{FF2B5EF4-FFF2-40B4-BE49-F238E27FC236}">
                  <a16:creationId xmlns:a16="http://schemas.microsoft.com/office/drawing/2014/main" id="{9F1280F6-D945-4ACF-B5F6-B67A5F597F4B}"/>
                </a:ext>
              </a:extLst>
            </p:cNvPr>
            <p:cNvSpPr/>
            <p:nvPr/>
          </p:nvSpPr>
          <p:spPr>
            <a:xfrm>
              <a:off x="4705829" y="1941918"/>
              <a:ext cx="1309260" cy="2315789"/>
            </a:xfrm>
            <a:custGeom>
              <a:avLst/>
              <a:gdLst>
                <a:gd name="connsiteX0" fmla="*/ 1309261 w 1309260"/>
                <a:gd name="connsiteY0" fmla="*/ 29 h 2315789"/>
                <a:gd name="connsiteX1" fmla="*/ 1309261 w 1309260"/>
                <a:gd name="connsiteY1" fmla="*/ 1595169 h 2315789"/>
                <a:gd name="connsiteX2" fmla="*/ 21064 w 1309260"/>
                <a:gd name="connsiteY2" fmla="*/ 2315790 h 2315789"/>
                <a:gd name="connsiteX3" fmla="*/ 19829 w 1309260"/>
                <a:gd name="connsiteY3" fmla="*/ 2161922 h 2315789"/>
                <a:gd name="connsiteX4" fmla="*/ 564470 w 1309260"/>
                <a:gd name="connsiteY4" fmla="*/ 1178375 h 2315789"/>
                <a:gd name="connsiteX5" fmla="*/ 1172299 w 1309260"/>
                <a:gd name="connsiteY5" fmla="*/ 80713 h 2315789"/>
                <a:gd name="connsiteX6" fmla="*/ 1309261 w 1309260"/>
                <a:gd name="connsiteY6" fmla="*/ 0 h 231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9260" h="2315789">
                  <a:moveTo>
                    <a:pt x="1309261" y="29"/>
                  </a:moveTo>
                  <a:lnTo>
                    <a:pt x="1309261" y="1595169"/>
                  </a:lnTo>
                  <a:lnTo>
                    <a:pt x="21064" y="2315790"/>
                  </a:lnTo>
                  <a:cubicBezTo>
                    <a:pt x="-4723" y="2270950"/>
                    <a:pt x="-8780" y="2213554"/>
                    <a:pt x="19829" y="2161922"/>
                  </a:cubicBezTo>
                  <a:lnTo>
                    <a:pt x="564470" y="1178375"/>
                  </a:lnTo>
                  <a:lnTo>
                    <a:pt x="1172299" y="80713"/>
                  </a:lnTo>
                  <a:cubicBezTo>
                    <a:pt x="1202144" y="26875"/>
                    <a:pt x="1255688" y="0"/>
                    <a:pt x="1309261" y="0"/>
                  </a:cubicBezTo>
                  <a:close/>
                </a:path>
              </a:pathLst>
            </a:custGeom>
            <a:solidFill>
              <a:schemeClr val="accent4"/>
            </a:solidFill>
            <a:ln w="2940" cap="flat">
              <a:noFill/>
              <a:prstDash val="solid"/>
              <a:miter/>
            </a:ln>
          </p:spPr>
          <p:txBody>
            <a:bodyPr rtlCol="0" anchor="ctr"/>
            <a:lstStyle/>
            <a:p>
              <a:endParaRPr lang="en-US">
                <a:solidFill>
                  <a:schemeClr val="accent4"/>
                </a:solidFill>
              </a:endParaRPr>
            </a:p>
          </p:txBody>
        </p:sp>
        <p:grpSp>
          <p:nvGrpSpPr>
            <p:cNvPr id="40" name="Group 39">
              <a:extLst>
                <a:ext uri="{FF2B5EF4-FFF2-40B4-BE49-F238E27FC236}">
                  <a16:creationId xmlns:a16="http://schemas.microsoft.com/office/drawing/2014/main" id="{DB2A1BF4-F9F7-4AB5-AF0B-1C726691C442}"/>
                </a:ext>
              </a:extLst>
            </p:cNvPr>
            <p:cNvGrpSpPr/>
            <p:nvPr/>
          </p:nvGrpSpPr>
          <p:grpSpPr>
            <a:xfrm>
              <a:off x="5347395" y="2999474"/>
              <a:ext cx="583894" cy="583894"/>
              <a:chOff x="5347395" y="2999474"/>
              <a:chExt cx="583894" cy="583894"/>
            </a:xfrm>
          </p:grpSpPr>
          <p:sp>
            <p:nvSpPr>
              <p:cNvPr id="41" name="Freeform: Shape 40">
                <a:extLst>
                  <a:ext uri="{FF2B5EF4-FFF2-40B4-BE49-F238E27FC236}">
                    <a16:creationId xmlns:a16="http://schemas.microsoft.com/office/drawing/2014/main" id="{4B39B89E-DDCC-4A01-A36E-7510555F6ACB}"/>
                  </a:ext>
                </a:extLst>
              </p:cNvPr>
              <p:cNvSpPr/>
              <p:nvPr/>
            </p:nvSpPr>
            <p:spPr>
              <a:xfrm>
                <a:off x="5347395" y="2999474"/>
                <a:ext cx="583894" cy="583894"/>
              </a:xfrm>
              <a:custGeom>
                <a:avLst/>
                <a:gdLst>
                  <a:gd name="connsiteX0" fmla="*/ 291947 w 583894"/>
                  <a:gd name="connsiteY0" fmla="*/ 583895 h 583894"/>
                  <a:gd name="connsiteX1" fmla="*/ 0 w 583894"/>
                  <a:gd name="connsiteY1" fmla="*/ 291947 h 583894"/>
                  <a:gd name="connsiteX2" fmla="*/ 291947 w 583894"/>
                  <a:gd name="connsiteY2" fmla="*/ 0 h 583894"/>
                  <a:gd name="connsiteX3" fmla="*/ 583895 w 583894"/>
                  <a:gd name="connsiteY3" fmla="*/ 291947 h 583894"/>
                  <a:gd name="connsiteX4" fmla="*/ 291947 w 583894"/>
                  <a:gd name="connsiteY4" fmla="*/ 583895 h 583894"/>
                  <a:gd name="connsiteX5" fmla="*/ 291947 w 583894"/>
                  <a:gd name="connsiteY5" fmla="*/ 24522 h 583894"/>
                  <a:gd name="connsiteX6" fmla="*/ 24523 w 583894"/>
                  <a:gd name="connsiteY6" fmla="*/ 291947 h 583894"/>
                  <a:gd name="connsiteX7" fmla="*/ 291947 w 583894"/>
                  <a:gd name="connsiteY7" fmla="*/ 559372 h 583894"/>
                  <a:gd name="connsiteX8" fmla="*/ 559372 w 583894"/>
                  <a:gd name="connsiteY8" fmla="*/ 291947 h 583894"/>
                  <a:gd name="connsiteX9" fmla="*/ 291947 w 583894"/>
                  <a:gd name="connsiteY9" fmla="*/ 24522 h 5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3894" h="583894">
                    <a:moveTo>
                      <a:pt x="291947" y="583895"/>
                    </a:moveTo>
                    <a:cubicBezTo>
                      <a:pt x="130963" y="583895"/>
                      <a:pt x="0" y="452931"/>
                      <a:pt x="0" y="291947"/>
                    </a:cubicBezTo>
                    <a:cubicBezTo>
                      <a:pt x="0" y="130963"/>
                      <a:pt x="130963" y="0"/>
                      <a:pt x="291947" y="0"/>
                    </a:cubicBezTo>
                    <a:cubicBezTo>
                      <a:pt x="452932" y="0"/>
                      <a:pt x="583895" y="130963"/>
                      <a:pt x="583895" y="291947"/>
                    </a:cubicBezTo>
                    <a:cubicBezTo>
                      <a:pt x="583895" y="452931"/>
                      <a:pt x="452932" y="583895"/>
                      <a:pt x="291947" y="583895"/>
                    </a:cubicBezTo>
                    <a:close/>
                    <a:moveTo>
                      <a:pt x="291947" y="24522"/>
                    </a:moveTo>
                    <a:cubicBezTo>
                      <a:pt x="144489" y="24522"/>
                      <a:pt x="24523" y="144489"/>
                      <a:pt x="24523" y="291947"/>
                    </a:cubicBezTo>
                    <a:cubicBezTo>
                      <a:pt x="24523" y="439406"/>
                      <a:pt x="144489" y="559372"/>
                      <a:pt x="291947" y="559372"/>
                    </a:cubicBezTo>
                    <a:cubicBezTo>
                      <a:pt x="439406" y="559372"/>
                      <a:pt x="559372" y="439406"/>
                      <a:pt x="559372" y="291947"/>
                    </a:cubicBezTo>
                    <a:cubicBezTo>
                      <a:pt x="559372" y="144489"/>
                      <a:pt x="439406" y="24522"/>
                      <a:pt x="291947" y="24522"/>
                    </a:cubicBezTo>
                    <a:close/>
                  </a:path>
                </a:pathLst>
              </a:custGeom>
              <a:solidFill>
                <a:srgbClr val="FFFFFF"/>
              </a:solidFill>
              <a:ln w="2940" cap="flat">
                <a:noFill/>
                <a:prstDash val="solid"/>
                <a:miter/>
              </a:ln>
            </p:spPr>
            <p:txBody>
              <a:bodyPr rtlCol="0" anchor="ctr"/>
              <a:lstStyle/>
              <a:p>
                <a:endParaRPr lang="en-US"/>
              </a:p>
            </p:txBody>
          </p:sp>
          <p:pic>
            <p:nvPicPr>
              <p:cNvPr id="42" name="Graphic 41">
                <a:extLst>
                  <a:ext uri="{FF2B5EF4-FFF2-40B4-BE49-F238E27FC236}">
                    <a16:creationId xmlns:a16="http://schemas.microsoft.com/office/drawing/2014/main" id="{ABC4572C-7B85-473D-B827-6D12A10D40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8770" y="3156267"/>
                <a:ext cx="221143" cy="270652"/>
              </a:xfrm>
              <a:prstGeom prst="rect">
                <a:avLst/>
              </a:prstGeom>
            </p:spPr>
          </p:pic>
        </p:grpSp>
      </p:grpSp>
      <p:grpSp>
        <p:nvGrpSpPr>
          <p:cNvPr id="4" name="Group 3">
            <a:extLst>
              <a:ext uri="{FF2B5EF4-FFF2-40B4-BE49-F238E27FC236}">
                <a16:creationId xmlns:a16="http://schemas.microsoft.com/office/drawing/2014/main" id="{B1FE11E7-40FE-49C1-A9C4-8A02727733D6}"/>
              </a:ext>
            </a:extLst>
          </p:cNvPr>
          <p:cNvGrpSpPr/>
          <p:nvPr/>
        </p:nvGrpSpPr>
        <p:grpSpPr>
          <a:xfrm>
            <a:off x="6176956" y="1941947"/>
            <a:ext cx="1309214" cy="2315613"/>
            <a:chOff x="6176956" y="1941947"/>
            <a:chExt cx="1309214" cy="2315613"/>
          </a:xfrm>
        </p:grpSpPr>
        <p:sp>
          <p:nvSpPr>
            <p:cNvPr id="44" name="Freeform: Shape 43">
              <a:extLst>
                <a:ext uri="{FF2B5EF4-FFF2-40B4-BE49-F238E27FC236}">
                  <a16:creationId xmlns:a16="http://schemas.microsoft.com/office/drawing/2014/main" id="{7C3784ED-5235-4485-8BA0-4A652C61C7BE}"/>
                </a:ext>
              </a:extLst>
            </p:cNvPr>
            <p:cNvSpPr/>
            <p:nvPr/>
          </p:nvSpPr>
          <p:spPr>
            <a:xfrm>
              <a:off x="6176956" y="1941947"/>
              <a:ext cx="1309214" cy="2315613"/>
            </a:xfrm>
            <a:custGeom>
              <a:avLst/>
              <a:gdLst>
                <a:gd name="connsiteX0" fmla="*/ 1288226 w 1309214"/>
                <a:gd name="connsiteY0" fmla="*/ 2315584 h 2315613"/>
                <a:gd name="connsiteX1" fmla="*/ 206 w 1309214"/>
                <a:gd name="connsiteY1" fmla="*/ 1595081 h 2315613"/>
                <a:gd name="connsiteX2" fmla="*/ 0 w 1309214"/>
                <a:gd name="connsiteY2" fmla="*/ 1594963 h 2315613"/>
                <a:gd name="connsiteX3" fmla="*/ 0 w 1309214"/>
                <a:gd name="connsiteY3" fmla="*/ 0 h 2315613"/>
                <a:gd name="connsiteX4" fmla="*/ 136962 w 1309214"/>
                <a:gd name="connsiteY4" fmla="*/ 80713 h 2315613"/>
                <a:gd name="connsiteX5" fmla="*/ 744820 w 1309214"/>
                <a:gd name="connsiteY5" fmla="*/ 1178522 h 2315613"/>
                <a:gd name="connsiteX6" fmla="*/ 1289403 w 1309214"/>
                <a:gd name="connsiteY6" fmla="*/ 2161922 h 2315613"/>
                <a:gd name="connsiteX7" fmla="*/ 1288226 w 1309214"/>
                <a:gd name="connsiteY7" fmla="*/ 2315614 h 231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9214" h="2315613">
                  <a:moveTo>
                    <a:pt x="1288226" y="2315584"/>
                  </a:moveTo>
                  <a:lnTo>
                    <a:pt x="206" y="1595081"/>
                  </a:lnTo>
                  <a:lnTo>
                    <a:pt x="0" y="1594963"/>
                  </a:lnTo>
                  <a:lnTo>
                    <a:pt x="0" y="0"/>
                  </a:lnTo>
                  <a:cubicBezTo>
                    <a:pt x="53573" y="0"/>
                    <a:pt x="107147" y="26875"/>
                    <a:pt x="136962" y="80713"/>
                  </a:cubicBezTo>
                  <a:lnTo>
                    <a:pt x="744820" y="1178522"/>
                  </a:lnTo>
                  <a:lnTo>
                    <a:pt x="1289403" y="2161922"/>
                  </a:lnTo>
                  <a:cubicBezTo>
                    <a:pt x="1317953" y="2213496"/>
                    <a:pt x="1313954" y="2270773"/>
                    <a:pt x="1288226" y="2315614"/>
                  </a:cubicBezTo>
                  <a:close/>
                </a:path>
              </a:pathLst>
            </a:custGeom>
            <a:solidFill>
              <a:schemeClr val="accent3"/>
            </a:solidFill>
            <a:ln w="2940" cap="flat">
              <a:no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69684E63-7837-46F3-9FA7-9A950B85F5E0}"/>
                </a:ext>
              </a:extLst>
            </p:cNvPr>
            <p:cNvGrpSpPr/>
            <p:nvPr/>
          </p:nvGrpSpPr>
          <p:grpSpPr>
            <a:xfrm>
              <a:off x="6278368" y="2999474"/>
              <a:ext cx="583894" cy="583894"/>
              <a:chOff x="6278368" y="2999474"/>
              <a:chExt cx="583894" cy="583894"/>
            </a:xfrm>
          </p:grpSpPr>
          <p:sp>
            <p:nvSpPr>
              <p:cNvPr id="46" name="Freeform: Shape 45">
                <a:extLst>
                  <a:ext uri="{FF2B5EF4-FFF2-40B4-BE49-F238E27FC236}">
                    <a16:creationId xmlns:a16="http://schemas.microsoft.com/office/drawing/2014/main" id="{F8763281-D254-4461-9A7C-F3F463548078}"/>
                  </a:ext>
                </a:extLst>
              </p:cNvPr>
              <p:cNvSpPr/>
              <p:nvPr/>
            </p:nvSpPr>
            <p:spPr>
              <a:xfrm>
                <a:off x="6278368" y="2999474"/>
                <a:ext cx="583894" cy="583894"/>
              </a:xfrm>
              <a:custGeom>
                <a:avLst/>
                <a:gdLst>
                  <a:gd name="connsiteX0" fmla="*/ 291947 w 583894"/>
                  <a:gd name="connsiteY0" fmla="*/ 583895 h 583894"/>
                  <a:gd name="connsiteX1" fmla="*/ 0 w 583894"/>
                  <a:gd name="connsiteY1" fmla="*/ 291947 h 583894"/>
                  <a:gd name="connsiteX2" fmla="*/ 291947 w 583894"/>
                  <a:gd name="connsiteY2" fmla="*/ 0 h 583894"/>
                  <a:gd name="connsiteX3" fmla="*/ 583895 w 583894"/>
                  <a:gd name="connsiteY3" fmla="*/ 291947 h 583894"/>
                  <a:gd name="connsiteX4" fmla="*/ 291947 w 583894"/>
                  <a:gd name="connsiteY4" fmla="*/ 583895 h 583894"/>
                  <a:gd name="connsiteX5" fmla="*/ 291947 w 583894"/>
                  <a:gd name="connsiteY5" fmla="*/ 24522 h 583894"/>
                  <a:gd name="connsiteX6" fmla="*/ 24523 w 583894"/>
                  <a:gd name="connsiteY6" fmla="*/ 291947 h 583894"/>
                  <a:gd name="connsiteX7" fmla="*/ 291947 w 583894"/>
                  <a:gd name="connsiteY7" fmla="*/ 559372 h 583894"/>
                  <a:gd name="connsiteX8" fmla="*/ 559372 w 583894"/>
                  <a:gd name="connsiteY8" fmla="*/ 291947 h 583894"/>
                  <a:gd name="connsiteX9" fmla="*/ 291947 w 583894"/>
                  <a:gd name="connsiteY9" fmla="*/ 24522 h 5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3894" h="583894">
                    <a:moveTo>
                      <a:pt x="291947" y="583895"/>
                    </a:moveTo>
                    <a:cubicBezTo>
                      <a:pt x="130963" y="583895"/>
                      <a:pt x="0" y="452931"/>
                      <a:pt x="0" y="291947"/>
                    </a:cubicBezTo>
                    <a:cubicBezTo>
                      <a:pt x="0" y="130963"/>
                      <a:pt x="130963" y="0"/>
                      <a:pt x="291947" y="0"/>
                    </a:cubicBezTo>
                    <a:cubicBezTo>
                      <a:pt x="452932" y="0"/>
                      <a:pt x="583895" y="130963"/>
                      <a:pt x="583895" y="291947"/>
                    </a:cubicBezTo>
                    <a:cubicBezTo>
                      <a:pt x="583895" y="452931"/>
                      <a:pt x="452932" y="583895"/>
                      <a:pt x="291947" y="583895"/>
                    </a:cubicBezTo>
                    <a:close/>
                    <a:moveTo>
                      <a:pt x="291947" y="24522"/>
                    </a:moveTo>
                    <a:cubicBezTo>
                      <a:pt x="144489" y="24522"/>
                      <a:pt x="24523" y="144489"/>
                      <a:pt x="24523" y="291947"/>
                    </a:cubicBezTo>
                    <a:cubicBezTo>
                      <a:pt x="24523" y="439406"/>
                      <a:pt x="144489" y="559372"/>
                      <a:pt x="291947" y="559372"/>
                    </a:cubicBezTo>
                    <a:cubicBezTo>
                      <a:pt x="439406" y="559372"/>
                      <a:pt x="559372" y="439406"/>
                      <a:pt x="559372" y="291947"/>
                    </a:cubicBezTo>
                    <a:cubicBezTo>
                      <a:pt x="559372" y="144489"/>
                      <a:pt x="439406" y="24522"/>
                      <a:pt x="291947" y="24522"/>
                    </a:cubicBezTo>
                    <a:close/>
                  </a:path>
                </a:pathLst>
              </a:custGeom>
              <a:solidFill>
                <a:srgbClr val="FFFFFF"/>
              </a:solidFill>
              <a:ln w="2940" cap="flat">
                <a:noFill/>
                <a:prstDash val="solid"/>
                <a:miter/>
              </a:ln>
            </p:spPr>
            <p:txBody>
              <a:bodyPr rtlCol="0" anchor="ctr"/>
              <a:lstStyle/>
              <a:p>
                <a:endParaRPr lang="en-US"/>
              </a:p>
            </p:txBody>
          </p:sp>
          <p:pic>
            <p:nvPicPr>
              <p:cNvPr id="47" name="Graphic 46">
                <a:extLst>
                  <a:ext uri="{FF2B5EF4-FFF2-40B4-BE49-F238E27FC236}">
                    <a16:creationId xmlns:a16="http://schemas.microsoft.com/office/drawing/2014/main" id="{70BB8312-EBE6-4049-8435-70AA9CEDD4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4360" y="3146714"/>
                <a:ext cx="278263" cy="278263"/>
              </a:xfrm>
              <a:prstGeom prst="rect">
                <a:avLst/>
              </a:prstGeom>
            </p:spPr>
          </p:pic>
        </p:grpSp>
      </p:grpSp>
      <p:grpSp>
        <p:nvGrpSpPr>
          <p:cNvPr id="48" name="Group 47">
            <a:extLst>
              <a:ext uri="{FF2B5EF4-FFF2-40B4-BE49-F238E27FC236}">
                <a16:creationId xmlns:a16="http://schemas.microsoft.com/office/drawing/2014/main" id="{F0832EFD-709C-41FF-A5E3-714797C81C7A}"/>
              </a:ext>
            </a:extLst>
          </p:cNvPr>
          <p:cNvGrpSpPr/>
          <p:nvPr/>
        </p:nvGrpSpPr>
        <p:grpSpPr>
          <a:xfrm>
            <a:off x="4807811" y="3698865"/>
            <a:ext cx="2576451" cy="799275"/>
            <a:chOff x="4807811" y="3698865"/>
            <a:chExt cx="2576451" cy="799275"/>
          </a:xfrm>
        </p:grpSpPr>
        <p:sp>
          <p:nvSpPr>
            <p:cNvPr id="49" name="Freeform: Shape 48">
              <a:extLst>
                <a:ext uri="{FF2B5EF4-FFF2-40B4-BE49-F238E27FC236}">
                  <a16:creationId xmlns:a16="http://schemas.microsoft.com/office/drawing/2014/main" id="{37D4B023-FBBE-4D57-A314-59C8E0D9A1C3}"/>
                </a:ext>
              </a:extLst>
            </p:cNvPr>
            <p:cNvSpPr/>
            <p:nvPr/>
          </p:nvSpPr>
          <p:spPr>
            <a:xfrm>
              <a:off x="4807811" y="3698865"/>
              <a:ext cx="2576451" cy="799275"/>
            </a:xfrm>
            <a:custGeom>
              <a:avLst/>
              <a:gdLst>
                <a:gd name="connsiteX0" fmla="*/ 2576452 w 2576451"/>
                <a:gd name="connsiteY0" fmla="*/ 720503 h 799275"/>
                <a:gd name="connsiteX1" fmla="*/ 2440608 w 2576451"/>
                <a:gd name="connsiteY1" fmla="*/ 799275 h 799275"/>
                <a:gd name="connsiteX2" fmla="*/ 135786 w 2576451"/>
                <a:gd name="connsiteY2" fmla="*/ 799275 h 799275"/>
                <a:gd name="connsiteX3" fmla="*/ 0 w 2576451"/>
                <a:gd name="connsiteY3" fmla="*/ 720680 h 799275"/>
                <a:gd name="connsiteX4" fmla="*/ 1288197 w 2576451"/>
                <a:gd name="connsiteY4" fmla="*/ 59 h 799275"/>
                <a:gd name="connsiteX5" fmla="*/ 1288403 w 2576451"/>
                <a:gd name="connsiteY5" fmla="*/ 0 h 799275"/>
                <a:gd name="connsiteX6" fmla="*/ 2576423 w 2576451"/>
                <a:gd name="connsiteY6" fmla="*/ 720503 h 79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6451" h="799275">
                  <a:moveTo>
                    <a:pt x="2576452" y="720503"/>
                  </a:moveTo>
                  <a:cubicBezTo>
                    <a:pt x="2550166" y="766461"/>
                    <a:pt x="2500974" y="799275"/>
                    <a:pt x="2440608" y="799275"/>
                  </a:cubicBezTo>
                  <a:lnTo>
                    <a:pt x="135786" y="799275"/>
                  </a:lnTo>
                  <a:cubicBezTo>
                    <a:pt x="75479" y="799275"/>
                    <a:pt x="26316" y="766520"/>
                    <a:pt x="0" y="720680"/>
                  </a:cubicBezTo>
                  <a:lnTo>
                    <a:pt x="1288197" y="59"/>
                  </a:lnTo>
                  <a:lnTo>
                    <a:pt x="1288403" y="0"/>
                  </a:lnTo>
                  <a:lnTo>
                    <a:pt x="2576423" y="720503"/>
                  </a:lnTo>
                  <a:close/>
                </a:path>
              </a:pathLst>
            </a:custGeom>
            <a:solidFill>
              <a:schemeClr val="tx2"/>
            </a:solidFill>
            <a:ln w="2940" cap="flat">
              <a:noFill/>
              <a:prstDash val="solid"/>
              <a:miter/>
            </a:ln>
          </p:spPr>
          <p:txBody>
            <a:bodyPr rtlCol="0" anchor="ctr"/>
            <a:lstStyle/>
            <a:p>
              <a:endParaRPr lang="en-US"/>
            </a:p>
          </p:txBody>
        </p:sp>
        <p:grpSp>
          <p:nvGrpSpPr>
            <p:cNvPr id="50" name="Group 49">
              <a:extLst>
                <a:ext uri="{FF2B5EF4-FFF2-40B4-BE49-F238E27FC236}">
                  <a16:creationId xmlns:a16="http://schemas.microsoft.com/office/drawing/2014/main" id="{77F9F726-94E7-4070-A64A-7E221DA6E7FF}"/>
                </a:ext>
              </a:extLst>
            </p:cNvPr>
            <p:cNvGrpSpPr/>
            <p:nvPr/>
          </p:nvGrpSpPr>
          <p:grpSpPr>
            <a:xfrm>
              <a:off x="5806560" y="3835415"/>
              <a:ext cx="583894" cy="583894"/>
              <a:chOff x="5806560" y="3835415"/>
              <a:chExt cx="583894" cy="583894"/>
            </a:xfrm>
          </p:grpSpPr>
          <p:sp>
            <p:nvSpPr>
              <p:cNvPr id="51" name="Freeform: Shape 50">
                <a:extLst>
                  <a:ext uri="{FF2B5EF4-FFF2-40B4-BE49-F238E27FC236}">
                    <a16:creationId xmlns:a16="http://schemas.microsoft.com/office/drawing/2014/main" id="{AD88B699-7049-4204-BA19-2BCD57732224}"/>
                  </a:ext>
                </a:extLst>
              </p:cNvPr>
              <p:cNvSpPr/>
              <p:nvPr/>
            </p:nvSpPr>
            <p:spPr>
              <a:xfrm>
                <a:off x="5806560" y="3835415"/>
                <a:ext cx="583894" cy="583894"/>
              </a:xfrm>
              <a:custGeom>
                <a:avLst/>
                <a:gdLst>
                  <a:gd name="connsiteX0" fmla="*/ 291947 w 583894"/>
                  <a:gd name="connsiteY0" fmla="*/ 583895 h 583894"/>
                  <a:gd name="connsiteX1" fmla="*/ 0 w 583894"/>
                  <a:gd name="connsiteY1" fmla="*/ 291947 h 583894"/>
                  <a:gd name="connsiteX2" fmla="*/ 291947 w 583894"/>
                  <a:gd name="connsiteY2" fmla="*/ 0 h 583894"/>
                  <a:gd name="connsiteX3" fmla="*/ 583895 w 583894"/>
                  <a:gd name="connsiteY3" fmla="*/ 291947 h 583894"/>
                  <a:gd name="connsiteX4" fmla="*/ 291947 w 583894"/>
                  <a:gd name="connsiteY4" fmla="*/ 583895 h 583894"/>
                  <a:gd name="connsiteX5" fmla="*/ 291947 w 583894"/>
                  <a:gd name="connsiteY5" fmla="*/ 24523 h 583894"/>
                  <a:gd name="connsiteX6" fmla="*/ 24522 w 583894"/>
                  <a:gd name="connsiteY6" fmla="*/ 291947 h 583894"/>
                  <a:gd name="connsiteX7" fmla="*/ 291947 w 583894"/>
                  <a:gd name="connsiteY7" fmla="*/ 559372 h 583894"/>
                  <a:gd name="connsiteX8" fmla="*/ 559372 w 583894"/>
                  <a:gd name="connsiteY8" fmla="*/ 291947 h 583894"/>
                  <a:gd name="connsiteX9" fmla="*/ 291947 w 583894"/>
                  <a:gd name="connsiteY9" fmla="*/ 24523 h 583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3894" h="583894">
                    <a:moveTo>
                      <a:pt x="291947" y="583895"/>
                    </a:moveTo>
                    <a:cubicBezTo>
                      <a:pt x="130963" y="583895"/>
                      <a:pt x="0" y="452932"/>
                      <a:pt x="0" y="291947"/>
                    </a:cubicBezTo>
                    <a:cubicBezTo>
                      <a:pt x="0" y="130963"/>
                      <a:pt x="130963" y="0"/>
                      <a:pt x="291947" y="0"/>
                    </a:cubicBezTo>
                    <a:cubicBezTo>
                      <a:pt x="452932" y="0"/>
                      <a:pt x="583895" y="130963"/>
                      <a:pt x="583895" y="291947"/>
                    </a:cubicBezTo>
                    <a:cubicBezTo>
                      <a:pt x="583895" y="452932"/>
                      <a:pt x="452932" y="583895"/>
                      <a:pt x="291947" y="583895"/>
                    </a:cubicBezTo>
                    <a:close/>
                    <a:moveTo>
                      <a:pt x="291947" y="24523"/>
                    </a:moveTo>
                    <a:cubicBezTo>
                      <a:pt x="144489" y="24523"/>
                      <a:pt x="24522" y="144489"/>
                      <a:pt x="24522" y="291947"/>
                    </a:cubicBezTo>
                    <a:cubicBezTo>
                      <a:pt x="24522" y="439406"/>
                      <a:pt x="144489" y="559372"/>
                      <a:pt x="291947" y="559372"/>
                    </a:cubicBezTo>
                    <a:cubicBezTo>
                      <a:pt x="439406" y="559372"/>
                      <a:pt x="559372" y="439406"/>
                      <a:pt x="559372" y="291947"/>
                    </a:cubicBezTo>
                    <a:cubicBezTo>
                      <a:pt x="559372" y="144489"/>
                      <a:pt x="439406" y="24523"/>
                      <a:pt x="291947" y="24523"/>
                    </a:cubicBezTo>
                    <a:close/>
                  </a:path>
                </a:pathLst>
              </a:custGeom>
              <a:solidFill>
                <a:srgbClr val="FFFFFF"/>
              </a:solidFill>
              <a:ln w="2940" cap="flat">
                <a:noFill/>
                <a:prstDash val="solid"/>
                <a:miter/>
              </a:ln>
            </p:spPr>
            <p:txBody>
              <a:bodyPr rtlCol="0" anchor="ctr"/>
              <a:lstStyle/>
              <a:p>
                <a:endParaRPr lang="en-US"/>
              </a:p>
            </p:txBody>
          </p:sp>
          <p:pic>
            <p:nvPicPr>
              <p:cNvPr id="52" name="Graphic 51">
                <a:extLst>
                  <a:ext uri="{FF2B5EF4-FFF2-40B4-BE49-F238E27FC236}">
                    <a16:creationId xmlns:a16="http://schemas.microsoft.com/office/drawing/2014/main" id="{ABB3286C-A8AE-4322-BDE1-3E16481CB8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68154" y="3971311"/>
                <a:ext cx="255355" cy="312101"/>
              </a:xfrm>
              <a:prstGeom prst="rect">
                <a:avLst/>
              </a:prstGeom>
            </p:spPr>
          </p:pic>
        </p:grpSp>
      </p:grpSp>
      <p:grpSp>
        <p:nvGrpSpPr>
          <p:cNvPr id="53" name="Group 52">
            <a:extLst>
              <a:ext uri="{FF2B5EF4-FFF2-40B4-BE49-F238E27FC236}">
                <a16:creationId xmlns:a16="http://schemas.microsoft.com/office/drawing/2014/main" id="{B3FE2FDD-FBBB-4988-A39F-4FC0A24B5EF7}"/>
              </a:ext>
            </a:extLst>
          </p:cNvPr>
          <p:cNvGrpSpPr/>
          <p:nvPr/>
        </p:nvGrpSpPr>
        <p:grpSpPr>
          <a:xfrm>
            <a:off x="873293" y="2017226"/>
            <a:ext cx="3459446" cy="1904111"/>
            <a:chOff x="1183700" y="2017226"/>
            <a:chExt cx="3459446" cy="1904111"/>
          </a:xfrm>
        </p:grpSpPr>
        <p:sp>
          <p:nvSpPr>
            <p:cNvPr id="54" name="TextBox 53">
              <a:extLst>
                <a:ext uri="{FF2B5EF4-FFF2-40B4-BE49-F238E27FC236}">
                  <a16:creationId xmlns:a16="http://schemas.microsoft.com/office/drawing/2014/main" id="{271AC4A5-4693-436F-90D7-7EF516EF9768}"/>
                </a:ext>
              </a:extLst>
            </p:cNvPr>
            <p:cNvSpPr txBox="1"/>
            <p:nvPr/>
          </p:nvSpPr>
          <p:spPr>
            <a:xfrm>
              <a:off x="2563731" y="2017226"/>
              <a:ext cx="2079415" cy="369332"/>
            </a:xfrm>
            <a:prstGeom prst="rect">
              <a:avLst/>
            </a:prstGeom>
            <a:noFill/>
          </p:spPr>
          <p:txBody>
            <a:bodyPr wrap="none" rtlCol="0">
              <a:spAutoFit/>
            </a:bodyPr>
            <a:lstStyle/>
            <a:p>
              <a:r>
                <a:rPr lang="en-US" spc="50" dirty="0">
                  <a:solidFill>
                    <a:schemeClr val="accent4"/>
                  </a:solidFill>
                  <a:latin typeface="Fz Poppins ExtBd" pitchFamily="2" charset="0"/>
                  <a:cs typeface="Fz Poppins ExtBd" pitchFamily="2" charset="0"/>
                </a:rPr>
                <a:t>CHUYỂN ĐỔI SỐ</a:t>
              </a:r>
            </a:p>
          </p:txBody>
        </p:sp>
        <p:sp>
          <p:nvSpPr>
            <p:cNvPr id="55" name="TextBox 54">
              <a:extLst>
                <a:ext uri="{FF2B5EF4-FFF2-40B4-BE49-F238E27FC236}">
                  <a16:creationId xmlns:a16="http://schemas.microsoft.com/office/drawing/2014/main" id="{A8336387-A892-4FD3-9933-7975EA4CC539}"/>
                </a:ext>
              </a:extLst>
            </p:cNvPr>
            <p:cNvSpPr txBox="1"/>
            <p:nvPr/>
          </p:nvSpPr>
          <p:spPr>
            <a:xfrm>
              <a:off x="1183700" y="2386558"/>
              <a:ext cx="3459446" cy="1534779"/>
            </a:xfrm>
            <a:prstGeom prst="rect">
              <a:avLst/>
            </a:prstGeom>
            <a:noFill/>
          </p:spPr>
          <p:txBody>
            <a:bodyPr wrap="square" rtlCol="0">
              <a:spAutoFit/>
            </a:bodyPr>
            <a:lstStyle/>
            <a:p>
              <a:pPr algn="just">
                <a:lnSpc>
                  <a:spcPct val="150000"/>
                </a:lnSpc>
                <a:spcBef>
                  <a:spcPts val="600"/>
                </a:spcBef>
              </a:pPr>
              <a:r>
                <a:rPr lang="en-US" sz="1600" spc="30" dirty="0">
                  <a:solidFill>
                    <a:schemeClr val="tx2"/>
                  </a:solidFill>
                  <a:latin typeface="Fz Poppins Med" pitchFamily="2" charset="0"/>
                  <a:cs typeface="Fz Poppins Med" pitchFamily="2" charset="0"/>
                </a:rPr>
                <a:t>Trong </a:t>
              </a:r>
              <a:r>
                <a:rPr lang="en-US" sz="1600" spc="30" dirty="0" err="1">
                  <a:solidFill>
                    <a:schemeClr val="tx2"/>
                  </a:solidFill>
                  <a:latin typeface="Fz Poppins Med" pitchFamily="2" charset="0"/>
                  <a:cs typeface="Fz Poppins Med" pitchFamily="2" charset="0"/>
                </a:rPr>
                <a:t>giao</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đoạn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chuyển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đổi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số</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ứng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dụng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công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nghệ</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thông</a:t>
              </a:r>
              <a:r>
                <a:rPr lang="en-US" sz="1600" spc="30" dirty="0">
                  <a:solidFill>
                    <a:schemeClr val="tx2"/>
                  </a:solidFill>
                  <a:latin typeface="Fz Poppins Med" pitchFamily="2" charset="0"/>
                  <a:cs typeface="Fz Poppins Med" pitchFamily="2" charset="0"/>
                </a:rPr>
                <a:t> tin </a:t>
              </a:r>
              <a:r>
                <a:rPr lang="en-US" sz="1600" spc="30" dirty="0" err="1">
                  <a:solidFill>
                    <a:schemeClr val="tx2"/>
                  </a:solidFill>
                  <a:latin typeface="Fz Poppins Med" pitchFamily="2" charset="0"/>
                  <a:cs typeface="Fz Poppins Med" pitchFamily="2" charset="0"/>
                </a:rPr>
                <a:t>ngày</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càng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phát</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triển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trên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mọi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lĩnh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vực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đời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sống</a:t>
              </a:r>
              <a:r>
                <a:rPr lang="en-US" sz="1600" spc="30" dirty="0">
                  <a:solidFill>
                    <a:schemeClr val="tx2"/>
                  </a:solidFill>
                  <a:latin typeface="Fz Poppins Med" pitchFamily="2" charset="0"/>
                  <a:cs typeface="Fz Poppins Med" pitchFamily="2" charset="0"/>
                </a:rPr>
                <a:t>.</a:t>
              </a:r>
            </a:p>
          </p:txBody>
        </p:sp>
      </p:grpSp>
      <p:grpSp>
        <p:nvGrpSpPr>
          <p:cNvPr id="56" name="Group 55">
            <a:extLst>
              <a:ext uri="{FF2B5EF4-FFF2-40B4-BE49-F238E27FC236}">
                <a16:creationId xmlns:a16="http://schemas.microsoft.com/office/drawing/2014/main" id="{87A73CB6-9A07-4A91-AE06-A1BDE6405415}"/>
              </a:ext>
            </a:extLst>
          </p:cNvPr>
          <p:cNvGrpSpPr/>
          <p:nvPr/>
        </p:nvGrpSpPr>
        <p:grpSpPr>
          <a:xfrm>
            <a:off x="7812612" y="2017226"/>
            <a:ext cx="3444860" cy="2273443"/>
            <a:chOff x="7906363" y="2017226"/>
            <a:chExt cx="3541188" cy="2273443"/>
          </a:xfrm>
        </p:grpSpPr>
        <p:sp>
          <p:nvSpPr>
            <p:cNvPr id="57" name="TextBox 56">
              <a:extLst>
                <a:ext uri="{FF2B5EF4-FFF2-40B4-BE49-F238E27FC236}">
                  <a16:creationId xmlns:a16="http://schemas.microsoft.com/office/drawing/2014/main" id="{350E8484-6C9E-4AE8-A2F0-4600FB2DCABD}"/>
                </a:ext>
              </a:extLst>
            </p:cNvPr>
            <p:cNvSpPr txBox="1"/>
            <p:nvPr/>
          </p:nvSpPr>
          <p:spPr>
            <a:xfrm>
              <a:off x="7906363" y="2017226"/>
              <a:ext cx="3026791" cy="369332"/>
            </a:xfrm>
            <a:prstGeom prst="rect">
              <a:avLst/>
            </a:prstGeom>
            <a:noFill/>
          </p:spPr>
          <p:txBody>
            <a:bodyPr wrap="none" rtlCol="0">
              <a:spAutoFit/>
            </a:bodyPr>
            <a:lstStyle/>
            <a:p>
              <a:r>
                <a:rPr lang="en-US" spc="50" dirty="0">
                  <a:solidFill>
                    <a:schemeClr val="accent3"/>
                  </a:solidFill>
                  <a:latin typeface="Fz Poppins ExtBd" pitchFamily="2" charset="0"/>
                  <a:cs typeface="Fz Poppins ExtBd" pitchFamily="2" charset="0"/>
                </a:rPr>
                <a:t>HỆ THỐNG GIAO THÔNG</a:t>
              </a:r>
            </a:p>
          </p:txBody>
        </p:sp>
        <p:sp>
          <p:nvSpPr>
            <p:cNvPr id="58" name="TextBox 57">
              <a:extLst>
                <a:ext uri="{FF2B5EF4-FFF2-40B4-BE49-F238E27FC236}">
                  <a16:creationId xmlns:a16="http://schemas.microsoft.com/office/drawing/2014/main" id="{4EEB8A7B-21EC-4178-ACFF-8ABE9466B2DC}"/>
                </a:ext>
              </a:extLst>
            </p:cNvPr>
            <p:cNvSpPr txBox="1"/>
            <p:nvPr/>
          </p:nvSpPr>
          <p:spPr>
            <a:xfrm>
              <a:off x="7906363" y="2386558"/>
              <a:ext cx="3541188" cy="1904111"/>
            </a:xfrm>
            <a:prstGeom prst="rect">
              <a:avLst/>
            </a:prstGeom>
            <a:noFill/>
          </p:spPr>
          <p:txBody>
            <a:bodyPr wrap="square" rtlCol="0">
              <a:spAutoFit/>
            </a:bodyPr>
            <a:lstStyle/>
            <a:p>
              <a:pPr algn="just">
                <a:lnSpc>
                  <a:spcPct val="150000"/>
                </a:lnSpc>
              </a:pPr>
              <a:r>
                <a:rPr lang="en-US" sz="1600" spc="30" dirty="0" err="1">
                  <a:solidFill>
                    <a:schemeClr val="tx2"/>
                  </a:solidFill>
                  <a:latin typeface="Fz Poppins Med" pitchFamily="2" charset="0"/>
                  <a:cs typeface="Fz Poppins Med" pitchFamily="2" charset="0"/>
                </a:rPr>
                <a:t>Hệ</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thống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hạ</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tầng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giao</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thông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vận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tải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của</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quốc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gia</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đang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trên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đà</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phát</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triển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mạnh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mẽ</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nhất</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là</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các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tuyến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đường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liên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tỉnh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thành</a:t>
              </a:r>
              <a:r>
                <a:rPr lang="en-US" sz="1600" spc="30" dirty="0">
                  <a:solidFill>
                    <a:schemeClr val="tx2"/>
                  </a:solidFill>
                  <a:latin typeface="Fz Poppins Med" pitchFamily="2" charset="0"/>
                  <a:cs typeface="Fz Poppins Med" pitchFamily="2" charset="0"/>
                </a:rPr>
                <a:t>.</a:t>
              </a:r>
              <a:endParaRPr lang="vi-VN" sz="1600" spc="30" dirty="0">
                <a:solidFill>
                  <a:schemeClr val="tx2"/>
                </a:solidFill>
                <a:latin typeface="Fz Poppins Med" pitchFamily="2" charset="0"/>
                <a:cs typeface="Fz Poppins Med" pitchFamily="2" charset="0"/>
              </a:endParaRPr>
            </a:p>
          </p:txBody>
        </p:sp>
      </p:grpSp>
      <p:grpSp>
        <p:nvGrpSpPr>
          <p:cNvPr id="59" name="Group 58">
            <a:extLst>
              <a:ext uri="{FF2B5EF4-FFF2-40B4-BE49-F238E27FC236}">
                <a16:creationId xmlns:a16="http://schemas.microsoft.com/office/drawing/2014/main" id="{34DBF273-3F00-4F91-872D-38891CBE5664}"/>
              </a:ext>
            </a:extLst>
          </p:cNvPr>
          <p:cNvGrpSpPr/>
          <p:nvPr/>
        </p:nvGrpSpPr>
        <p:grpSpPr>
          <a:xfrm>
            <a:off x="3151872" y="4885243"/>
            <a:ext cx="5887918" cy="1485247"/>
            <a:chOff x="994261" y="4922520"/>
            <a:chExt cx="10515600" cy="1000583"/>
          </a:xfrm>
        </p:grpSpPr>
        <p:sp>
          <p:nvSpPr>
            <p:cNvPr id="60" name="TextBox 59">
              <a:extLst>
                <a:ext uri="{FF2B5EF4-FFF2-40B4-BE49-F238E27FC236}">
                  <a16:creationId xmlns:a16="http://schemas.microsoft.com/office/drawing/2014/main" id="{69B1C2A3-E0D7-453A-B330-3B9A251CC2F7}"/>
                </a:ext>
              </a:extLst>
            </p:cNvPr>
            <p:cNvSpPr txBox="1"/>
            <p:nvPr/>
          </p:nvSpPr>
          <p:spPr>
            <a:xfrm>
              <a:off x="3770526" y="4922520"/>
              <a:ext cx="5998073" cy="369332"/>
            </a:xfrm>
            <a:prstGeom prst="rect">
              <a:avLst/>
            </a:prstGeom>
            <a:noFill/>
          </p:spPr>
          <p:txBody>
            <a:bodyPr wrap="square" rtlCol="0">
              <a:spAutoFit/>
            </a:bodyPr>
            <a:lstStyle/>
            <a:p>
              <a:r>
                <a:rPr lang="en-US" spc="50" dirty="0">
                  <a:solidFill>
                    <a:schemeClr val="tx2"/>
                  </a:solidFill>
                  <a:latin typeface="Fz Poppins ExtBd" pitchFamily="2" charset="0"/>
                  <a:cs typeface="Fz Poppins ExtBd" pitchFamily="2" charset="0"/>
                </a:rPr>
                <a:t>NHU CẦU DI CHUYỂN</a:t>
              </a:r>
            </a:p>
          </p:txBody>
        </p:sp>
        <p:sp>
          <p:nvSpPr>
            <p:cNvPr id="61" name="TextBox 60">
              <a:extLst>
                <a:ext uri="{FF2B5EF4-FFF2-40B4-BE49-F238E27FC236}">
                  <a16:creationId xmlns:a16="http://schemas.microsoft.com/office/drawing/2014/main" id="{0C3BFDE1-6241-4926-B55A-0A2D58D372B1}"/>
                </a:ext>
              </a:extLst>
            </p:cNvPr>
            <p:cNvSpPr txBox="1"/>
            <p:nvPr/>
          </p:nvSpPr>
          <p:spPr>
            <a:xfrm>
              <a:off x="994261" y="5137963"/>
              <a:ext cx="10515600" cy="785140"/>
            </a:xfrm>
            <a:prstGeom prst="rect">
              <a:avLst/>
            </a:prstGeom>
            <a:noFill/>
          </p:spPr>
          <p:txBody>
            <a:bodyPr wrap="square" rtlCol="0">
              <a:spAutoFit/>
            </a:bodyPr>
            <a:lstStyle/>
            <a:p>
              <a:pPr algn="ctr">
                <a:lnSpc>
                  <a:spcPct val="150000"/>
                </a:lnSpc>
              </a:pPr>
              <a:r>
                <a:rPr lang="en-US" sz="1600" spc="30" dirty="0" err="1">
                  <a:solidFill>
                    <a:schemeClr val="tx2"/>
                  </a:solidFill>
                  <a:latin typeface="Fz Poppins Med" pitchFamily="2" charset="0"/>
                  <a:cs typeface="Fz Poppins Med" pitchFamily="2" charset="0"/>
                </a:rPr>
                <a:t>Với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việc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phát</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triển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về</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kinh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tế</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nhu</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cầu</a:t>
              </a:r>
              <a:r>
                <a:rPr lang="en-US" sz="1600" spc="30" dirty="0">
                  <a:solidFill>
                    <a:schemeClr val="tx2"/>
                  </a:solidFill>
                  <a:latin typeface="Fz Poppins Med" pitchFamily="2" charset="0"/>
                  <a:cs typeface="Fz Poppins Med" pitchFamily="2" charset="0"/>
                </a:rPr>
                <a:t> di </a:t>
              </a:r>
              <a:r>
                <a:rPr lang="en-US" sz="1600" spc="30" dirty="0" err="1">
                  <a:solidFill>
                    <a:schemeClr val="tx2"/>
                  </a:solidFill>
                  <a:latin typeface="Fz Poppins Med" pitchFamily="2" charset="0"/>
                  <a:cs typeface="Fz Poppins Med" pitchFamily="2" charset="0"/>
                </a:rPr>
                <a:t>chuyển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của</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người</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dân</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giữa</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các</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tỉnh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thành</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ngày</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càng</a:t>
              </a:r>
              <a:r>
                <a:rPr lang="en-US" sz="1600" spc="30" dirty="0">
                  <a:solidFill>
                    <a:schemeClr val="tx2"/>
                  </a:solidFill>
                  <a:latin typeface="Fz Poppins Med" pitchFamily="2" charset="0"/>
                  <a:cs typeface="Fz Poppins Med" pitchFamily="2" charset="0"/>
                </a:rPr>
                <a:t> </a:t>
              </a:r>
              <a:r>
                <a:rPr lang="en-US" sz="1600" spc="30" dirty="0" err="1">
                  <a:solidFill>
                    <a:schemeClr val="tx2"/>
                  </a:solidFill>
                  <a:latin typeface="Fz Poppins Med" pitchFamily="2" charset="0"/>
                  <a:cs typeface="Fz Poppins Med" pitchFamily="2" charset="0"/>
                </a:rPr>
                <a:t>tăng</a:t>
              </a:r>
              <a:r>
                <a:rPr lang="en-US" sz="1600" spc="30" dirty="0">
                  <a:solidFill>
                    <a:schemeClr val="tx2"/>
                  </a:solidFill>
                  <a:latin typeface="Fz Poppins Med" pitchFamily="2" charset="0"/>
                  <a:cs typeface="Fz Poppins Med" pitchFamily="2" charset="0"/>
                </a:rPr>
                <a:t>.</a:t>
              </a:r>
              <a:endParaRPr lang="vi-VN" sz="1600" spc="30" dirty="0">
                <a:solidFill>
                  <a:schemeClr val="tx2"/>
                </a:solidFill>
                <a:latin typeface="Fz Poppins Med" pitchFamily="2" charset="0"/>
                <a:cs typeface="Fz Poppins Med" pitchFamily="2" charset="0"/>
              </a:endParaRPr>
            </a:p>
          </p:txBody>
        </p:sp>
      </p:grpSp>
    </p:spTree>
    <p:extLst>
      <p:ext uri="{BB962C8B-B14F-4D97-AF65-F5344CB8AC3E}">
        <p14:creationId xmlns:p14="http://schemas.microsoft.com/office/powerpoint/2010/main" val="204280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250"/>
                                        <p:tgtEl>
                                          <p:spTgt spid="53"/>
                                        </p:tgtEl>
                                      </p:cBhvr>
                                    </p:animEffect>
                                  </p:childTnLst>
                                </p:cTn>
                              </p:par>
                              <p:par>
                                <p:cTn id="8" presetID="42" presetClass="path" presetSubtype="0" decel="100000" fill="hold" nodeType="withEffect">
                                  <p:stCondLst>
                                    <p:cond delay="0"/>
                                  </p:stCondLst>
                                  <p:childTnLst>
                                    <p:animMotion origin="layout" path="M -0.01719 -0.00023 L -1.25E-6 1.85185E-6 " pathEditMode="relative" rAng="0" ptsTypes="AA">
                                      <p:cBhvr>
                                        <p:cTn id="9" dur="500" fill="hold"/>
                                        <p:tgtEl>
                                          <p:spTgt spid="53"/>
                                        </p:tgtEl>
                                        <p:attrNameLst>
                                          <p:attrName>ppt_x</p:attrName>
                                          <p:attrName>ppt_y</p:attrName>
                                        </p:attrNameLst>
                                      </p:cBhvr>
                                      <p:rCtr x="859" y="0"/>
                                    </p:animMotion>
                                  </p:childTnLst>
                                </p:cTn>
                              </p:par>
                              <p:par>
                                <p:cTn id="10" presetID="10"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250"/>
                                        <p:tgtEl>
                                          <p:spTgt spid="56"/>
                                        </p:tgtEl>
                                      </p:cBhvr>
                                    </p:animEffect>
                                  </p:childTnLst>
                                </p:cTn>
                              </p:par>
                              <p:par>
                                <p:cTn id="13" presetID="42" presetClass="path" presetSubtype="0" decel="100000" fill="hold" nodeType="withEffect">
                                  <p:stCondLst>
                                    <p:cond delay="0"/>
                                  </p:stCondLst>
                                  <p:childTnLst>
                                    <p:animMotion origin="layout" path="M 0.01666 -0.00046 L 3.75E-6 1.85185E-6 " pathEditMode="relative" rAng="0" ptsTypes="AA">
                                      <p:cBhvr>
                                        <p:cTn id="14" dur="500" fill="hold"/>
                                        <p:tgtEl>
                                          <p:spTgt spid="56"/>
                                        </p:tgtEl>
                                        <p:attrNameLst>
                                          <p:attrName>ppt_x</p:attrName>
                                          <p:attrName>ppt_y</p:attrName>
                                        </p:attrNameLst>
                                      </p:cBhvr>
                                      <p:rCtr x="-833" y="23"/>
                                    </p:animMotion>
                                  </p:childTnLst>
                                </p:cTn>
                              </p:par>
                              <p:par>
                                <p:cTn id="15" presetID="10"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250"/>
                                        <p:tgtEl>
                                          <p:spTgt spid="59"/>
                                        </p:tgtEl>
                                      </p:cBhvr>
                                    </p:animEffect>
                                  </p:childTnLst>
                                </p:cTn>
                              </p:par>
                              <p:par>
                                <p:cTn id="18" presetID="42" presetClass="path" presetSubtype="0" decel="100000" fill="hold" nodeType="withEffect">
                                  <p:stCondLst>
                                    <p:cond delay="0"/>
                                  </p:stCondLst>
                                  <p:childTnLst>
                                    <p:animMotion origin="layout" path="M 1.25E-6 0.03889 L 1.25E-6 1.85185E-6 " pathEditMode="relative" rAng="0" ptsTypes="AA">
                                      <p:cBhvr>
                                        <p:cTn id="19" dur="500" fill="hold"/>
                                        <p:tgtEl>
                                          <p:spTgt spid="59"/>
                                        </p:tgtEl>
                                        <p:attrNameLst>
                                          <p:attrName>ppt_x</p:attrName>
                                          <p:attrName>ppt_y</p:attrName>
                                        </p:attrNameLst>
                                      </p:cBhvr>
                                      <p:rCtr x="0" y="-1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3EB2-9FB1-4DEB-9444-E18BE6F3A068}"/>
              </a:ext>
            </a:extLst>
          </p:cNvPr>
          <p:cNvSpPr>
            <a:spLocks noGrp="1"/>
          </p:cNvSpPr>
          <p:nvPr>
            <p:ph type="title"/>
          </p:nvPr>
        </p:nvSpPr>
        <p:spPr/>
        <p:txBody>
          <a:bodyPr/>
          <a:lstStyle/>
          <a:p>
            <a:r>
              <a:rPr lang="en-US" dirty="0"/>
              <a:t>TỔNG QUAN CÔNG NGHỆ SỬ DỤNG</a:t>
            </a:r>
          </a:p>
        </p:txBody>
      </p:sp>
      <p:sp>
        <p:nvSpPr>
          <p:cNvPr id="3" name="Slide Number Placeholder 2">
            <a:extLst>
              <a:ext uri="{FF2B5EF4-FFF2-40B4-BE49-F238E27FC236}">
                <a16:creationId xmlns:a16="http://schemas.microsoft.com/office/drawing/2014/main" id="{4D856B48-6680-4BDC-8E47-F8F9BBE2655A}"/>
              </a:ext>
            </a:extLst>
          </p:cNvPr>
          <p:cNvSpPr>
            <a:spLocks noGrp="1"/>
          </p:cNvSpPr>
          <p:nvPr>
            <p:ph type="sldNum" sz="quarter" idx="10"/>
          </p:nvPr>
        </p:nvSpPr>
        <p:spPr/>
        <p:txBody>
          <a:bodyPr/>
          <a:lstStyle/>
          <a:p>
            <a:fld id="{A8929BE4-9460-4FFC-82AB-40FA3E28D9A3}" type="slidenum">
              <a:rPr lang="en-US" smtClean="0"/>
              <a:pPr/>
              <a:t>4</a:t>
            </a:fld>
            <a:endParaRPr lang="en-US"/>
          </a:p>
        </p:txBody>
      </p:sp>
      <p:grpSp>
        <p:nvGrpSpPr>
          <p:cNvPr id="56" name="Group 55">
            <a:extLst>
              <a:ext uri="{FF2B5EF4-FFF2-40B4-BE49-F238E27FC236}">
                <a16:creationId xmlns:a16="http://schemas.microsoft.com/office/drawing/2014/main" id="{8E8CC94B-45A2-4921-8E0E-B4FE4B705588}"/>
              </a:ext>
            </a:extLst>
          </p:cNvPr>
          <p:cNvGrpSpPr/>
          <p:nvPr/>
        </p:nvGrpSpPr>
        <p:grpSpPr>
          <a:xfrm>
            <a:off x="4568577" y="1924905"/>
            <a:ext cx="3054844" cy="3054821"/>
            <a:chOff x="4568578" y="1901589"/>
            <a:chExt cx="3054844" cy="3054821"/>
          </a:xfrm>
        </p:grpSpPr>
        <p:sp>
          <p:nvSpPr>
            <p:cNvPr id="8" name="Freeform: Shape 7">
              <a:extLst>
                <a:ext uri="{FF2B5EF4-FFF2-40B4-BE49-F238E27FC236}">
                  <a16:creationId xmlns:a16="http://schemas.microsoft.com/office/drawing/2014/main" id="{3FD7B664-E338-47FC-927F-A6F7408DDB65}"/>
                </a:ext>
              </a:extLst>
            </p:cNvPr>
            <p:cNvSpPr/>
            <p:nvPr/>
          </p:nvSpPr>
          <p:spPr>
            <a:xfrm>
              <a:off x="4858264" y="2191275"/>
              <a:ext cx="1237735" cy="1237735"/>
            </a:xfrm>
            <a:custGeom>
              <a:avLst/>
              <a:gdLst>
                <a:gd name="connsiteX0" fmla="*/ 1775552 w 1775582"/>
                <a:gd name="connsiteY0" fmla="*/ 0 h 1775582"/>
                <a:gd name="connsiteX1" fmla="*/ 1775552 w 1775582"/>
                <a:gd name="connsiteY1" fmla="*/ 1775583 h 1775582"/>
                <a:gd name="connsiteX2" fmla="*/ 0 w 1775582"/>
                <a:gd name="connsiteY2" fmla="*/ 1775583 h 1775582"/>
                <a:gd name="connsiteX3" fmla="*/ 1775583 w 1775582"/>
                <a:gd name="connsiteY3" fmla="*/ 0 h 1775582"/>
              </a:gdLst>
              <a:ahLst/>
              <a:cxnLst>
                <a:cxn ang="0">
                  <a:pos x="connsiteX0" y="connsiteY0"/>
                </a:cxn>
                <a:cxn ang="0">
                  <a:pos x="connsiteX1" y="connsiteY1"/>
                </a:cxn>
                <a:cxn ang="0">
                  <a:pos x="connsiteX2" y="connsiteY2"/>
                </a:cxn>
                <a:cxn ang="0">
                  <a:pos x="connsiteX3" y="connsiteY3"/>
                </a:cxn>
              </a:cxnLst>
              <a:rect l="l" t="t" r="r" b="b"/>
              <a:pathLst>
                <a:path w="1775582" h="1775582">
                  <a:moveTo>
                    <a:pt x="1775552" y="0"/>
                  </a:moveTo>
                  <a:lnTo>
                    <a:pt x="1775552" y="1775583"/>
                  </a:lnTo>
                  <a:lnTo>
                    <a:pt x="0" y="1775583"/>
                  </a:lnTo>
                  <a:cubicBezTo>
                    <a:pt x="0" y="794969"/>
                    <a:pt x="794969" y="0"/>
                    <a:pt x="1775583" y="0"/>
                  </a:cubicBezTo>
                  <a:close/>
                </a:path>
              </a:pathLst>
            </a:custGeom>
            <a:solidFill>
              <a:schemeClr val="accent2"/>
            </a:solidFill>
            <a:ln w="307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3AF779-2C73-49A4-A442-792803D90C59}"/>
                </a:ext>
              </a:extLst>
            </p:cNvPr>
            <p:cNvSpPr/>
            <p:nvPr/>
          </p:nvSpPr>
          <p:spPr>
            <a:xfrm>
              <a:off x="6095978" y="2191275"/>
              <a:ext cx="1237735" cy="1237735"/>
            </a:xfrm>
            <a:custGeom>
              <a:avLst/>
              <a:gdLst>
                <a:gd name="connsiteX0" fmla="*/ 1775583 w 1775582"/>
                <a:gd name="connsiteY0" fmla="*/ 1775583 h 1775582"/>
                <a:gd name="connsiteX1" fmla="*/ 0 w 1775582"/>
                <a:gd name="connsiteY1" fmla="*/ 1775583 h 1775582"/>
                <a:gd name="connsiteX2" fmla="*/ 0 w 1775582"/>
                <a:gd name="connsiteY2" fmla="*/ 0 h 1775582"/>
                <a:gd name="connsiteX3" fmla="*/ 1775583 w 1775582"/>
                <a:gd name="connsiteY3" fmla="*/ 1775583 h 1775582"/>
              </a:gdLst>
              <a:ahLst/>
              <a:cxnLst>
                <a:cxn ang="0">
                  <a:pos x="connsiteX0" y="connsiteY0"/>
                </a:cxn>
                <a:cxn ang="0">
                  <a:pos x="connsiteX1" y="connsiteY1"/>
                </a:cxn>
                <a:cxn ang="0">
                  <a:pos x="connsiteX2" y="connsiteY2"/>
                </a:cxn>
                <a:cxn ang="0">
                  <a:pos x="connsiteX3" y="connsiteY3"/>
                </a:cxn>
              </a:cxnLst>
              <a:rect l="l" t="t" r="r" b="b"/>
              <a:pathLst>
                <a:path w="1775582" h="1775582">
                  <a:moveTo>
                    <a:pt x="1775583" y="1775583"/>
                  </a:moveTo>
                  <a:lnTo>
                    <a:pt x="0" y="1775583"/>
                  </a:lnTo>
                  <a:lnTo>
                    <a:pt x="0" y="0"/>
                  </a:lnTo>
                  <a:cubicBezTo>
                    <a:pt x="980614" y="0"/>
                    <a:pt x="1775583" y="794969"/>
                    <a:pt x="1775583" y="1775583"/>
                  </a:cubicBezTo>
                  <a:close/>
                </a:path>
              </a:pathLst>
            </a:custGeom>
            <a:solidFill>
              <a:schemeClr val="accent3"/>
            </a:solidFill>
            <a:ln w="307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43B0E04-4DB9-4022-92E2-335470AF5D56}"/>
                </a:ext>
              </a:extLst>
            </p:cNvPr>
            <p:cNvSpPr/>
            <p:nvPr/>
          </p:nvSpPr>
          <p:spPr>
            <a:xfrm>
              <a:off x="4858242" y="3429010"/>
              <a:ext cx="1237735" cy="1237735"/>
            </a:xfrm>
            <a:custGeom>
              <a:avLst/>
              <a:gdLst>
                <a:gd name="connsiteX0" fmla="*/ 1775583 w 1775582"/>
                <a:gd name="connsiteY0" fmla="*/ 0 h 1775582"/>
                <a:gd name="connsiteX1" fmla="*/ 1775583 w 1775582"/>
                <a:gd name="connsiteY1" fmla="*/ 1775583 h 1775582"/>
                <a:gd name="connsiteX2" fmla="*/ 0 w 1775582"/>
                <a:gd name="connsiteY2" fmla="*/ 0 h 1775582"/>
                <a:gd name="connsiteX3" fmla="*/ 1775583 w 1775582"/>
                <a:gd name="connsiteY3" fmla="*/ 0 h 1775582"/>
              </a:gdLst>
              <a:ahLst/>
              <a:cxnLst>
                <a:cxn ang="0">
                  <a:pos x="connsiteX0" y="connsiteY0"/>
                </a:cxn>
                <a:cxn ang="0">
                  <a:pos x="connsiteX1" y="connsiteY1"/>
                </a:cxn>
                <a:cxn ang="0">
                  <a:pos x="connsiteX2" y="connsiteY2"/>
                </a:cxn>
                <a:cxn ang="0">
                  <a:pos x="connsiteX3" y="connsiteY3"/>
                </a:cxn>
              </a:cxnLst>
              <a:rect l="l" t="t" r="r" b="b"/>
              <a:pathLst>
                <a:path w="1775582" h="1775582">
                  <a:moveTo>
                    <a:pt x="1775583" y="0"/>
                  </a:moveTo>
                  <a:lnTo>
                    <a:pt x="1775583" y="1775583"/>
                  </a:lnTo>
                  <a:cubicBezTo>
                    <a:pt x="794969" y="1775583"/>
                    <a:pt x="0" y="980676"/>
                    <a:pt x="0" y="0"/>
                  </a:cubicBezTo>
                  <a:lnTo>
                    <a:pt x="1775583" y="0"/>
                  </a:lnTo>
                  <a:close/>
                </a:path>
              </a:pathLst>
            </a:custGeom>
            <a:solidFill>
              <a:schemeClr val="accent6">
                <a:lumMod val="75000"/>
              </a:schemeClr>
            </a:solidFill>
            <a:ln w="307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F525B1D-2252-45C0-BC13-6EF15A72483D}"/>
                </a:ext>
              </a:extLst>
            </p:cNvPr>
            <p:cNvSpPr/>
            <p:nvPr/>
          </p:nvSpPr>
          <p:spPr>
            <a:xfrm>
              <a:off x="6095978" y="3429010"/>
              <a:ext cx="1237735" cy="1237735"/>
            </a:xfrm>
            <a:custGeom>
              <a:avLst/>
              <a:gdLst>
                <a:gd name="connsiteX0" fmla="*/ 1775583 w 1775582"/>
                <a:gd name="connsiteY0" fmla="*/ 0 h 1775582"/>
                <a:gd name="connsiteX1" fmla="*/ 0 w 1775582"/>
                <a:gd name="connsiteY1" fmla="*/ 1775583 h 1775582"/>
                <a:gd name="connsiteX2" fmla="*/ 0 w 1775582"/>
                <a:gd name="connsiteY2" fmla="*/ 0 h 1775582"/>
                <a:gd name="connsiteX3" fmla="*/ 1775583 w 1775582"/>
                <a:gd name="connsiteY3" fmla="*/ 0 h 1775582"/>
              </a:gdLst>
              <a:ahLst/>
              <a:cxnLst>
                <a:cxn ang="0">
                  <a:pos x="connsiteX0" y="connsiteY0"/>
                </a:cxn>
                <a:cxn ang="0">
                  <a:pos x="connsiteX1" y="connsiteY1"/>
                </a:cxn>
                <a:cxn ang="0">
                  <a:pos x="connsiteX2" y="connsiteY2"/>
                </a:cxn>
                <a:cxn ang="0">
                  <a:pos x="connsiteX3" y="connsiteY3"/>
                </a:cxn>
              </a:cxnLst>
              <a:rect l="l" t="t" r="r" b="b"/>
              <a:pathLst>
                <a:path w="1775582" h="1775582">
                  <a:moveTo>
                    <a:pt x="1775583" y="0"/>
                  </a:moveTo>
                  <a:cubicBezTo>
                    <a:pt x="1775583" y="980676"/>
                    <a:pt x="980614" y="1775583"/>
                    <a:pt x="0" y="1775583"/>
                  </a:cubicBezTo>
                  <a:lnTo>
                    <a:pt x="0" y="0"/>
                  </a:lnTo>
                  <a:lnTo>
                    <a:pt x="1775583" y="0"/>
                  </a:lnTo>
                  <a:close/>
                </a:path>
              </a:pathLst>
            </a:custGeom>
            <a:solidFill>
              <a:schemeClr val="tx2"/>
            </a:solidFill>
            <a:ln w="307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DCD4DCB-8E40-4089-A671-38F604D27236}"/>
                </a:ext>
              </a:extLst>
            </p:cNvPr>
            <p:cNvSpPr/>
            <p:nvPr/>
          </p:nvSpPr>
          <p:spPr>
            <a:xfrm>
              <a:off x="4568578" y="3429010"/>
              <a:ext cx="1527400" cy="1527400"/>
            </a:xfrm>
            <a:custGeom>
              <a:avLst/>
              <a:gdLst>
                <a:gd name="connsiteX0" fmla="*/ 2191119 w 2191118"/>
                <a:gd name="connsiteY0" fmla="*/ 1999082 h 2191118"/>
                <a:gd name="connsiteX1" fmla="*/ 2191119 w 2191118"/>
                <a:gd name="connsiteY1" fmla="*/ 2191119 h 2191118"/>
                <a:gd name="connsiteX2" fmla="*/ 1338232 w 2191118"/>
                <a:gd name="connsiteY2" fmla="*/ 2018870 h 2191118"/>
                <a:gd name="connsiteX3" fmla="*/ 641770 w 2191118"/>
                <a:gd name="connsiteY3" fmla="*/ 1549349 h 2191118"/>
                <a:gd name="connsiteX4" fmla="*/ 172187 w 2191118"/>
                <a:gd name="connsiteY4" fmla="*/ 852887 h 2191118"/>
                <a:gd name="connsiteX5" fmla="*/ 0 w 2191118"/>
                <a:gd name="connsiteY5" fmla="*/ 0 h 2191118"/>
                <a:gd name="connsiteX6" fmla="*/ 192036 w 2191118"/>
                <a:gd name="connsiteY6" fmla="*/ 0 h 2191118"/>
                <a:gd name="connsiteX7" fmla="*/ 2191119 w 2191118"/>
                <a:gd name="connsiteY7" fmla="*/ 1999082 h 219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1118" h="2191118">
                  <a:moveTo>
                    <a:pt x="2191119" y="1999082"/>
                  </a:moveTo>
                  <a:lnTo>
                    <a:pt x="2191119" y="2191119"/>
                  </a:lnTo>
                  <a:cubicBezTo>
                    <a:pt x="1895383" y="2191119"/>
                    <a:pt x="1608404" y="2133201"/>
                    <a:pt x="1338232" y="2018870"/>
                  </a:cubicBezTo>
                  <a:cubicBezTo>
                    <a:pt x="1077247" y="1908503"/>
                    <a:pt x="842963" y="1750541"/>
                    <a:pt x="641770" y="1549349"/>
                  </a:cubicBezTo>
                  <a:cubicBezTo>
                    <a:pt x="440577" y="1348156"/>
                    <a:pt x="282585" y="1113872"/>
                    <a:pt x="172187" y="852887"/>
                  </a:cubicBezTo>
                  <a:cubicBezTo>
                    <a:pt x="57918" y="582684"/>
                    <a:pt x="0" y="295736"/>
                    <a:pt x="0" y="0"/>
                  </a:cubicBezTo>
                  <a:lnTo>
                    <a:pt x="192036" y="0"/>
                  </a:lnTo>
                  <a:cubicBezTo>
                    <a:pt x="192036" y="1102288"/>
                    <a:pt x="1088830" y="1999082"/>
                    <a:pt x="2191119" y="1999082"/>
                  </a:cubicBezTo>
                  <a:close/>
                </a:path>
              </a:pathLst>
            </a:custGeom>
            <a:solidFill>
              <a:schemeClr val="accent6">
                <a:lumMod val="75000"/>
              </a:schemeClr>
            </a:solidFill>
            <a:ln w="307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2E95265-4575-4B13-A0DD-4DD7E159D9F8}"/>
                </a:ext>
              </a:extLst>
            </p:cNvPr>
            <p:cNvSpPr/>
            <p:nvPr/>
          </p:nvSpPr>
          <p:spPr>
            <a:xfrm>
              <a:off x="6095978" y="1901589"/>
              <a:ext cx="1527422" cy="1527421"/>
            </a:xfrm>
            <a:custGeom>
              <a:avLst/>
              <a:gdLst>
                <a:gd name="connsiteX0" fmla="*/ 2191150 w 2191149"/>
                <a:gd name="connsiteY0" fmla="*/ 2191150 h 2191149"/>
                <a:gd name="connsiteX1" fmla="*/ 1999113 w 2191149"/>
                <a:gd name="connsiteY1" fmla="*/ 2191150 h 2191149"/>
                <a:gd name="connsiteX2" fmla="*/ 0 w 2191149"/>
                <a:gd name="connsiteY2" fmla="*/ 192036 h 2191149"/>
                <a:gd name="connsiteX3" fmla="*/ 0 w 2191149"/>
                <a:gd name="connsiteY3" fmla="*/ 0 h 2191149"/>
                <a:gd name="connsiteX4" fmla="*/ 852887 w 2191149"/>
                <a:gd name="connsiteY4" fmla="*/ 172249 h 2191149"/>
                <a:gd name="connsiteX5" fmla="*/ 1549349 w 2191149"/>
                <a:gd name="connsiteY5" fmla="*/ 641770 h 2191149"/>
                <a:gd name="connsiteX6" fmla="*/ 2018870 w 2191149"/>
                <a:gd name="connsiteY6" fmla="*/ 1338232 h 2191149"/>
                <a:gd name="connsiteX7" fmla="*/ 2191119 w 2191149"/>
                <a:gd name="connsiteY7" fmla="*/ 2191119 h 219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1149" h="2191149">
                  <a:moveTo>
                    <a:pt x="2191150" y="2191150"/>
                  </a:moveTo>
                  <a:lnTo>
                    <a:pt x="1999113" y="2191150"/>
                  </a:lnTo>
                  <a:cubicBezTo>
                    <a:pt x="1999113" y="1088861"/>
                    <a:pt x="1102288" y="192036"/>
                    <a:pt x="0" y="192036"/>
                  </a:cubicBezTo>
                  <a:lnTo>
                    <a:pt x="0" y="0"/>
                  </a:lnTo>
                  <a:cubicBezTo>
                    <a:pt x="295736" y="0"/>
                    <a:pt x="582715" y="57918"/>
                    <a:pt x="852887" y="172249"/>
                  </a:cubicBezTo>
                  <a:cubicBezTo>
                    <a:pt x="1113872" y="282616"/>
                    <a:pt x="1348156" y="440577"/>
                    <a:pt x="1549349" y="641770"/>
                  </a:cubicBezTo>
                  <a:cubicBezTo>
                    <a:pt x="1750541" y="842963"/>
                    <a:pt x="1908534" y="1077247"/>
                    <a:pt x="2018870" y="1338232"/>
                  </a:cubicBezTo>
                  <a:cubicBezTo>
                    <a:pt x="2133201" y="1608435"/>
                    <a:pt x="2191119" y="1895383"/>
                    <a:pt x="2191119" y="2191119"/>
                  </a:cubicBezTo>
                  <a:close/>
                </a:path>
              </a:pathLst>
            </a:custGeom>
            <a:solidFill>
              <a:schemeClr val="accent3"/>
            </a:solidFill>
            <a:ln w="307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CE3E469-A25E-402F-A63B-715669FA43EE}"/>
                </a:ext>
              </a:extLst>
            </p:cNvPr>
            <p:cNvSpPr/>
            <p:nvPr/>
          </p:nvSpPr>
          <p:spPr>
            <a:xfrm>
              <a:off x="4568578" y="1901589"/>
              <a:ext cx="1527400" cy="1527421"/>
            </a:xfrm>
            <a:custGeom>
              <a:avLst/>
              <a:gdLst>
                <a:gd name="connsiteX0" fmla="*/ 2191119 w 2191118"/>
                <a:gd name="connsiteY0" fmla="*/ 0 h 2191149"/>
                <a:gd name="connsiteX1" fmla="*/ 2191119 w 2191118"/>
                <a:gd name="connsiteY1" fmla="*/ 192036 h 2191149"/>
                <a:gd name="connsiteX2" fmla="*/ 192036 w 2191118"/>
                <a:gd name="connsiteY2" fmla="*/ 2191150 h 2191149"/>
                <a:gd name="connsiteX3" fmla="*/ 0 w 2191118"/>
                <a:gd name="connsiteY3" fmla="*/ 2191150 h 2191149"/>
                <a:gd name="connsiteX4" fmla="*/ 172187 w 2191118"/>
                <a:gd name="connsiteY4" fmla="*/ 1338263 h 2191149"/>
                <a:gd name="connsiteX5" fmla="*/ 641770 w 2191118"/>
                <a:gd name="connsiteY5" fmla="*/ 641801 h 2191149"/>
                <a:gd name="connsiteX6" fmla="*/ 1338232 w 2191118"/>
                <a:gd name="connsiteY6" fmla="*/ 172280 h 2191149"/>
                <a:gd name="connsiteX7" fmla="*/ 2191119 w 2191118"/>
                <a:gd name="connsiteY7" fmla="*/ 0 h 219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1118" h="2191149">
                  <a:moveTo>
                    <a:pt x="2191119" y="0"/>
                  </a:moveTo>
                  <a:lnTo>
                    <a:pt x="2191119" y="192036"/>
                  </a:lnTo>
                  <a:cubicBezTo>
                    <a:pt x="1088830" y="192036"/>
                    <a:pt x="192036" y="1088861"/>
                    <a:pt x="192036" y="2191150"/>
                  </a:cubicBezTo>
                  <a:lnTo>
                    <a:pt x="0" y="2191150"/>
                  </a:lnTo>
                  <a:cubicBezTo>
                    <a:pt x="0" y="1895414"/>
                    <a:pt x="57918" y="1608435"/>
                    <a:pt x="172187" y="1338263"/>
                  </a:cubicBezTo>
                  <a:cubicBezTo>
                    <a:pt x="282616" y="1077278"/>
                    <a:pt x="440577" y="842993"/>
                    <a:pt x="641770" y="641801"/>
                  </a:cubicBezTo>
                  <a:cubicBezTo>
                    <a:pt x="842963" y="440608"/>
                    <a:pt x="1077247" y="282616"/>
                    <a:pt x="1338232" y="172280"/>
                  </a:cubicBezTo>
                  <a:cubicBezTo>
                    <a:pt x="1608435" y="57918"/>
                    <a:pt x="1895383" y="0"/>
                    <a:pt x="2191119" y="0"/>
                  </a:cubicBezTo>
                  <a:close/>
                </a:path>
              </a:pathLst>
            </a:custGeom>
            <a:solidFill>
              <a:schemeClr val="accent2"/>
            </a:solidFill>
            <a:ln w="307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BDE0342-A714-4773-B34B-4C61D8E38973}"/>
                </a:ext>
              </a:extLst>
            </p:cNvPr>
            <p:cNvSpPr/>
            <p:nvPr/>
          </p:nvSpPr>
          <p:spPr>
            <a:xfrm>
              <a:off x="6096000" y="3429010"/>
              <a:ext cx="1527422" cy="1527400"/>
            </a:xfrm>
            <a:custGeom>
              <a:avLst/>
              <a:gdLst>
                <a:gd name="connsiteX0" fmla="*/ 2191119 w 2191149"/>
                <a:gd name="connsiteY0" fmla="*/ 0 h 2191118"/>
                <a:gd name="connsiteX1" fmla="*/ 2018870 w 2191149"/>
                <a:gd name="connsiteY1" fmla="*/ 852887 h 2191118"/>
                <a:gd name="connsiteX2" fmla="*/ 1549349 w 2191149"/>
                <a:gd name="connsiteY2" fmla="*/ 1549349 h 2191118"/>
                <a:gd name="connsiteX3" fmla="*/ 852887 w 2191149"/>
                <a:gd name="connsiteY3" fmla="*/ 2018870 h 2191118"/>
                <a:gd name="connsiteX4" fmla="*/ 0 w 2191149"/>
                <a:gd name="connsiteY4" fmla="*/ 2191119 h 2191118"/>
                <a:gd name="connsiteX5" fmla="*/ 0 w 2191149"/>
                <a:gd name="connsiteY5" fmla="*/ 1999082 h 2191118"/>
                <a:gd name="connsiteX6" fmla="*/ 1999113 w 2191149"/>
                <a:gd name="connsiteY6" fmla="*/ 0 h 2191118"/>
                <a:gd name="connsiteX7" fmla="*/ 2191150 w 2191149"/>
                <a:gd name="connsiteY7" fmla="*/ 0 h 219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1149" h="2191118">
                  <a:moveTo>
                    <a:pt x="2191119" y="0"/>
                  </a:moveTo>
                  <a:cubicBezTo>
                    <a:pt x="2191119" y="295736"/>
                    <a:pt x="2133201" y="582715"/>
                    <a:pt x="2018870" y="852887"/>
                  </a:cubicBezTo>
                  <a:cubicBezTo>
                    <a:pt x="1908503" y="1113872"/>
                    <a:pt x="1750541" y="1348156"/>
                    <a:pt x="1549349" y="1549349"/>
                  </a:cubicBezTo>
                  <a:cubicBezTo>
                    <a:pt x="1348156" y="1750541"/>
                    <a:pt x="1113872" y="1908534"/>
                    <a:pt x="852887" y="2018870"/>
                  </a:cubicBezTo>
                  <a:cubicBezTo>
                    <a:pt x="582684" y="2133201"/>
                    <a:pt x="295736" y="2191119"/>
                    <a:pt x="0" y="2191119"/>
                  </a:cubicBezTo>
                  <a:lnTo>
                    <a:pt x="0" y="1999082"/>
                  </a:lnTo>
                  <a:cubicBezTo>
                    <a:pt x="1102288" y="1999082"/>
                    <a:pt x="1999113" y="1102258"/>
                    <a:pt x="1999113" y="0"/>
                  </a:cubicBezTo>
                  <a:lnTo>
                    <a:pt x="2191150" y="0"/>
                  </a:lnTo>
                  <a:close/>
                </a:path>
              </a:pathLst>
            </a:custGeom>
            <a:solidFill>
              <a:schemeClr val="tx2"/>
            </a:solidFill>
            <a:ln w="307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D755DD9-0E79-41FA-B3C9-ADA540CDC1CA}"/>
                </a:ext>
              </a:extLst>
            </p:cNvPr>
            <p:cNvSpPr/>
            <p:nvPr/>
          </p:nvSpPr>
          <p:spPr>
            <a:xfrm>
              <a:off x="5312530" y="2712324"/>
              <a:ext cx="1566896" cy="1433351"/>
            </a:xfrm>
            <a:custGeom>
              <a:avLst/>
              <a:gdLst>
                <a:gd name="connsiteX0" fmla="*/ 478739 w 2247777"/>
                <a:gd name="connsiteY0" fmla="*/ 0 h 2056201"/>
                <a:gd name="connsiteX1" fmla="*/ 1769038 w 2247777"/>
                <a:gd name="connsiteY1" fmla="*/ 0 h 2056201"/>
                <a:gd name="connsiteX2" fmla="*/ 2247777 w 2247777"/>
                <a:gd name="connsiteY2" fmla="*/ 478739 h 2056201"/>
                <a:gd name="connsiteX3" fmla="*/ 2247777 w 2247777"/>
                <a:gd name="connsiteY3" fmla="*/ 1577463 h 2056201"/>
                <a:gd name="connsiteX4" fmla="*/ 1769038 w 2247777"/>
                <a:gd name="connsiteY4" fmla="*/ 2056202 h 2056201"/>
                <a:gd name="connsiteX5" fmla="*/ 478739 w 2247777"/>
                <a:gd name="connsiteY5" fmla="*/ 2056202 h 2056201"/>
                <a:gd name="connsiteX6" fmla="*/ 0 w 2247777"/>
                <a:gd name="connsiteY6" fmla="*/ 1577463 h 2056201"/>
                <a:gd name="connsiteX7" fmla="*/ 0 w 2247777"/>
                <a:gd name="connsiteY7" fmla="*/ 478739 h 2056201"/>
                <a:gd name="connsiteX8" fmla="*/ 478739 w 2247777"/>
                <a:gd name="connsiteY8" fmla="*/ 0 h 2056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7777" h="2056201">
                  <a:moveTo>
                    <a:pt x="478739" y="0"/>
                  </a:moveTo>
                  <a:lnTo>
                    <a:pt x="1769038" y="0"/>
                  </a:lnTo>
                  <a:cubicBezTo>
                    <a:pt x="2033250" y="0"/>
                    <a:pt x="2247777" y="214497"/>
                    <a:pt x="2247777" y="478739"/>
                  </a:cubicBezTo>
                  <a:lnTo>
                    <a:pt x="2247777" y="1577463"/>
                  </a:lnTo>
                  <a:cubicBezTo>
                    <a:pt x="2247777" y="1841674"/>
                    <a:pt x="2033280" y="2056202"/>
                    <a:pt x="1769038" y="2056202"/>
                  </a:cubicBezTo>
                  <a:lnTo>
                    <a:pt x="478739" y="2056202"/>
                  </a:lnTo>
                  <a:cubicBezTo>
                    <a:pt x="214528" y="2056202"/>
                    <a:pt x="0" y="1841705"/>
                    <a:pt x="0" y="1577463"/>
                  </a:cubicBezTo>
                  <a:lnTo>
                    <a:pt x="0" y="478739"/>
                  </a:lnTo>
                  <a:cubicBezTo>
                    <a:pt x="0" y="214528"/>
                    <a:pt x="214497" y="0"/>
                    <a:pt x="478739" y="0"/>
                  </a:cubicBezTo>
                  <a:close/>
                </a:path>
              </a:pathLst>
            </a:custGeom>
            <a:solidFill>
              <a:srgbClr val="000000">
                <a:alpha val="10000"/>
              </a:srgbClr>
            </a:solidFill>
            <a:ln w="3073"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B7BECC3-75CE-4568-A3D5-B704E25EF8D1}"/>
                </a:ext>
              </a:extLst>
            </p:cNvPr>
            <p:cNvSpPr/>
            <p:nvPr/>
          </p:nvSpPr>
          <p:spPr>
            <a:xfrm>
              <a:off x="5632737" y="2959301"/>
              <a:ext cx="223674" cy="253809"/>
            </a:xfrm>
            <a:custGeom>
              <a:avLst/>
              <a:gdLst>
                <a:gd name="connsiteX0" fmla="*/ 188288 w 320869"/>
                <a:gd name="connsiteY0" fmla="*/ 300498 h 364100"/>
                <a:gd name="connsiteX1" fmla="*/ 218614 w 320869"/>
                <a:gd name="connsiteY1" fmla="*/ 297579 h 364100"/>
                <a:gd name="connsiteX2" fmla="*/ 243563 w 320869"/>
                <a:gd name="connsiteY2" fmla="*/ 289744 h 364100"/>
                <a:gd name="connsiteX3" fmla="*/ 243563 w 320869"/>
                <a:gd name="connsiteY3" fmla="*/ 235698 h 364100"/>
                <a:gd name="connsiteX4" fmla="*/ 208352 w 320869"/>
                <a:gd name="connsiteY4" fmla="*/ 235698 h 364100"/>
                <a:gd name="connsiteX5" fmla="*/ 196123 w 320869"/>
                <a:gd name="connsiteY5" fmla="*/ 231550 h 364100"/>
                <a:gd name="connsiteX6" fmla="*/ 191729 w 320869"/>
                <a:gd name="connsiteY6" fmla="*/ 221042 h 364100"/>
                <a:gd name="connsiteX7" fmla="*/ 191729 w 320869"/>
                <a:gd name="connsiteY7" fmla="*/ 175567 h 364100"/>
                <a:gd name="connsiteX8" fmla="*/ 318381 w 320869"/>
                <a:gd name="connsiteY8" fmla="*/ 175567 h 364100"/>
                <a:gd name="connsiteX9" fmla="*/ 318381 w 320869"/>
                <a:gd name="connsiteY9" fmla="*/ 325939 h 364100"/>
                <a:gd name="connsiteX10" fmla="*/ 289898 w 320869"/>
                <a:gd name="connsiteY10" fmla="*/ 343177 h 364100"/>
                <a:gd name="connsiteX11" fmla="*/ 258343 w 320869"/>
                <a:gd name="connsiteY11" fmla="*/ 355037 h 364100"/>
                <a:gd name="connsiteX12" fmla="*/ 222639 w 320869"/>
                <a:gd name="connsiteY12" fmla="*/ 361889 h 364100"/>
                <a:gd name="connsiteX13" fmla="*/ 181927 w 320869"/>
                <a:gd name="connsiteY13" fmla="*/ 364101 h 364100"/>
                <a:gd name="connsiteX14" fmla="*/ 109537 w 320869"/>
                <a:gd name="connsiteY14" fmla="*/ 350274 h 364100"/>
                <a:gd name="connsiteX15" fmla="*/ 51957 w 320869"/>
                <a:gd name="connsiteY15" fmla="*/ 312143 h 364100"/>
                <a:gd name="connsiteX16" fmla="*/ 13827 w 320869"/>
                <a:gd name="connsiteY16" fmla="*/ 254440 h 364100"/>
                <a:gd name="connsiteX17" fmla="*/ 0 w 320869"/>
                <a:gd name="connsiteY17" fmla="*/ 181927 h 364100"/>
                <a:gd name="connsiteX18" fmla="*/ 13212 w 320869"/>
                <a:gd name="connsiteY18" fmla="*/ 108708 h 364100"/>
                <a:gd name="connsiteX19" fmla="*/ 51005 w 320869"/>
                <a:gd name="connsiteY19" fmla="*/ 51128 h 364100"/>
                <a:gd name="connsiteX20" fmla="*/ 110429 w 320869"/>
                <a:gd name="connsiteY20" fmla="*/ 13458 h 364100"/>
                <a:gd name="connsiteX21" fmla="*/ 188319 w 320869"/>
                <a:gd name="connsiteY21" fmla="*/ 0 h 364100"/>
                <a:gd name="connsiteX22" fmla="*/ 230136 w 320869"/>
                <a:gd name="connsiteY22" fmla="*/ 3656 h 364100"/>
                <a:gd name="connsiteX23" fmla="*/ 266208 w 320869"/>
                <a:gd name="connsiteY23" fmla="*/ 13673 h 364100"/>
                <a:gd name="connsiteX24" fmla="*/ 296412 w 320869"/>
                <a:gd name="connsiteY24" fmla="*/ 28821 h 364100"/>
                <a:gd name="connsiteX25" fmla="*/ 320870 w 320869"/>
                <a:gd name="connsiteY25" fmla="*/ 47902 h 364100"/>
                <a:gd name="connsiteX26" fmla="*/ 296903 w 320869"/>
                <a:gd name="connsiteY26" fmla="*/ 84342 h 364100"/>
                <a:gd name="connsiteX27" fmla="*/ 288700 w 320869"/>
                <a:gd name="connsiteY27" fmla="*/ 92423 h 364100"/>
                <a:gd name="connsiteX28" fmla="*/ 278314 w 320869"/>
                <a:gd name="connsiteY28" fmla="*/ 95373 h 364100"/>
                <a:gd name="connsiteX29" fmla="*/ 263167 w 320869"/>
                <a:gd name="connsiteY29" fmla="*/ 90488 h 364100"/>
                <a:gd name="connsiteX30" fmla="*/ 244700 w 320869"/>
                <a:gd name="connsiteY30" fmla="*/ 80348 h 364100"/>
                <a:gd name="connsiteX31" fmla="*/ 226972 w 320869"/>
                <a:gd name="connsiteY31" fmla="*/ 73373 h 364100"/>
                <a:gd name="connsiteX32" fmla="*/ 207891 w 320869"/>
                <a:gd name="connsiteY32" fmla="*/ 69471 h 364100"/>
                <a:gd name="connsiteX33" fmla="*/ 185400 w 320869"/>
                <a:gd name="connsiteY33" fmla="*/ 68242 h 364100"/>
                <a:gd name="connsiteX34" fmla="*/ 143582 w 320869"/>
                <a:gd name="connsiteY34" fmla="*/ 76446 h 364100"/>
                <a:gd name="connsiteX35" fmla="*/ 111903 w 320869"/>
                <a:gd name="connsiteY35" fmla="*/ 99552 h 364100"/>
                <a:gd name="connsiteX36" fmla="*/ 91717 w 320869"/>
                <a:gd name="connsiteY36" fmla="*/ 135378 h 364100"/>
                <a:gd name="connsiteX37" fmla="*/ 84619 w 320869"/>
                <a:gd name="connsiteY37" fmla="*/ 181958 h 364100"/>
                <a:gd name="connsiteX38" fmla="*/ 92454 w 320869"/>
                <a:gd name="connsiteY38" fmla="*/ 232318 h 364100"/>
                <a:gd name="connsiteX39" fmla="*/ 114085 w 320869"/>
                <a:gd name="connsiteY39" fmla="*/ 269496 h 364100"/>
                <a:gd name="connsiteX40" fmla="*/ 146839 w 320869"/>
                <a:gd name="connsiteY40" fmla="*/ 292602 h 364100"/>
                <a:gd name="connsiteX41" fmla="*/ 188288 w 320869"/>
                <a:gd name="connsiteY41" fmla="*/ 300560 h 36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20869" h="364100">
                  <a:moveTo>
                    <a:pt x="188288" y="300498"/>
                  </a:moveTo>
                  <a:cubicBezTo>
                    <a:pt x="199687" y="300498"/>
                    <a:pt x="209796" y="299515"/>
                    <a:pt x="218614" y="297579"/>
                  </a:cubicBezTo>
                  <a:cubicBezTo>
                    <a:pt x="227432" y="295644"/>
                    <a:pt x="235728" y="293001"/>
                    <a:pt x="243563" y="289744"/>
                  </a:cubicBezTo>
                  <a:lnTo>
                    <a:pt x="243563" y="235698"/>
                  </a:lnTo>
                  <a:lnTo>
                    <a:pt x="208352" y="235698"/>
                  </a:lnTo>
                  <a:cubicBezTo>
                    <a:pt x="203128" y="235698"/>
                    <a:pt x="199073" y="234315"/>
                    <a:pt x="196123" y="231550"/>
                  </a:cubicBezTo>
                  <a:cubicBezTo>
                    <a:pt x="193204" y="228784"/>
                    <a:pt x="191729" y="225282"/>
                    <a:pt x="191729" y="221042"/>
                  </a:cubicBezTo>
                  <a:lnTo>
                    <a:pt x="191729" y="175567"/>
                  </a:lnTo>
                  <a:lnTo>
                    <a:pt x="318381" y="175567"/>
                  </a:lnTo>
                  <a:lnTo>
                    <a:pt x="318381" y="325939"/>
                  </a:lnTo>
                  <a:cubicBezTo>
                    <a:pt x="309255" y="332638"/>
                    <a:pt x="299761" y="338383"/>
                    <a:pt x="289898" y="343177"/>
                  </a:cubicBezTo>
                  <a:cubicBezTo>
                    <a:pt x="280035" y="347970"/>
                    <a:pt x="269527" y="351933"/>
                    <a:pt x="258343" y="355037"/>
                  </a:cubicBezTo>
                  <a:cubicBezTo>
                    <a:pt x="247189" y="358140"/>
                    <a:pt x="235267" y="360414"/>
                    <a:pt x="222639" y="361889"/>
                  </a:cubicBezTo>
                  <a:cubicBezTo>
                    <a:pt x="210011" y="363364"/>
                    <a:pt x="196430" y="364101"/>
                    <a:pt x="181927" y="364101"/>
                  </a:cubicBezTo>
                  <a:cubicBezTo>
                    <a:pt x="155841" y="364101"/>
                    <a:pt x="131722" y="359492"/>
                    <a:pt x="109537" y="350274"/>
                  </a:cubicBezTo>
                  <a:cubicBezTo>
                    <a:pt x="87354" y="341057"/>
                    <a:pt x="68181" y="328336"/>
                    <a:pt x="51957" y="312143"/>
                  </a:cubicBezTo>
                  <a:cubicBezTo>
                    <a:pt x="35734" y="295920"/>
                    <a:pt x="23014" y="276686"/>
                    <a:pt x="13827" y="254440"/>
                  </a:cubicBezTo>
                  <a:cubicBezTo>
                    <a:pt x="4609" y="232195"/>
                    <a:pt x="0" y="208014"/>
                    <a:pt x="0" y="181927"/>
                  </a:cubicBezTo>
                  <a:cubicBezTo>
                    <a:pt x="0" y="155841"/>
                    <a:pt x="4394" y="130953"/>
                    <a:pt x="13212" y="108708"/>
                  </a:cubicBezTo>
                  <a:cubicBezTo>
                    <a:pt x="22000" y="86462"/>
                    <a:pt x="34597" y="67259"/>
                    <a:pt x="51005" y="51128"/>
                  </a:cubicBezTo>
                  <a:cubicBezTo>
                    <a:pt x="67382" y="34997"/>
                    <a:pt x="87200" y="22430"/>
                    <a:pt x="110429" y="13458"/>
                  </a:cubicBezTo>
                  <a:cubicBezTo>
                    <a:pt x="133657" y="4486"/>
                    <a:pt x="159621" y="0"/>
                    <a:pt x="188319" y="0"/>
                  </a:cubicBezTo>
                  <a:cubicBezTo>
                    <a:pt x="203159" y="0"/>
                    <a:pt x="217078" y="1229"/>
                    <a:pt x="230136" y="3656"/>
                  </a:cubicBezTo>
                  <a:cubicBezTo>
                    <a:pt x="243164" y="6114"/>
                    <a:pt x="255209" y="9433"/>
                    <a:pt x="266208" y="13673"/>
                  </a:cubicBezTo>
                  <a:cubicBezTo>
                    <a:pt x="277208" y="17913"/>
                    <a:pt x="287286" y="22983"/>
                    <a:pt x="296412" y="28821"/>
                  </a:cubicBezTo>
                  <a:cubicBezTo>
                    <a:pt x="305538" y="34689"/>
                    <a:pt x="313680" y="41050"/>
                    <a:pt x="320870" y="47902"/>
                  </a:cubicBezTo>
                  <a:lnTo>
                    <a:pt x="296903" y="84342"/>
                  </a:lnTo>
                  <a:cubicBezTo>
                    <a:pt x="294630" y="87753"/>
                    <a:pt x="291895" y="90457"/>
                    <a:pt x="288700" y="92423"/>
                  </a:cubicBezTo>
                  <a:cubicBezTo>
                    <a:pt x="285535" y="94390"/>
                    <a:pt x="282063" y="95373"/>
                    <a:pt x="278314" y="95373"/>
                  </a:cubicBezTo>
                  <a:cubicBezTo>
                    <a:pt x="273429" y="95373"/>
                    <a:pt x="268359" y="93745"/>
                    <a:pt x="263167" y="90488"/>
                  </a:cubicBezTo>
                  <a:cubicBezTo>
                    <a:pt x="256653" y="86585"/>
                    <a:pt x="250477" y="83205"/>
                    <a:pt x="244700" y="80348"/>
                  </a:cubicBezTo>
                  <a:cubicBezTo>
                    <a:pt x="238924" y="77490"/>
                    <a:pt x="232994" y="75186"/>
                    <a:pt x="226972" y="73373"/>
                  </a:cubicBezTo>
                  <a:cubicBezTo>
                    <a:pt x="220949" y="71591"/>
                    <a:pt x="214589" y="70270"/>
                    <a:pt x="207891" y="69471"/>
                  </a:cubicBezTo>
                  <a:cubicBezTo>
                    <a:pt x="201193" y="68672"/>
                    <a:pt x="193696" y="68242"/>
                    <a:pt x="185400" y="68242"/>
                  </a:cubicBezTo>
                  <a:cubicBezTo>
                    <a:pt x="169914" y="68242"/>
                    <a:pt x="155964" y="70977"/>
                    <a:pt x="143582" y="76446"/>
                  </a:cubicBezTo>
                  <a:cubicBezTo>
                    <a:pt x="131199" y="81915"/>
                    <a:pt x="120629" y="89596"/>
                    <a:pt x="111903" y="99552"/>
                  </a:cubicBezTo>
                  <a:cubicBezTo>
                    <a:pt x="103177" y="109476"/>
                    <a:pt x="96448" y="121428"/>
                    <a:pt x="91717" y="135378"/>
                  </a:cubicBezTo>
                  <a:cubicBezTo>
                    <a:pt x="86985" y="149297"/>
                    <a:pt x="84619" y="164844"/>
                    <a:pt x="84619" y="181958"/>
                  </a:cubicBezTo>
                  <a:cubicBezTo>
                    <a:pt x="84619" y="200885"/>
                    <a:pt x="87231" y="217662"/>
                    <a:pt x="92454" y="232318"/>
                  </a:cubicBezTo>
                  <a:cubicBezTo>
                    <a:pt x="97677" y="246974"/>
                    <a:pt x="104867" y="259387"/>
                    <a:pt x="114085" y="269496"/>
                  </a:cubicBezTo>
                  <a:cubicBezTo>
                    <a:pt x="123303" y="279605"/>
                    <a:pt x="134210" y="287317"/>
                    <a:pt x="146839" y="292602"/>
                  </a:cubicBezTo>
                  <a:cubicBezTo>
                    <a:pt x="159467" y="297917"/>
                    <a:pt x="173294" y="300560"/>
                    <a:pt x="188288" y="300560"/>
                  </a:cubicBezTo>
                  <a:close/>
                </a:path>
              </a:pathLst>
            </a:custGeom>
            <a:solidFill>
              <a:srgbClr val="FFFFFF"/>
            </a:solidFill>
            <a:ln w="3073"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21D685A3-6F31-4762-B09B-87BDBB13D0F6}"/>
                </a:ext>
              </a:extLst>
            </p:cNvPr>
            <p:cNvSpPr/>
            <p:nvPr/>
          </p:nvSpPr>
          <p:spPr>
            <a:xfrm>
              <a:off x="5619072" y="3611946"/>
              <a:ext cx="258094" cy="253745"/>
            </a:xfrm>
            <a:custGeom>
              <a:avLst/>
              <a:gdLst>
                <a:gd name="connsiteX0" fmla="*/ 370246 w 370246"/>
                <a:gd name="connsiteY0" fmla="*/ 181866 h 364008"/>
                <a:gd name="connsiteX1" fmla="*/ 356911 w 370246"/>
                <a:gd name="connsiteY1" fmla="*/ 253765 h 364008"/>
                <a:gd name="connsiteX2" fmla="*/ 319364 w 370246"/>
                <a:gd name="connsiteY2" fmla="*/ 311591 h 364008"/>
                <a:gd name="connsiteX3" fmla="*/ 261046 w 370246"/>
                <a:gd name="connsiteY3" fmla="*/ 350090 h 364008"/>
                <a:gd name="connsiteX4" fmla="*/ 185369 w 370246"/>
                <a:gd name="connsiteY4" fmla="*/ 364009 h 364008"/>
                <a:gd name="connsiteX5" fmla="*/ 109568 w 370246"/>
                <a:gd name="connsiteY5" fmla="*/ 350090 h 364008"/>
                <a:gd name="connsiteX6" fmla="*/ 51005 w 370246"/>
                <a:gd name="connsiteY6" fmla="*/ 311591 h 364008"/>
                <a:gd name="connsiteX7" fmla="*/ 13335 w 370246"/>
                <a:gd name="connsiteY7" fmla="*/ 253765 h 364008"/>
                <a:gd name="connsiteX8" fmla="*/ 0 w 370246"/>
                <a:gd name="connsiteY8" fmla="*/ 181866 h 364008"/>
                <a:gd name="connsiteX9" fmla="*/ 13335 w 370246"/>
                <a:gd name="connsiteY9" fmla="*/ 109999 h 364008"/>
                <a:gd name="connsiteX10" fmla="*/ 51005 w 370246"/>
                <a:gd name="connsiteY10" fmla="*/ 52295 h 364008"/>
                <a:gd name="connsiteX11" fmla="*/ 109568 w 370246"/>
                <a:gd name="connsiteY11" fmla="*/ 13919 h 364008"/>
                <a:gd name="connsiteX12" fmla="*/ 185369 w 370246"/>
                <a:gd name="connsiteY12" fmla="*/ 0 h 364008"/>
                <a:gd name="connsiteX13" fmla="*/ 261046 w 370246"/>
                <a:gd name="connsiteY13" fmla="*/ 14072 h 364008"/>
                <a:gd name="connsiteX14" fmla="*/ 319364 w 370246"/>
                <a:gd name="connsiteY14" fmla="*/ 52572 h 364008"/>
                <a:gd name="connsiteX15" fmla="*/ 356911 w 370246"/>
                <a:gd name="connsiteY15" fmla="*/ 110275 h 364008"/>
                <a:gd name="connsiteX16" fmla="*/ 370246 w 370246"/>
                <a:gd name="connsiteY16" fmla="*/ 181928 h 364008"/>
                <a:gd name="connsiteX17" fmla="*/ 285658 w 370246"/>
                <a:gd name="connsiteY17" fmla="*/ 181866 h 364008"/>
                <a:gd name="connsiteX18" fmla="*/ 278806 w 370246"/>
                <a:gd name="connsiteY18" fmla="*/ 134303 h 364008"/>
                <a:gd name="connsiteX19" fmla="*/ 259111 w 370246"/>
                <a:gd name="connsiteY19" fmla="*/ 98476 h 364008"/>
                <a:gd name="connsiteX20" fmla="*/ 227678 w 370246"/>
                <a:gd name="connsiteY20" fmla="*/ 75985 h 364008"/>
                <a:gd name="connsiteX21" fmla="*/ 185369 w 370246"/>
                <a:gd name="connsiteY21" fmla="*/ 68150 h 364008"/>
                <a:gd name="connsiteX22" fmla="*/ 142691 w 370246"/>
                <a:gd name="connsiteY22" fmla="*/ 75985 h 364008"/>
                <a:gd name="connsiteX23" fmla="*/ 111135 w 370246"/>
                <a:gd name="connsiteY23" fmla="*/ 98476 h 364008"/>
                <a:gd name="connsiteX24" fmla="*/ 91440 w 370246"/>
                <a:gd name="connsiteY24" fmla="*/ 134303 h 364008"/>
                <a:gd name="connsiteX25" fmla="*/ 84588 w 370246"/>
                <a:gd name="connsiteY25" fmla="*/ 181866 h 364008"/>
                <a:gd name="connsiteX26" fmla="*/ 91440 w 370246"/>
                <a:gd name="connsiteY26" fmla="*/ 229675 h 364008"/>
                <a:gd name="connsiteX27" fmla="*/ 111135 w 370246"/>
                <a:gd name="connsiteY27" fmla="*/ 265502 h 364008"/>
                <a:gd name="connsiteX28" fmla="*/ 142691 w 370246"/>
                <a:gd name="connsiteY28" fmla="*/ 287870 h 364008"/>
                <a:gd name="connsiteX29" fmla="*/ 185369 w 370246"/>
                <a:gd name="connsiteY29" fmla="*/ 295582 h 364008"/>
                <a:gd name="connsiteX30" fmla="*/ 227678 w 370246"/>
                <a:gd name="connsiteY30" fmla="*/ 287870 h 364008"/>
                <a:gd name="connsiteX31" fmla="*/ 259111 w 370246"/>
                <a:gd name="connsiteY31" fmla="*/ 265502 h 364008"/>
                <a:gd name="connsiteX32" fmla="*/ 278806 w 370246"/>
                <a:gd name="connsiteY32" fmla="*/ 229675 h 364008"/>
                <a:gd name="connsiteX33" fmla="*/ 285658 w 370246"/>
                <a:gd name="connsiteY33" fmla="*/ 181866 h 36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70246" h="364008">
                  <a:moveTo>
                    <a:pt x="370246" y="181866"/>
                  </a:moveTo>
                  <a:cubicBezTo>
                    <a:pt x="370246" y="207614"/>
                    <a:pt x="365791" y="231580"/>
                    <a:pt x="356911" y="253765"/>
                  </a:cubicBezTo>
                  <a:cubicBezTo>
                    <a:pt x="348031" y="275948"/>
                    <a:pt x="335526" y="295214"/>
                    <a:pt x="319364" y="311591"/>
                  </a:cubicBezTo>
                  <a:cubicBezTo>
                    <a:pt x="303233" y="327967"/>
                    <a:pt x="283784" y="340811"/>
                    <a:pt x="261046" y="350090"/>
                  </a:cubicBezTo>
                  <a:cubicBezTo>
                    <a:pt x="238309" y="359369"/>
                    <a:pt x="213083" y="364009"/>
                    <a:pt x="185369" y="364009"/>
                  </a:cubicBezTo>
                  <a:cubicBezTo>
                    <a:pt x="157654" y="364009"/>
                    <a:pt x="132397" y="359369"/>
                    <a:pt x="109568" y="350090"/>
                  </a:cubicBezTo>
                  <a:cubicBezTo>
                    <a:pt x="86739" y="340780"/>
                    <a:pt x="67228" y="327967"/>
                    <a:pt x="51005" y="311591"/>
                  </a:cubicBezTo>
                  <a:cubicBezTo>
                    <a:pt x="34782" y="295214"/>
                    <a:pt x="22246" y="275948"/>
                    <a:pt x="13335" y="253765"/>
                  </a:cubicBezTo>
                  <a:cubicBezTo>
                    <a:pt x="4455" y="231611"/>
                    <a:pt x="0" y="207645"/>
                    <a:pt x="0" y="181866"/>
                  </a:cubicBezTo>
                  <a:cubicBezTo>
                    <a:pt x="0" y="156087"/>
                    <a:pt x="4425" y="132152"/>
                    <a:pt x="13335" y="109999"/>
                  </a:cubicBezTo>
                  <a:cubicBezTo>
                    <a:pt x="22215" y="87814"/>
                    <a:pt x="34782" y="68580"/>
                    <a:pt x="51005" y="52295"/>
                  </a:cubicBezTo>
                  <a:cubicBezTo>
                    <a:pt x="67228" y="36011"/>
                    <a:pt x="86739" y="23198"/>
                    <a:pt x="109568" y="13919"/>
                  </a:cubicBezTo>
                  <a:cubicBezTo>
                    <a:pt x="132397" y="4640"/>
                    <a:pt x="157654" y="0"/>
                    <a:pt x="185369" y="0"/>
                  </a:cubicBezTo>
                  <a:cubicBezTo>
                    <a:pt x="213083" y="0"/>
                    <a:pt x="238309" y="4701"/>
                    <a:pt x="261046" y="14072"/>
                  </a:cubicBezTo>
                  <a:cubicBezTo>
                    <a:pt x="283784" y="23444"/>
                    <a:pt x="303233" y="36287"/>
                    <a:pt x="319364" y="52572"/>
                  </a:cubicBezTo>
                  <a:cubicBezTo>
                    <a:pt x="335495" y="68887"/>
                    <a:pt x="348000" y="88122"/>
                    <a:pt x="356911" y="110275"/>
                  </a:cubicBezTo>
                  <a:cubicBezTo>
                    <a:pt x="365791" y="132428"/>
                    <a:pt x="370246" y="156333"/>
                    <a:pt x="370246" y="181928"/>
                  </a:cubicBezTo>
                  <a:close/>
                  <a:moveTo>
                    <a:pt x="285658" y="181866"/>
                  </a:moveTo>
                  <a:cubicBezTo>
                    <a:pt x="285658" y="164260"/>
                    <a:pt x="283384" y="148406"/>
                    <a:pt x="278806" y="134303"/>
                  </a:cubicBezTo>
                  <a:cubicBezTo>
                    <a:pt x="274228" y="120199"/>
                    <a:pt x="267683" y="108278"/>
                    <a:pt x="259111" y="98476"/>
                  </a:cubicBezTo>
                  <a:cubicBezTo>
                    <a:pt x="250538" y="88705"/>
                    <a:pt x="240091" y="81208"/>
                    <a:pt x="227678" y="75985"/>
                  </a:cubicBezTo>
                  <a:cubicBezTo>
                    <a:pt x="215296" y="70762"/>
                    <a:pt x="201193" y="68150"/>
                    <a:pt x="185369" y="68150"/>
                  </a:cubicBezTo>
                  <a:cubicBezTo>
                    <a:pt x="169545" y="68150"/>
                    <a:pt x="155165" y="70762"/>
                    <a:pt x="142691" y="75985"/>
                  </a:cubicBezTo>
                  <a:cubicBezTo>
                    <a:pt x="130216" y="81208"/>
                    <a:pt x="119708" y="88705"/>
                    <a:pt x="111135" y="98476"/>
                  </a:cubicBezTo>
                  <a:cubicBezTo>
                    <a:pt x="102563" y="108247"/>
                    <a:pt x="96018" y="120199"/>
                    <a:pt x="91440" y="134303"/>
                  </a:cubicBezTo>
                  <a:cubicBezTo>
                    <a:pt x="86862" y="148406"/>
                    <a:pt x="84588" y="164260"/>
                    <a:pt x="84588" y="181866"/>
                  </a:cubicBezTo>
                  <a:cubicBezTo>
                    <a:pt x="84588" y="199472"/>
                    <a:pt x="86862" y="215572"/>
                    <a:pt x="91440" y="229675"/>
                  </a:cubicBezTo>
                  <a:cubicBezTo>
                    <a:pt x="96018" y="243779"/>
                    <a:pt x="102563" y="255731"/>
                    <a:pt x="111135" y="265502"/>
                  </a:cubicBezTo>
                  <a:cubicBezTo>
                    <a:pt x="119708" y="275273"/>
                    <a:pt x="130216" y="282739"/>
                    <a:pt x="142691" y="287870"/>
                  </a:cubicBezTo>
                  <a:cubicBezTo>
                    <a:pt x="155165" y="293001"/>
                    <a:pt x="169391" y="295582"/>
                    <a:pt x="185369" y="295582"/>
                  </a:cubicBezTo>
                  <a:cubicBezTo>
                    <a:pt x="201346" y="295582"/>
                    <a:pt x="215296" y="293001"/>
                    <a:pt x="227678" y="287870"/>
                  </a:cubicBezTo>
                  <a:cubicBezTo>
                    <a:pt x="240061" y="282739"/>
                    <a:pt x="250538" y="275273"/>
                    <a:pt x="259111" y="265502"/>
                  </a:cubicBezTo>
                  <a:cubicBezTo>
                    <a:pt x="267683" y="255731"/>
                    <a:pt x="274228" y="243779"/>
                    <a:pt x="278806" y="229675"/>
                  </a:cubicBezTo>
                  <a:cubicBezTo>
                    <a:pt x="283384" y="215572"/>
                    <a:pt x="285658" y="199656"/>
                    <a:pt x="285658" y="181866"/>
                  </a:cubicBezTo>
                  <a:close/>
                </a:path>
              </a:pathLst>
            </a:custGeom>
            <a:solidFill>
              <a:srgbClr val="FFFFFF"/>
            </a:solidFill>
            <a:ln w="3073" cap="flat">
              <a:noFill/>
              <a:prstDash val="solid"/>
              <a:miter/>
            </a:ln>
          </p:spPr>
          <p:txBody>
            <a:bodyPr rtlCol="0" anchor="ctr"/>
            <a:lstStyle/>
            <a:p>
              <a:endParaRPr lang="en-US"/>
            </a:p>
          </p:txBody>
        </p:sp>
        <p:grpSp>
          <p:nvGrpSpPr>
            <p:cNvPr id="22" name="Graphic 4">
              <a:extLst>
                <a:ext uri="{FF2B5EF4-FFF2-40B4-BE49-F238E27FC236}">
                  <a16:creationId xmlns:a16="http://schemas.microsoft.com/office/drawing/2014/main" id="{C52D30FA-AEBD-4DF2-BF6E-35EF45B7211D}"/>
                </a:ext>
              </a:extLst>
            </p:cNvPr>
            <p:cNvGrpSpPr/>
            <p:nvPr/>
          </p:nvGrpSpPr>
          <p:grpSpPr>
            <a:xfrm>
              <a:off x="5581440" y="4207039"/>
              <a:ext cx="325915" cy="304914"/>
              <a:chOff x="5358242" y="4813802"/>
              <a:chExt cx="467539" cy="437412"/>
            </a:xfrm>
            <a:solidFill>
              <a:srgbClr val="FFFFFF"/>
            </a:solidFill>
          </p:grpSpPr>
          <p:sp>
            <p:nvSpPr>
              <p:cNvPr id="23" name="Freeform: Shape 22">
                <a:extLst>
                  <a:ext uri="{FF2B5EF4-FFF2-40B4-BE49-F238E27FC236}">
                    <a16:creationId xmlns:a16="http://schemas.microsoft.com/office/drawing/2014/main" id="{83C6483A-859F-4ADD-A8F0-93DD21C64974}"/>
                  </a:ext>
                </a:extLst>
              </p:cNvPr>
              <p:cNvSpPr/>
              <p:nvPr/>
            </p:nvSpPr>
            <p:spPr>
              <a:xfrm>
                <a:off x="5408018" y="4967377"/>
                <a:ext cx="127880" cy="127873"/>
              </a:xfrm>
              <a:custGeom>
                <a:avLst/>
                <a:gdLst>
                  <a:gd name="connsiteX0" fmla="*/ 105758 w 127880"/>
                  <a:gd name="connsiteY0" fmla="*/ 15540 h 127873"/>
                  <a:gd name="connsiteX1" fmla="*/ 88644 w 127880"/>
                  <a:gd name="connsiteY1" fmla="*/ 4878 h 127873"/>
                  <a:gd name="connsiteX2" fmla="*/ 87691 w 127880"/>
                  <a:gd name="connsiteY2" fmla="*/ 4509 h 127873"/>
                  <a:gd name="connsiteX3" fmla="*/ 87691 w 127880"/>
                  <a:gd name="connsiteY3" fmla="*/ 4509 h 127873"/>
                  <a:gd name="connsiteX4" fmla="*/ 87661 w 127880"/>
                  <a:gd name="connsiteY4" fmla="*/ 4509 h 127873"/>
                  <a:gd name="connsiteX5" fmla="*/ 87476 w 127880"/>
                  <a:gd name="connsiteY5" fmla="*/ 4448 h 127873"/>
                  <a:gd name="connsiteX6" fmla="*/ 87323 w 127880"/>
                  <a:gd name="connsiteY6" fmla="*/ 4448 h 127873"/>
                  <a:gd name="connsiteX7" fmla="*/ 40159 w 127880"/>
                  <a:gd name="connsiteY7" fmla="*/ 4540 h 127873"/>
                  <a:gd name="connsiteX8" fmla="*/ 38776 w 127880"/>
                  <a:gd name="connsiteY8" fmla="*/ 5124 h 127873"/>
                  <a:gd name="connsiteX9" fmla="*/ 38776 w 127880"/>
                  <a:gd name="connsiteY9" fmla="*/ 5124 h 127873"/>
                  <a:gd name="connsiteX10" fmla="*/ 38745 w 127880"/>
                  <a:gd name="connsiteY10" fmla="*/ 5124 h 127873"/>
                  <a:gd name="connsiteX11" fmla="*/ 5254 w 127880"/>
                  <a:gd name="connsiteY11" fmla="*/ 38553 h 127873"/>
                  <a:gd name="connsiteX12" fmla="*/ 4578 w 127880"/>
                  <a:gd name="connsiteY12" fmla="*/ 40151 h 127873"/>
                  <a:gd name="connsiteX13" fmla="*/ 0 w 127880"/>
                  <a:gd name="connsiteY13" fmla="*/ 63902 h 127873"/>
                  <a:gd name="connsiteX14" fmla="*/ 4486 w 127880"/>
                  <a:gd name="connsiteY14" fmla="*/ 87469 h 127873"/>
                  <a:gd name="connsiteX15" fmla="*/ 5162 w 127880"/>
                  <a:gd name="connsiteY15" fmla="*/ 89097 h 127873"/>
                  <a:gd name="connsiteX16" fmla="*/ 40189 w 127880"/>
                  <a:gd name="connsiteY16" fmla="*/ 123295 h 127873"/>
                  <a:gd name="connsiteX17" fmla="*/ 63940 w 127880"/>
                  <a:gd name="connsiteY17" fmla="*/ 127873 h 127873"/>
                  <a:gd name="connsiteX18" fmla="*/ 89136 w 127880"/>
                  <a:gd name="connsiteY18" fmla="*/ 122711 h 127873"/>
                  <a:gd name="connsiteX19" fmla="*/ 105758 w 127880"/>
                  <a:gd name="connsiteY19" fmla="*/ 112265 h 127873"/>
                  <a:gd name="connsiteX20" fmla="*/ 123303 w 127880"/>
                  <a:gd name="connsiteY20" fmla="*/ 87684 h 127873"/>
                  <a:gd name="connsiteX21" fmla="*/ 127881 w 127880"/>
                  <a:gd name="connsiteY21" fmla="*/ 63933 h 127873"/>
                  <a:gd name="connsiteX22" fmla="*/ 122719 w 127880"/>
                  <a:gd name="connsiteY22" fmla="*/ 38738 h 127873"/>
                  <a:gd name="connsiteX23" fmla="*/ 105789 w 127880"/>
                  <a:gd name="connsiteY23" fmla="*/ 15632 h 127873"/>
                  <a:gd name="connsiteX24" fmla="*/ 107079 w 127880"/>
                  <a:gd name="connsiteY24" fmla="*/ 82338 h 127873"/>
                  <a:gd name="connsiteX25" fmla="*/ 94636 w 127880"/>
                  <a:gd name="connsiteY25" fmla="*/ 99329 h 127873"/>
                  <a:gd name="connsiteX26" fmla="*/ 81362 w 127880"/>
                  <a:gd name="connsiteY26" fmla="*/ 107440 h 127873"/>
                  <a:gd name="connsiteX27" fmla="*/ 45443 w 127880"/>
                  <a:gd name="connsiteY27" fmla="*/ 107010 h 127873"/>
                  <a:gd name="connsiteX28" fmla="*/ 20340 w 127880"/>
                  <a:gd name="connsiteY28" fmla="*/ 81262 h 127873"/>
                  <a:gd name="connsiteX29" fmla="*/ 16991 w 127880"/>
                  <a:gd name="connsiteY29" fmla="*/ 63841 h 127873"/>
                  <a:gd name="connsiteX30" fmla="*/ 20771 w 127880"/>
                  <a:gd name="connsiteY30" fmla="*/ 45344 h 127873"/>
                  <a:gd name="connsiteX31" fmla="*/ 45413 w 127880"/>
                  <a:gd name="connsiteY31" fmla="*/ 20702 h 127873"/>
                  <a:gd name="connsiteX32" fmla="*/ 45874 w 127880"/>
                  <a:gd name="connsiteY32" fmla="*/ 20364 h 127873"/>
                  <a:gd name="connsiteX33" fmla="*/ 46457 w 127880"/>
                  <a:gd name="connsiteY33" fmla="*/ 20241 h 127873"/>
                  <a:gd name="connsiteX34" fmla="*/ 81300 w 127880"/>
                  <a:gd name="connsiteY34" fmla="*/ 20241 h 127873"/>
                  <a:gd name="connsiteX35" fmla="*/ 81854 w 127880"/>
                  <a:gd name="connsiteY35" fmla="*/ 20333 h 127873"/>
                  <a:gd name="connsiteX36" fmla="*/ 82345 w 127880"/>
                  <a:gd name="connsiteY36" fmla="*/ 20671 h 127873"/>
                  <a:gd name="connsiteX37" fmla="*/ 94605 w 127880"/>
                  <a:gd name="connsiteY37" fmla="*/ 28352 h 127873"/>
                  <a:gd name="connsiteX38" fmla="*/ 107479 w 127880"/>
                  <a:gd name="connsiteY38" fmla="*/ 46388 h 127873"/>
                  <a:gd name="connsiteX39" fmla="*/ 110828 w 127880"/>
                  <a:gd name="connsiteY39" fmla="*/ 63810 h 127873"/>
                  <a:gd name="connsiteX40" fmla="*/ 107049 w 127880"/>
                  <a:gd name="connsiteY40" fmla="*/ 82307 h 12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7880" h="127873">
                    <a:moveTo>
                      <a:pt x="105758" y="15540"/>
                    </a:moveTo>
                    <a:cubicBezTo>
                      <a:pt x="100781" y="11207"/>
                      <a:pt x="95189" y="7674"/>
                      <a:pt x="88644" y="4878"/>
                    </a:cubicBezTo>
                    <a:cubicBezTo>
                      <a:pt x="88552" y="4847"/>
                      <a:pt x="87999" y="4632"/>
                      <a:pt x="87691" y="4509"/>
                    </a:cubicBezTo>
                    <a:cubicBezTo>
                      <a:pt x="87691" y="4509"/>
                      <a:pt x="87691" y="4509"/>
                      <a:pt x="87691" y="4509"/>
                    </a:cubicBezTo>
                    <a:cubicBezTo>
                      <a:pt x="87691" y="4509"/>
                      <a:pt x="87691" y="4509"/>
                      <a:pt x="87661" y="4509"/>
                    </a:cubicBezTo>
                    <a:cubicBezTo>
                      <a:pt x="87599" y="4509"/>
                      <a:pt x="87507" y="4448"/>
                      <a:pt x="87476" y="4448"/>
                    </a:cubicBezTo>
                    <a:cubicBezTo>
                      <a:pt x="87415" y="4448"/>
                      <a:pt x="87384" y="4448"/>
                      <a:pt x="87323" y="4448"/>
                    </a:cubicBezTo>
                    <a:cubicBezTo>
                      <a:pt x="72298" y="-1513"/>
                      <a:pt x="55122" y="-1482"/>
                      <a:pt x="40159" y="4540"/>
                    </a:cubicBezTo>
                    <a:cubicBezTo>
                      <a:pt x="40097" y="4540"/>
                      <a:pt x="38807" y="5093"/>
                      <a:pt x="38776" y="5124"/>
                    </a:cubicBezTo>
                    <a:cubicBezTo>
                      <a:pt x="38776" y="5124"/>
                      <a:pt x="38776" y="5124"/>
                      <a:pt x="38776" y="5124"/>
                    </a:cubicBezTo>
                    <a:cubicBezTo>
                      <a:pt x="38776" y="5124"/>
                      <a:pt x="38776" y="5124"/>
                      <a:pt x="38745" y="5124"/>
                    </a:cubicBezTo>
                    <a:cubicBezTo>
                      <a:pt x="23597" y="11638"/>
                      <a:pt x="11645" y="23559"/>
                      <a:pt x="5254" y="38553"/>
                    </a:cubicBezTo>
                    <a:cubicBezTo>
                      <a:pt x="5193" y="38676"/>
                      <a:pt x="4640" y="40028"/>
                      <a:pt x="4578" y="40151"/>
                    </a:cubicBezTo>
                    <a:cubicBezTo>
                      <a:pt x="1536" y="47740"/>
                      <a:pt x="0" y="55729"/>
                      <a:pt x="0" y="63902"/>
                    </a:cubicBezTo>
                    <a:cubicBezTo>
                      <a:pt x="0" y="72075"/>
                      <a:pt x="1536" y="80095"/>
                      <a:pt x="4486" y="87469"/>
                    </a:cubicBezTo>
                    <a:cubicBezTo>
                      <a:pt x="4547" y="87592"/>
                      <a:pt x="5100" y="88974"/>
                      <a:pt x="5162" y="89097"/>
                    </a:cubicBezTo>
                    <a:cubicBezTo>
                      <a:pt x="11645" y="104245"/>
                      <a:pt x="23567" y="116167"/>
                      <a:pt x="40189" y="123295"/>
                    </a:cubicBezTo>
                    <a:cubicBezTo>
                      <a:pt x="47779" y="126337"/>
                      <a:pt x="55767" y="127873"/>
                      <a:pt x="63940" y="127873"/>
                    </a:cubicBezTo>
                    <a:cubicBezTo>
                      <a:pt x="72113" y="127873"/>
                      <a:pt x="80133" y="126337"/>
                      <a:pt x="89136" y="122711"/>
                    </a:cubicBezTo>
                    <a:cubicBezTo>
                      <a:pt x="95189" y="120099"/>
                      <a:pt x="100811" y="116597"/>
                      <a:pt x="105758" y="112265"/>
                    </a:cubicBezTo>
                    <a:cubicBezTo>
                      <a:pt x="113040" y="105966"/>
                      <a:pt x="118909" y="97977"/>
                      <a:pt x="123303" y="87684"/>
                    </a:cubicBezTo>
                    <a:cubicBezTo>
                      <a:pt x="126345" y="80125"/>
                      <a:pt x="127881" y="72137"/>
                      <a:pt x="127881" y="63933"/>
                    </a:cubicBezTo>
                    <a:cubicBezTo>
                      <a:pt x="127881" y="55729"/>
                      <a:pt x="126345" y="47740"/>
                      <a:pt x="122719" y="38738"/>
                    </a:cubicBezTo>
                    <a:cubicBezTo>
                      <a:pt x="118909" y="29889"/>
                      <a:pt x="113040" y="21869"/>
                      <a:pt x="105789" y="15632"/>
                    </a:cubicBezTo>
                    <a:close/>
                    <a:moveTo>
                      <a:pt x="107079" y="82338"/>
                    </a:moveTo>
                    <a:cubicBezTo>
                      <a:pt x="104283" y="88821"/>
                      <a:pt x="99982" y="94690"/>
                      <a:pt x="94636" y="99329"/>
                    </a:cubicBezTo>
                    <a:cubicBezTo>
                      <a:pt x="90979" y="102494"/>
                      <a:pt x="86862" y="105105"/>
                      <a:pt x="81362" y="107440"/>
                    </a:cubicBezTo>
                    <a:cubicBezTo>
                      <a:pt x="70301" y="111865"/>
                      <a:pt x="58686" y="112326"/>
                      <a:pt x="45443" y="107010"/>
                    </a:cubicBezTo>
                    <a:cubicBezTo>
                      <a:pt x="34474" y="102309"/>
                      <a:pt x="25472" y="93307"/>
                      <a:pt x="20340" y="81262"/>
                    </a:cubicBezTo>
                    <a:cubicBezTo>
                      <a:pt x="18128" y="75732"/>
                      <a:pt x="16991" y="69863"/>
                      <a:pt x="16991" y="63841"/>
                    </a:cubicBezTo>
                    <a:cubicBezTo>
                      <a:pt x="16991" y="57819"/>
                      <a:pt x="18128" y="51950"/>
                      <a:pt x="20771" y="45344"/>
                    </a:cubicBezTo>
                    <a:cubicBezTo>
                      <a:pt x="25472" y="34406"/>
                      <a:pt x="34444" y="25403"/>
                      <a:pt x="45413" y="20702"/>
                    </a:cubicBezTo>
                    <a:cubicBezTo>
                      <a:pt x="45597" y="20609"/>
                      <a:pt x="45720" y="20456"/>
                      <a:pt x="45874" y="20364"/>
                    </a:cubicBezTo>
                    <a:cubicBezTo>
                      <a:pt x="46058" y="20302"/>
                      <a:pt x="46273" y="20333"/>
                      <a:pt x="46457" y="20241"/>
                    </a:cubicBezTo>
                    <a:cubicBezTo>
                      <a:pt x="57488" y="15785"/>
                      <a:pt x="70270" y="15816"/>
                      <a:pt x="81300" y="20241"/>
                    </a:cubicBezTo>
                    <a:cubicBezTo>
                      <a:pt x="81485" y="20302"/>
                      <a:pt x="81669" y="20271"/>
                      <a:pt x="81854" y="20333"/>
                    </a:cubicBezTo>
                    <a:cubicBezTo>
                      <a:pt x="82038" y="20425"/>
                      <a:pt x="82161" y="20579"/>
                      <a:pt x="82345" y="20671"/>
                    </a:cubicBezTo>
                    <a:cubicBezTo>
                      <a:pt x="86801" y="22576"/>
                      <a:pt x="90918" y="25157"/>
                      <a:pt x="94605" y="28352"/>
                    </a:cubicBezTo>
                    <a:cubicBezTo>
                      <a:pt x="99951" y="32961"/>
                      <a:pt x="104253" y="38830"/>
                      <a:pt x="107479" y="46388"/>
                    </a:cubicBezTo>
                    <a:cubicBezTo>
                      <a:pt x="109691" y="51919"/>
                      <a:pt x="110828" y="57788"/>
                      <a:pt x="110828" y="63810"/>
                    </a:cubicBezTo>
                    <a:cubicBezTo>
                      <a:pt x="110828" y="69832"/>
                      <a:pt x="109691" y="75701"/>
                      <a:pt x="107049" y="82307"/>
                    </a:cubicBezTo>
                    <a:close/>
                  </a:path>
                </a:pathLst>
              </a:custGeom>
              <a:solidFill>
                <a:srgbClr val="FFFFFF"/>
              </a:solidFill>
              <a:ln w="307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3A1E4A0-A9DB-4FBD-A5A0-D3EBAAA7A7A2}"/>
                  </a:ext>
                </a:extLst>
              </p:cNvPr>
              <p:cNvSpPr/>
              <p:nvPr/>
            </p:nvSpPr>
            <p:spPr>
              <a:xfrm>
                <a:off x="5358242" y="4851195"/>
                <a:ext cx="327137" cy="360044"/>
              </a:xfrm>
              <a:custGeom>
                <a:avLst/>
                <a:gdLst>
                  <a:gd name="connsiteX0" fmla="*/ 318565 w 327137"/>
                  <a:gd name="connsiteY0" fmla="*/ 17022 h 360044"/>
                  <a:gd name="connsiteX1" fmla="*/ 327076 w 327137"/>
                  <a:gd name="connsiteY1" fmla="*/ 8511 h 360044"/>
                  <a:gd name="connsiteX2" fmla="*/ 318565 w 327137"/>
                  <a:gd name="connsiteY2" fmla="*/ 0 h 360044"/>
                  <a:gd name="connsiteX3" fmla="*/ 261323 w 327137"/>
                  <a:gd name="connsiteY3" fmla="*/ 0 h 360044"/>
                  <a:gd name="connsiteX4" fmla="*/ 252812 w 327137"/>
                  <a:gd name="connsiteY4" fmla="*/ 8511 h 360044"/>
                  <a:gd name="connsiteX5" fmla="*/ 252812 w 327137"/>
                  <a:gd name="connsiteY5" fmla="*/ 171511 h 360044"/>
                  <a:gd name="connsiteX6" fmla="*/ 227371 w 327137"/>
                  <a:gd name="connsiteY6" fmla="*/ 171511 h 360044"/>
                  <a:gd name="connsiteX7" fmla="*/ 227371 w 327137"/>
                  <a:gd name="connsiteY7" fmla="*/ 158176 h 360044"/>
                  <a:gd name="connsiteX8" fmla="*/ 218860 w 327137"/>
                  <a:gd name="connsiteY8" fmla="*/ 149665 h 360044"/>
                  <a:gd name="connsiteX9" fmla="*/ 205586 w 327137"/>
                  <a:gd name="connsiteY9" fmla="*/ 149665 h 360044"/>
                  <a:gd name="connsiteX10" fmla="*/ 200117 w 327137"/>
                  <a:gd name="connsiteY10" fmla="*/ 136484 h 360044"/>
                  <a:gd name="connsiteX11" fmla="*/ 209489 w 327137"/>
                  <a:gd name="connsiteY11" fmla="*/ 127113 h 360044"/>
                  <a:gd name="connsiteX12" fmla="*/ 209489 w 327137"/>
                  <a:gd name="connsiteY12" fmla="*/ 115099 h 360044"/>
                  <a:gd name="connsiteX13" fmla="*/ 178609 w 327137"/>
                  <a:gd name="connsiteY13" fmla="*/ 84219 h 360044"/>
                  <a:gd name="connsiteX14" fmla="*/ 166595 w 327137"/>
                  <a:gd name="connsiteY14" fmla="*/ 84219 h 360044"/>
                  <a:gd name="connsiteX15" fmla="*/ 157224 w 327137"/>
                  <a:gd name="connsiteY15" fmla="*/ 93591 h 360044"/>
                  <a:gd name="connsiteX16" fmla="*/ 144043 w 327137"/>
                  <a:gd name="connsiteY16" fmla="*/ 88121 h 360044"/>
                  <a:gd name="connsiteX17" fmla="*/ 144043 w 327137"/>
                  <a:gd name="connsiteY17" fmla="*/ 74848 h 360044"/>
                  <a:gd name="connsiteX18" fmla="*/ 135531 w 327137"/>
                  <a:gd name="connsiteY18" fmla="*/ 66337 h 360044"/>
                  <a:gd name="connsiteX19" fmla="*/ 91839 w 327137"/>
                  <a:gd name="connsiteY19" fmla="*/ 66337 h 360044"/>
                  <a:gd name="connsiteX20" fmla="*/ 83328 w 327137"/>
                  <a:gd name="connsiteY20" fmla="*/ 74848 h 360044"/>
                  <a:gd name="connsiteX21" fmla="*/ 83328 w 327137"/>
                  <a:gd name="connsiteY21" fmla="*/ 88121 h 360044"/>
                  <a:gd name="connsiteX22" fmla="*/ 70147 w 327137"/>
                  <a:gd name="connsiteY22" fmla="*/ 93591 h 360044"/>
                  <a:gd name="connsiteX23" fmla="*/ 60776 w 327137"/>
                  <a:gd name="connsiteY23" fmla="*/ 84219 h 360044"/>
                  <a:gd name="connsiteX24" fmla="*/ 48762 w 327137"/>
                  <a:gd name="connsiteY24" fmla="*/ 84219 h 360044"/>
                  <a:gd name="connsiteX25" fmla="*/ 17882 w 327137"/>
                  <a:gd name="connsiteY25" fmla="*/ 115099 h 360044"/>
                  <a:gd name="connsiteX26" fmla="*/ 17882 w 327137"/>
                  <a:gd name="connsiteY26" fmla="*/ 127113 h 360044"/>
                  <a:gd name="connsiteX27" fmla="*/ 27254 w 327137"/>
                  <a:gd name="connsiteY27" fmla="*/ 136484 h 360044"/>
                  <a:gd name="connsiteX28" fmla="*/ 21785 w 327137"/>
                  <a:gd name="connsiteY28" fmla="*/ 149665 h 360044"/>
                  <a:gd name="connsiteX29" fmla="*/ 8511 w 327137"/>
                  <a:gd name="connsiteY29" fmla="*/ 149665 h 360044"/>
                  <a:gd name="connsiteX30" fmla="*/ 0 w 327137"/>
                  <a:gd name="connsiteY30" fmla="*/ 158176 h 360044"/>
                  <a:gd name="connsiteX31" fmla="*/ 0 w 327137"/>
                  <a:gd name="connsiteY31" fmla="*/ 201868 h 360044"/>
                  <a:gd name="connsiteX32" fmla="*/ 8511 w 327137"/>
                  <a:gd name="connsiteY32" fmla="*/ 210380 h 360044"/>
                  <a:gd name="connsiteX33" fmla="*/ 21785 w 327137"/>
                  <a:gd name="connsiteY33" fmla="*/ 210380 h 360044"/>
                  <a:gd name="connsiteX34" fmla="*/ 27254 w 327137"/>
                  <a:gd name="connsiteY34" fmla="*/ 223561 h 360044"/>
                  <a:gd name="connsiteX35" fmla="*/ 17882 w 327137"/>
                  <a:gd name="connsiteY35" fmla="*/ 232932 h 360044"/>
                  <a:gd name="connsiteX36" fmla="*/ 17882 w 327137"/>
                  <a:gd name="connsiteY36" fmla="*/ 244946 h 360044"/>
                  <a:gd name="connsiteX37" fmla="*/ 48762 w 327137"/>
                  <a:gd name="connsiteY37" fmla="*/ 275825 h 360044"/>
                  <a:gd name="connsiteX38" fmla="*/ 54784 w 327137"/>
                  <a:gd name="connsiteY38" fmla="*/ 278314 h 360044"/>
                  <a:gd name="connsiteX39" fmla="*/ 60806 w 327137"/>
                  <a:gd name="connsiteY39" fmla="*/ 275825 h 360044"/>
                  <a:gd name="connsiteX40" fmla="*/ 70178 w 327137"/>
                  <a:gd name="connsiteY40" fmla="*/ 266454 h 360044"/>
                  <a:gd name="connsiteX41" fmla="*/ 83359 w 327137"/>
                  <a:gd name="connsiteY41" fmla="*/ 271923 h 360044"/>
                  <a:gd name="connsiteX42" fmla="*/ 83359 w 327137"/>
                  <a:gd name="connsiteY42" fmla="*/ 285166 h 360044"/>
                  <a:gd name="connsiteX43" fmla="*/ 91870 w 327137"/>
                  <a:gd name="connsiteY43" fmla="*/ 293677 h 360044"/>
                  <a:gd name="connsiteX44" fmla="*/ 135562 w 327137"/>
                  <a:gd name="connsiteY44" fmla="*/ 293677 h 360044"/>
                  <a:gd name="connsiteX45" fmla="*/ 144073 w 327137"/>
                  <a:gd name="connsiteY45" fmla="*/ 285166 h 360044"/>
                  <a:gd name="connsiteX46" fmla="*/ 144073 w 327137"/>
                  <a:gd name="connsiteY46" fmla="*/ 271923 h 360044"/>
                  <a:gd name="connsiteX47" fmla="*/ 157255 w 327137"/>
                  <a:gd name="connsiteY47" fmla="*/ 266454 h 360044"/>
                  <a:gd name="connsiteX48" fmla="*/ 166626 w 327137"/>
                  <a:gd name="connsiteY48" fmla="*/ 275825 h 360044"/>
                  <a:gd name="connsiteX49" fmla="*/ 172648 w 327137"/>
                  <a:gd name="connsiteY49" fmla="*/ 278314 h 360044"/>
                  <a:gd name="connsiteX50" fmla="*/ 178670 w 327137"/>
                  <a:gd name="connsiteY50" fmla="*/ 275825 h 360044"/>
                  <a:gd name="connsiteX51" fmla="*/ 209550 w 327137"/>
                  <a:gd name="connsiteY51" fmla="*/ 244946 h 360044"/>
                  <a:gd name="connsiteX52" fmla="*/ 209550 w 327137"/>
                  <a:gd name="connsiteY52" fmla="*/ 232932 h 360044"/>
                  <a:gd name="connsiteX53" fmla="*/ 200179 w 327137"/>
                  <a:gd name="connsiteY53" fmla="*/ 223561 h 360044"/>
                  <a:gd name="connsiteX54" fmla="*/ 205648 w 327137"/>
                  <a:gd name="connsiteY54" fmla="*/ 210380 h 360044"/>
                  <a:gd name="connsiteX55" fmla="*/ 218921 w 327137"/>
                  <a:gd name="connsiteY55" fmla="*/ 210380 h 360044"/>
                  <a:gd name="connsiteX56" fmla="*/ 227432 w 327137"/>
                  <a:gd name="connsiteY56" fmla="*/ 201868 h 360044"/>
                  <a:gd name="connsiteX57" fmla="*/ 227432 w 327137"/>
                  <a:gd name="connsiteY57" fmla="*/ 188534 h 360044"/>
                  <a:gd name="connsiteX58" fmla="*/ 252873 w 327137"/>
                  <a:gd name="connsiteY58" fmla="*/ 188534 h 360044"/>
                  <a:gd name="connsiteX59" fmla="*/ 252873 w 327137"/>
                  <a:gd name="connsiteY59" fmla="*/ 351534 h 360044"/>
                  <a:gd name="connsiteX60" fmla="*/ 261384 w 327137"/>
                  <a:gd name="connsiteY60" fmla="*/ 360045 h 360044"/>
                  <a:gd name="connsiteX61" fmla="*/ 318627 w 327137"/>
                  <a:gd name="connsiteY61" fmla="*/ 360045 h 360044"/>
                  <a:gd name="connsiteX62" fmla="*/ 327138 w 327137"/>
                  <a:gd name="connsiteY62" fmla="*/ 351534 h 360044"/>
                  <a:gd name="connsiteX63" fmla="*/ 318627 w 327137"/>
                  <a:gd name="connsiteY63" fmla="*/ 343023 h 360044"/>
                  <a:gd name="connsiteX64" fmla="*/ 269865 w 327137"/>
                  <a:gd name="connsiteY64" fmla="*/ 343023 h 360044"/>
                  <a:gd name="connsiteX65" fmla="*/ 269865 w 327137"/>
                  <a:gd name="connsiteY65" fmla="*/ 188534 h 360044"/>
                  <a:gd name="connsiteX66" fmla="*/ 318627 w 327137"/>
                  <a:gd name="connsiteY66" fmla="*/ 188534 h 360044"/>
                  <a:gd name="connsiteX67" fmla="*/ 327138 w 327137"/>
                  <a:gd name="connsiteY67" fmla="*/ 180022 h 360044"/>
                  <a:gd name="connsiteX68" fmla="*/ 318627 w 327137"/>
                  <a:gd name="connsiteY68" fmla="*/ 171511 h 360044"/>
                  <a:gd name="connsiteX69" fmla="*/ 269865 w 327137"/>
                  <a:gd name="connsiteY69" fmla="*/ 171511 h 360044"/>
                  <a:gd name="connsiteX70" fmla="*/ 269865 w 327137"/>
                  <a:gd name="connsiteY70" fmla="*/ 17022 h 360044"/>
                  <a:gd name="connsiteX71" fmla="*/ 318627 w 327137"/>
                  <a:gd name="connsiteY71" fmla="*/ 17022 h 360044"/>
                  <a:gd name="connsiteX72" fmla="*/ 210380 w 327137"/>
                  <a:gd name="connsiteY72" fmla="*/ 193357 h 360044"/>
                  <a:gd name="connsiteX73" fmla="*/ 199503 w 327137"/>
                  <a:gd name="connsiteY73" fmla="*/ 193357 h 360044"/>
                  <a:gd name="connsiteX74" fmla="*/ 198950 w 327137"/>
                  <a:gd name="connsiteY74" fmla="*/ 193480 h 360044"/>
                  <a:gd name="connsiteX75" fmla="*/ 197106 w 327137"/>
                  <a:gd name="connsiteY75" fmla="*/ 193849 h 360044"/>
                  <a:gd name="connsiteX76" fmla="*/ 195754 w 327137"/>
                  <a:gd name="connsiteY76" fmla="*/ 194341 h 360044"/>
                  <a:gd name="connsiteX77" fmla="*/ 194341 w 327137"/>
                  <a:gd name="connsiteY77" fmla="*/ 195293 h 360044"/>
                  <a:gd name="connsiteX78" fmla="*/ 193173 w 327137"/>
                  <a:gd name="connsiteY78" fmla="*/ 196338 h 360044"/>
                  <a:gd name="connsiteX79" fmla="*/ 192313 w 327137"/>
                  <a:gd name="connsiteY79" fmla="*/ 197628 h 360044"/>
                  <a:gd name="connsiteX80" fmla="*/ 191545 w 327137"/>
                  <a:gd name="connsiteY80" fmla="*/ 199226 h 360044"/>
                  <a:gd name="connsiteX81" fmla="*/ 191268 w 327137"/>
                  <a:gd name="connsiteY81" fmla="*/ 199779 h 360044"/>
                  <a:gd name="connsiteX82" fmla="*/ 182511 w 327137"/>
                  <a:gd name="connsiteY82" fmla="*/ 220888 h 360044"/>
                  <a:gd name="connsiteX83" fmla="*/ 182296 w 327137"/>
                  <a:gd name="connsiteY83" fmla="*/ 221502 h 360044"/>
                  <a:gd name="connsiteX84" fmla="*/ 181743 w 327137"/>
                  <a:gd name="connsiteY84" fmla="*/ 223131 h 360044"/>
                  <a:gd name="connsiteX85" fmla="*/ 181436 w 327137"/>
                  <a:gd name="connsiteY85" fmla="*/ 224667 h 360044"/>
                  <a:gd name="connsiteX86" fmla="*/ 181528 w 327137"/>
                  <a:gd name="connsiteY86" fmla="*/ 226265 h 360044"/>
                  <a:gd name="connsiteX87" fmla="*/ 181835 w 327137"/>
                  <a:gd name="connsiteY87" fmla="*/ 227862 h 360044"/>
                  <a:gd name="connsiteX88" fmla="*/ 182511 w 327137"/>
                  <a:gd name="connsiteY88" fmla="*/ 229276 h 360044"/>
                  <a:gd name="connsiteX89" fmla="*/ 183464 w 327137"/>
                  <a:gd name="connsiteY89" fmla="*/ 230720 h 360044"/>
                  <a:gd name="connsiteX90" fmla="*/ 183832 w 327137"/>
                  <a:gd name="connsiteY90" fmla="*/ 231242 h 360044"/>
                  <a:gd name="connsiteX91" fmla="*/ 191514 w 327137"/>
                  <a:gd name="connsiteY91" fmla="*/ 238924 h 360044"/>
                  <a:gd name="connsiteX92" fmla="*/ 172648 w 327137"/>
                  <a:gd name="connsiteY92" fmla="*/ 257789 h 360044"/>
                  <a:gd name="connsiteX93" fmla="*/ 164967 w 327137"/>
                  <a:gd name="connsiteY93" fmla="*/ 250108 h 360044"/>
                  <a:gd name="connsiteX94" fmla="*/ 164444 w 327137"/>
                  <a:gd name="connsiteY94" fmla="*/ 249739 h 360044"/>
                  <a:gd name="connsiteX95" fmla="*/ 163000 w 327137"/>
                  <a:gd name="connsiteY95" fmla="*/ 248787 h 360044"/>
                  <a:gd name="connsiteX96" fmla="*/ 161556 w 327137"/>
                  <a:gd name="connsiteY96" fmla="*/ 248111 h 360044"/>
                  <a:gd name="connsiteX97" fmla="*/ 160020 w 327137"/>
                  <a:gd name="connsiteY97" fmla="*/ 247803 h 360044"/>
                  <a:gd name="connsiteX98" fmla="*/ 158392 w 327137"/>
                  <a:gd name="connsiteY98" fmla="*/ 247711 h 360044"/>
                  <a:gd name="connsiteX99" fmla="*/ 156855 w 327137"/>
                  <a:gd name="connsiteY99" fmla="*/ 248019 h 360044"/>
                  <a:gd name="connsiteX100" fmla="*/ 155227 w 327137"/>
                  <a:gd name="connsiteY100" fmla="*/ 248602 h 360044"/>
                  <a:gd name="connsiteX101" fmla="*/ 154612 w 327137"/>
                  <a:gd name="connsiteY101" fmla="*/ 248818 h 360044"/>
                  <a:gd name="connsiteX102" fmla="*/ 133504 w 327137"/>
                  <a:gd name="connsiteY102" fmla="*/ 257574 h 360044"/>
                  <a:gd name="connsiteX103" fmla="*/ 132920 w 327137"/>
                  <a:gd name="connsiteY103" fmla="*/ 257851 h 360044"/>
                  <a:gd name="connsiteX104" fmla="*/ 131353 w 327137"/>
                  <a:gd name="connsiteY104" fmla="*/ 258588 h 360044"/>
                  <a:gd name="connsiteX105" fmla="*/ 130062 w 327137"/>
                  <a:gd name="connsiteY105" fmla="*/ 259449 h 360044"/>
                  <a:gd name="connsiteX106" fmla="*/ 128987 w 327137"/>
                  <a:gd name="connsiteY106" fmla="*/ 260647 h 360044"/>
                  <a:gd name="connsiteX107" fmla="*/ 128096 w 327137"/>
                  <a:gd name="connsiteY107" fmla="*/ 261968 h 360044"/>
                  <a:gd name="connsiteX108" fmla="*/ 127573 w 327137"/>
                  <a:gd name="connsiteY108" fmla="*/ 263443 h 360044"/>
                  <a:gd name="connsiteX109" fmla="*/ 127235 w 327137"/>
                  <a:gd name="connsiteY109" fmla="*/ 265133 h 360044"/>
                  <a:gd name="connsiteX110" fmla="*/ 127113 w 327137"/>
                  <a:gd name="connsiteY110" fmla="*/ 265747 h 360044"/>
                  <a:gd name="connsiteX111" fmla="*/ 127113 w 327137"/>
                  <a:gd name="connsiteY111" fmla="*/ 276624 h 360044"/>
                  <a:gd name="connsiteX112" fmla="*/ 100412 w 327137"/>
                  <a:gd name="connsiteY112" fmla="*/ 276624 h 360044"/>
                  <a:gd name="connsiteX113" fmla="*/ 100412 w 327137"/>
                  <a:gd name="connsiteY113" fmla="*/ 265747 h 360044"/>
                  <a:gd name="connsiteX114" fmla="*/ 100289 w 327137"/>
                  <a:gd name="connsiteY114" fmla="*/ 265133 h 360044"/>
                  <a:gd name="connsiteX115" fmla="*/ 99951 w 327137"/>
                  <a:gd name="connsiteY115" fmla="*/ 263443 h 360044"/>
                  <a:gd name="connsiteX116" fmla="*/ 99429 w 327137"/>
                  <a:gd name="connsiteY116" fmla="*/ 261968 h 360044"/>
                  <a:gd name="connsiteX117" fmla="*/ 98538 w 327137"/>
                  <a:gd name="connsiteY117" fmla="*/ 260647 h 360044"/>
                  <a:gd name="connsiteX118" fmla="*/ 97462 w 327137"/>
                  <a:gd name="connsiteY118" fmla="*/ 259449 h 360044"/>
                  <a:gd name="connsiteX119" fmla="*/ 96172 w 327137"/>
                  <a:gd name="connsiteY119" fmla="*/ 258588 h 360044"/>
                  <a:gd name="connsiteX120" fmla="*/ 94605 w 327137"/>
                  <a:gd name="connsiteY120" fmla="*/ 257851 h 360044"/>
                  <a:gd name="connsiteX121" fmla="*/ 94021 w 327137"/>
                  <a:gd name="connsiteY121" fmla="*/ 257574 h 360044"/>
                  <a:gd name="connsiteX122" fmla="*/ 72912 w 327137"/>
                  <a:gd name="connsiteY122" fmla="*/ 248818 h 360044"/>
                  <a:gd name="connsiteX123" fmla="*/ 72298 w 327137"/>
                  <a:gd name="connsiteY123" fmla="*/ 248602 h 360044"/>
                  <a:gd name="connsiteX124" fmla="*/ 70731 w 327137"/>
                  <a:gd name="connsiteY124" fmla="*/ 248049 h 360044"/>
                  <a:gd name="connsiteX125" fmla="*/ 69133 w 327137"/>
                  <a:gd name="connsiteY125" fmla="*/ 247742 h 360044"/>
                  <a:gd name="connsiteX126" fmla="*/ 67597 w 327137"/>
                  <a:gd name="connsiteY126" fmla="*/ 247834 h 360044"/>
                  <a:gd name="connsiteX127" fmla="*/ 65938 w 327137"/>
                  <a:gd name="connsiteY127" fmla="*/ 248142 h 360044"/>
                  <a:gd name="connsiteX128" fmla="*/ 64555 w 327137"/>
                  <a:gd name="connsiteY128" fmla="*/ 248787 h 360044"/>
                  <a:gd name="connsiteX129" fmla="*/ 63080 w 327137"/>
                  <a:gd name="connsiteY129" fmla="*/ 249770 h 360044"/>
                  <a:gd name="connsiteX130" fmla="*/ 62558 w 327137"/>
                  <a:gd name="connsiteY130" fmla="*/ 250139 h 360044"/>
                  <a:gd name="connsiteX131" fmla="*/ 54876 w 327137"/>
                  <a:gd name="connsiteY131" fmla="*/ 257820 h 360044"/>
                  <a:gd name="connsiteX132" fmla="*/ 36011 w 327137"/>
                  <a:gd name="connsiteY132" fmla="*/ 238954 h 360044"/>
                  <a:gd name="connsiteX133" fmla="*/ 43692 w 327137"/>
                  <a:gd name="connsiteY133" fmla="*/ 231273 h 360044"/>
                  <a:gd name="connsiteX134" fmla="*/ 44061 w 327137"/>
                  <a:gd name="connsiteY134" fmla="*/ 230751 h 360044"/>
                  <a:gd name="connsiteX135" fmla="*/ 45013 w 327137"/>
                  <a:gd name="connsiteY135" fmla="*/ 229307 h 360044"/>
                  <a:gd name="connsiteX136" fmla="*/ 45689 w 327137"/>
                  <a:gd name="connsiteY136" fmla="*/ 227893 h 360044"/>
                  <a:gd name="connsiteX137" fmla="*/ 45996 w 327137"/>
                  <a:gd name="connsiteY137" fmla="*/ 226295 h 360044"/>
                  <a:gd name="connsiteX138" fmla="*/ 46089 w 327137"/>
                  <a:gd name="connsiteY138" fmla="*/ 224698 h 360044"/>
                  <a:gd name="connsiteX139" fmla="*/ 45781 w 327137"/>
                  <a:gd name="connsiteY139" fmla="*/ 223162 h 360044"/>
                  <a:gd name="connsiteX140" fmla="*/ 45228 w 327137"/>
                  <a:gd name="connsiteY140" fmla="*/ 221533 h 360044"/>
                  <a:gd name="connsiteX141" fmla="*/ 45013 w 327137"/>
                  <a:gd name="connsiteY141" fmla="*/ 220918 h 360044"/>
                  <a:gd name="connsiteX142" fmla="*/ 36256 w 327137"/>
                  <a:gd name="connsiteY142" fmla="*/ 199810 h 360044"/>
                  <a:gd name="connsiteX143" fmla="*/ 35980 w 327137"/>
                  <a:gd name="connsiteY143" fmla="*/ 199257 h 360044"/>
                  <a:gd name="connsiteX144" fmla="*/ 35212 w 327137"/>
                  <a:gd name="connsiteY144" fmla="*/ 197628 h 360044"/>
                  <a:gd name="connsiteX145" fmla="*/ 34351 w 327137"/>
                  <a:gd name="connsiteY145" fmla="*/ 196368 h 360044"/>
                  <a:gd name="connsiteX146" fmla="*/ 33092 w 327137"/>
                  <a:gd name="connsiteY146" fmla="*/ 195262 h 360044"/>
                  <a:gd name="connsiteX147" fmla="*/ 31770 w 327137"/>
                  <a:gd name="connsiteY147" fmla="*/ 194371 h 360044"/>
                  <a:gd name="connsiteX148" fmla="*/ 30326 w 327137"/>
                  <a:gd name="connsiteY148" fmla="*/ 193849 h 360044"/>
                  <a:gd name="connsiteX149" fmla="*/ 28575 w 327137"/>
                  <a:gd name="connsiteY149" fmla="*/ 193480 h 360044"/>
                  <a:gd name="connsiteX150" fmla="*/ 27991 w 327137"/>
                  <a:gd name="connsiteY150" fmla="*/ 193357 h 360044"/>
                  <a:gd name="connsiteX151" fmla="*/ 17114 w 327137"/>
                  <a:gd name="connsiteY151" fmla="*/ 193357 h 360044"/>
                  <a:gd name="connsiteX152" fmla="*/ 17114 w 327137"/>
                  <a:gd name="connsiteY152" fmla="*/ 166688 h 360044"/>
                  <a:gd name="connsiteX153" fmla="*/ 27991 w 327137"/>
                  <a:gd name="connsiteY153" fmla="*/ 166688 h 360044"/>
                  <a:gd name="connsiteX154" fmla="*/ 27991 w 327137"/>
                  <a:gd name="connsiteY154" fmla="*/ 166688 h 360044"/>
                  <a:gd name="connsiteX155" fmla="*/ 27991 w 327137"/>
                  <a:gd name="connsiteY155" fmla="*/ 166688 h 360044"/>
                  <a:gd name="connsiteX156" fmla="*/ 27991 w 327137"/>
                  <a:gd name="connsiteY156" fmla="*/ 166688 h 360044"/>
                  <a:gd name="connsiteX157" fmla="*/ 32661 w 327137"/>
                  <a:gd name="connsiteY157" fmla="*/ 165090 h 360044"/>
                  <a:gd name="connsiteX158" fmla="*/ 33368 w 327137"/>
                  <a:gd name="connsiteY158" fmla="*/ 164629 h 360044"/>
                  <a:gd name="connsiteX159" fmla="*/ 36011 w 327137"/>
                  <a:gd name="connsiteY159" fmla="*/ 160634 h 360044"/>
                  <a:gd name="connsiteX160" fmla="*/ 36226 w 327137"/>
                  <a:gd name="connsiteY160" fmla="*/ 160296 h 360044"/>
                  <a:gd name="connsiteX161" fmla="*/ 44983 w 327137"/>
                  <a:gd name="connsiteY161" fmla="*/ 139188 h 360044"/>
                  <a:gd name="connsiteX162" fmla="*/ 45198 w 327137"/>
                  <a:gd name="connsiteY162" fmla="*/ 138573 h 360044"/>
                  <a:gd name="connsiteX163" fmla="*/ 45751 w 327137"/>
                  <a:gd name="connsiteY163" fmla="*/ 136945 h 360044"/>
                  <a:gd name="connsiteX164" fmla="*/ 46058 w 327137"/>
                  <a:gd name="connsiteY164" fmla="*/ 135408 h 360044"/>
                  <a:gd name="connsiteX165" fmla="*/ 45966 w 327137"/>
                  <a:gd name="connsiteY165" fmla="*/ 133811 h 360044"/>
                  <a:gd name="connsiteX166" fmla="*/ 45659 w 327137"/>
                  <a:gd name="connsiteY166" fmla="*/ 132244 h 360044"/>
                  <a:gd name="connsiteX167" fmla="*/ 44983 w 327137"/>
                  <a:gd name="connsiteY167" fmla="*/ 130830 h 360044"/>
                  <a:gd name="connsiteX168" fmla="*/ 44030 w 327137"/>
                  <a:gd name="connsiteY168" fmla="*/ 129386 h 360044"/>
                  <a:gd name="connsiteX169" fmla="*/ 43661 w 327137"/>
                  <a:gd name="connsiteY169" fmla="*/ 128864 h 360044"/>
                  <a:gd name="connsiteX170" fmla="*/ 35980 w 327137"/>
                  <a:gd name="connsiteY170" fmla="*/ 121182 h 360044"/>
                  <a:gd name="connsiteX171" fmla="*/ 54845 w 327137"/>
                  <a:gd name="connsiteY171" fmla="*/ 102317 h 360044"/>
                  <a:gd name="connsiteX172" fmla="*/ 62527 w 327137"/>
                  <a:gd name="connsiteY172" fmla="*/ 109998 h 360044"/>
                  <a:gd name="connsiteX173" fmla="*/ 63848 w 327137"/>
                  <a:gd name="connsiteY173" fmla="*/ 110859 h 360044"/>
                  <a:gd name="connsiteX174" fmla="*/ 64831 w 327137"/>
                  <a:gd name="connsiteY174" fmla="*/ 111504 h 360044"/>
                  <a:gd name="connsiteX175" fmla="*/ 68549 w 327137"/>
                  <a:gd name="connsiteY175" fmla="*/ 112456 h 360044"/>
                  <a:gd name="connsiteX176" fmla="*/ 68549 w 327137"/>
                  <a:gd name="connsiteY176" fmla="*/ 112456 h 360044"/>
                  <a:gd name="connsiteX177" fmla="*/ 68549 w 327137"/>
                  <a:gd name="connsiteY177" fmla="*/ 112456 h 360044"/>
                  <a:gd name="connsiteX178" fmla="*/ 72390 w 327137"/>
                  <a:gd name="connsiteY178" fmla="*/ 111412 h 360044"/>
                  <a:gd name="connsiteX179" fmla="*/ 72882 w 327137"/>
                  <a:gd name="connsiteY179" fmla="*/ 111289 h 360044"/>
                  <a:gd name="connsiteX180" fmla="*/ 93990 w 327137"/>
                  <a:gd name="connsiteY180" fmla="*/ 102532 h 360044"/>
                  <a:gd name="connsiteX181" fmla="*/ 94543 w 327137"/>
                  <a:gd name="connsiteY181" fmla="*/ 102255 h 360044"/>
                  <a:gd name="connsiteX182" fmla="*/ 96141 w 327137"/>
                  <a:gd name="connsiteY182" fmla="*/ 101487 h 360044"/>
                  <a:gd name="connsiteX183" fmla="*/ 97401 w 327137"/>
                  <a:gd name="connsiteY183" fmla="*/ 100627 h 360044"/>
                  <a:gd name="connsiteX184" fmla="*/ 98507 w 327137"/>
                  <a:gd name="connsiteY184" fmla="*/ 99398 h 360044"/>
                  <a:gd name="connsiteX185" fmla="*/ 99398 w 327137"/>
                  <a:gd name="connsiteY185" fmla="*/ 98077 h 360044"/>
                  <a:gd name="connsiteX186" fmla="*/ 99920 w 327137"/>
                  <a:gd name="connsiteY186" fmla="*/ 96571 h 360044"/>
                  <a:gd name="connsiteX187" fmla="*/ 100258 w 327137"/>
                  <a:gd name="connsiteY187" fmla="*/ 94881 h 360044"/>
                  <a:gd name="connsiteX188" fmla="*/ 100381 w 327137"/>
                  <a:gd name="connsiteY188" fmla="*/ 94236 h 360044"/>
                  <a:gd name="connsiteX189" fmla="*/ 100381 w 327137"/>
                  <a:gd name="connsiteY189" fmla="*/ 83359 h 360044"/>
                  <a:gd name="connsiteX190" fmla="*/ 127082 w 327137"/>
                  <a:gd name="connsiteY190" fmla="*/ 83359 h 360044"/>
                  <a:gd name="connsiteX191" fmla="*/ 127082 w 327137"/>
                  <a:gd name="connsiteY191" fmla="*/ 94236 h 360044"/>
                  <a:gd name="connsiteX192" fmla="*/ 127205 w 327137"/>
                  <a:gd name="connsiteY192" fmla="*/ 94881 h 360044"/>
                  <a:gd name="connsiteX193" fmla="*/ 127543 w 327137"/>
                  <a:gd name="connsiteY193" fmla="*/ 96571 h 360044"/>
                  <a:gd name="connsiteX194" fmla="*/ 128065 w 327137"/>
                  <a:gd name="connsiteY194" fmla="*/ 98077 h 360044"/>
                  <a:gd name="connsiteX195" fmla="*/ 128956 w 327137"/>
                  <a:gd name="connsiteY195" fmla="*/ 99398 h 360044"/>
                  <a:gd name="connsiteX196" fmla="*/ 130062 w 327137"/>
                  <a:gd name="connsiteY196" fmla="*/ 100627 h 360044"/>
                  <a:gd name="connsiteX197" fmla="*/ 131322 w 327137"/>
                  <a:gd name="connsiteY197" fmla="*/ 101487 h 360044"/>
                  <a:gd name="connsiteX198" fmla="*/ 132920 w 327137"/>
                  <a:gd name="connsiteY198" fmla="*/ 102255 h 360044"/>
                  <a:gd name="connsiteX199" fmla="*/ 133473 w 327137"/>
                  <a:gd name="connsiteY199" fmla="*/ 102532 h 360044"/>
                  <a:gd name="connsiteX200" fmla="*/ 154582 w 327137"/>
                  <a:gd name="connsiteY200" fmla="*/ 111289 h 360044"/>
                  <a:gd name="connsiteX201" fmla="*/ 155073 w 327137"/>
                  <a:gd name="connsiteY201" fmla="*/ 111412 h 360044"/>
                  <a:gd name="connsiteX202" fmla="*/ 158914 w 327137"/>
                  <a:gd name="connsiteY202" fmla="*/ 112456 h 360044"/>
                  <a:gd name="connsiteX203" fmla="*/ 158914 w 327137"/>
                  <a:gd name="connsiteY203" fmla="*/ 112456 h 360044"/>
                  <a:gd name="connsiteX204" fmla="*/ 158914 w 327137"/>
                  <a:gd name="connsiteY204" fmla="*/ 112456 h 360044"/>
                  <a:gd name="connsiteX205" fmla="*/ 162632 w 327137"/>
                  <a:gd name="connsiteY205" fmla="*/ 111504 h 360044"/>
                  <a:gd name="connsiteX206" fmla="*/ 163615 w 327137"/>
                  <a:gd name="connsiteY206" fmla="*/ 110859 h 360044"/>
                  <a:gd name="connsiteX207" fmla="*/ 164936 w 327137"/>
                  <a:gd name="connsiteY207" fmla="*/ 109998 h 360044"/>
                  <a:gd name="connsiteX208" fmla="*/ 172618 w 327137"/>
                  <a:gd name="connsiteY208" fmla="*/ 102317 h 360044"/>
                  <a:gd name="connsiteX209" fmla="*/ 191483 w 327137"/>
                  <a:gd name="connsiteY209" fmla="*/ 121182 h 360044"/>
                  <a:gd name="connsiteX210" fmla="*/ 183802 w 327137"/>
                  <a:gd name="connsiteY210" fmla="*/ 128864 h 360044"/>
                  <a:gd name="connsiteX211" fmla="*/ 183433 w 327137"/>
                  <a:gd name="connsiteY211" fmla="*/ 129386 h 360044"/>
                  <a:gd name="connsiteX212" fmla="*/ 182481 w 327137"/>
                  <a:gd name="connsiteY212" fmla="*/ 130830 h 360044"/>
                  <a:gd name="connsiteX213" fmla="*/ 181805 w 327137"/>
                  <a:gd name="connsiteY213" fmla="*/ 132244 h 360044"/>
                  <a:gd name="connsiteX214" fmla="*/ 181497 w 327137"/>
                  <a:gd name="connsiteY214" fmla="*/ 133811 h 360044"/>
                  <a:gd name="connsiteX215" fmla="*/ 181405 w 327137"/>
                  <a:gd name="connsiteY215" fmla="*/ 135408 h 360044"/>
                  <a:gd name="connsiteX216" fmla="*/ 181712 w 327137"/>
                  <a:gd name="connsiteY216" fmla="*/ 136945 h 360044"/>
                  <a:gd name="connsiteX217" fmla="*/ 182266 w 327137"/>
                  <a:gd name="connsiteY217" fmla="*/ 138573 h 360044"/>
                  <a:gd name="connsiteX218" fmla="*/ 182481 w 327137"/>
                  <a:gd name="connsiteY218" fmla="*/ 139188 h 360044"/>
                  <a:gd name="connsiteX219" fmla="*/ 191237 w 327137"/>
                  <a:gd name="connsiteY219" fmla="*/ 160296 h 360044"/>
                  <a:gd name="connsiteX220" fmla="*/ 191453 w 327137"/>
                  <a:gd name="connsiteY220" fmla="*/ 160634 h 360044"/>
                  <a:gd name="connsiteX221" fmla="*/ 194095 w 327137"/>
                  <a:gd name="connsiteY221" fmla="*/ 164629 h 360044"/>
                  <a:gd name="connsiteX222" fmla="*/ 194802 w 327137"/>
                  <a:gd name="connsiteY222" fmla="*/ 165090 h 360044"/>
                  <a:gd name="connsiteX223" fmla="*/ 199472 w 327137"/>
                  <a:gd name="connsiteY223" fmla="*/ 166688 h 360044"/>
                  <a:gd name="connsiteX224" fmla="*/ 199472 w 327137"/>
                  <a:gd name="connsiteY224" fmla="*/ 166688 h 360044"/>
                  <a:gd name="connsiteX225" fmla="*/ 199472 w 327137"/>
                  <a:gd name="connsiteY225" fmla="*/ 166688 h 360044"/>
                  <a:gd name="connsiteX226" fmla="*/ 199472 w 327137"/>
                  <a:gd name="connsiteY226" fmla="*/ 166688 h 360044"/>
                  <a:gd name="connsiteX227" fmla="*/ 210349 w 327137"/>
                  <a:gd name="connsiteY227" fmla="*/ 166688 h 360044"/>
                  <a:gd name="connsiteX228" fmla="*/ 210349 w 327137"/>
                  <a:gd name="connsiteY228" fmla="*/ 193357 h 36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327137" h="360044">
                    <a:moveTo>
                      <a:pt x="318565" y="17022"/>
                    </a:moveTo>
                    <a:cubicBezTo>
                      <a:pt x="323266" y="17022"/>
                      <a:pt x="327076" y="13212"/>
                      <a:pt x="327076" y="8511"/>
                    </a:cubicBezTo>
                    <a:cubicBezTo>
                      <a:pt x="327076" y="3810"/>
                      <a:pt x="323266" y="0"/>
                      <a:pt x="318565" y="0"/>
                    </a:cubicBezTo>
                    <a:lnTo>
                      <a:pt x="261323" y="0"/>
                    </a:lnTo>
                    <a:cubicBezTo>
                      <a:pt x="256622" y="0"/>
                      <a:pt x="252812" y="3810"/>
                      <a:pt x="252812" y="8511"/>
                    </a:cubicBezTo>
                    <a:lnTo>
                      <a:pt x="252812" y="171511"/>
                    </a:lnTo>
                    <a:lnTo>
                      <a:pt x="227371" y="171511"/>
                    </a:lnTo>
                    <a:lnTo>
                      <a:pt x="227371" y="158176"/>
                    </a:lnTo>
                    <a:cubicBezTo>
                      <a:pt x="227371" y="153475"/>
                      <a:pt x="223561" y="149665"/>
                      <a:pt x="218860" y="149665"/>
                    </a:cubicBezTo>
                    <a:lnTo>
                      <a:pt x="205586" y="149665"/>
                    </a:lnTo>
                    <a:cubicBezTo>
                      <a:pt x="204081" y="145149"/>
                      <a:pt x="202268" y="140755"/>
                      <a:pt x="200117" y="136484"/>
                    </a:cubicBezTo>
                    <a:lnTo>
                      <a:pt x="209489" y="127113"/>
                    </a:lnTo>
                    <a:cubicBezTo>
                      <a:pt x="212807" y="123794"/>
                      <a:pt x="212807" y="118417"/>
                      <a:pt x="209489" y="115099"/>
                    </a:cubicBezTo>
                    <a:lnTo>
                      <a:pt x="178609" y="84219"/>
                    </a:lnTo>
                    <a:cubicBezTo>
                      <a:pt x="175291" y="80901"/>
                      <a:pt x="169914" y="80901"/>
                      <a:pt x="166595" y="84219"/>
                    </a:cubicBezTo>
                    <a:lnTo>
                      <a:pt x="157224" y="93591"/>
                    </a:lnTo>
                    <a:cubicBezTo>
                      <a:pt x="152953" y="91440"/>
                      <a:pt x="148590" y="89627"/>
                      <a:pt x="144043" y="88121"/>
                    </a:cubicBezTo>
                    <a:lnTo>
                      <a:pt x="144043" y="74848"/>
                    </a:lnTo>
                    <a:cubicBezTo>
                      <a:pt x="144043" y="70147"/>
                      <a:pt x="140233" y="66337"/>
                      <a:pt x="135531" y="66337"/>
                    </a:cubicBezTo>
                    <a:lnTo>
                      <a:pt x="91839" y="66337"/>
                    </a:lnTo>
                    <a:cubicBezTo>
                      <a:pt x="87138" y="66337"/>
                      <a:pt x="83328" y="70147"/>
                      <a:pt x="83328" y="74848"/>
                    </a:cubicBezTo>
                    <a:lnTo>
                      <a:pt x="83328" y="88121"/>
                    </a:lnTo>
                    <a:cubicBezTo>
                      <a:pt x="78781" y="89627"/>
                      <a:pt x="74418" y="91440"/>
                      <a:pt x="70147" y="93591"/>
                    </a:cubicBezTo>
                    <a:lnTo>
                      <a:pt x="60776" y="84219"/>
                    </a:lnTo>
                    <a:cubicBezTo>
                      <a:pt x="57457" y="80901"/>
                      <a:pt x="52080" y="80901"/>
                      <a:pt x="48762" y="84219"/>
                    </a:cubicBezTo>
                    <a:lnTo>
                      <a:pt x="17882" y="115099"/>
                    </a:lnTo>
                    <a:cubicBezTo>
                      <a:pt x="14564" y="118417"/>
                      <a:pt x="14564" y="123794"/>
                      <a:pt x="17882" y="127113"/>
                    </a:cubicBezTo>
                    <a:lnTo>
                      <a:pt x="27254" y="136484"/>
                    </a:lnTo>
                    <a:cubicBezTo>
                      <a:pt x="25103" y="140755"/>
                      <a:pt x="23290" y="145149"/>
                      <a:pt x="21785" y="149665"/>
                    </a:cubicBezTo>
                    <a:lnTo>
                      <a:pt x="8511" y="149665"/>
                    </a:lnTo>
                    <a:cubicBezTo>
                      <a:pt x="3810" y="149665"/>
                      <a:pt x="0" y="153475"/>
                      <a:pt x="0" y="158176"/>
                    </a:cubicBezTo>
                    <a:lnTo>
                      <a:pt x="0" y="201868"/>
                    </a:lnTo>
                    <a:cubicBezTo>
                      <a:pt x="0" y="206570"/>
                      <a:pt x="3810" y="210380"/>
                      <a:pt x="8511" y="210380"/>
                    </a:cubicBezTo>
                    <a:lnTo>
                      <a:pt x="21785" y="210380"/>
                    </a:lnTo>
                    <a:cubicBezTo>
                      <a:pt x="23290" y="214896"/>
                      <a:pt x="25103" y="219290"/>
                      <a:pt x="27254" y="223561"/>
                    </a:cubicBezTo>
                    <a:lnTo>
                      <a:pt x="17882" y="232932"/>
                    </a:lnTo>
                    <a:cubicBezTo>
                      <a:pt x="14564" y="236250"/>
                      <a:pt x="14564" y="241627"/>
                      <a:pt x="17882" y="244946"/>
                    </a:cubicBezTo>
                    <a:lnTo>
                      <a:pt x="48762" y="275825"/>
                    </a:lnTo>
                    <a:cubicBezTo>
                      <a:pt x="50421" y="277485"/>
                      <a:pt x="52603" y="278314"/>
                      <a:pt x="54784" y="278314"/>
                    </a:cubicBezTo>
                    <a:cubicBezTo>
                      <a:pt x="56966" y="278314"/>
                      <a:pt x="59147" y="277485"/>
                      <a:pt x="60806" y="275825"/>
                    </a:cubicBezTo>
                    <a:lnTo>
                      <a:pt x="70178" y="266454"/>
                    </a:lnTo>
                    <a:cubicBezTo>
                      <a:pt x="74449" y="268605"/>
                      <a:pt x="78842" y="270418"/>
                      <a:pt x="83359" y="271923"/>
                    </a:cubicBezTo>
                    <a:lnTo>
                      <a:pt x="83359" y="285166"/>
                    </a:lnTo>
                    <a:cubicBezTo>
                      <a:pt x="83359" y="289867"/>
                      <a:pt x="87169" y="293677"/>
                      <a:pt x="91870" y="293677"/>
                    </a:cubicBezTo>
                    <a:lnTo>
                      <a:pt x="135562" y="293677"/>
                    </a:lnTo>
                    <a:cubicBezTo>
                      <a:pt x="140263" y="293677"/>
                      <a:pt x="144073" y="289867"/>
                      <a:pt x="144073" y="285166"/>
                    </a:cubicBezTo>
                    <a:lnTo>
                      <a:pt x="144073" y="271923"/>
                    </a:lnTo>
                    <a:cubicBezTo>
                      <a:pt x="148590" y="270418"/>
                      <a:pt x="152984" y="268605"/>
                      <a:pt x="157255" y="266454"/>
                    </a:cubicBezTo>
                    <a:lnTo>
                      <a:pt x="166626" y="275825"/>
                    </a:lnTo>
                    <a:cubicBezTo>
                      <a:pt x="168285" y="277485"/>
                      <a:pt x="170467" y="278314"/>
                      <a:pt x="172648" y="278314"/>
                    </a:cubicBezTo>
                    <a:cubicBezTo>
                      <a:pt x="174830" y="278314"/>
                      <a:pt x="177011" y="277485"/>
                      <a:pt x="178670" y="275825"/>
                    </a:cubicBezTo>
                    <a:lnTo>
                      <a:pt x="209550" y="244946"/>
                    </a:lnTo>
                    <a:cubicBezTo>
                      <a:pt x="212868" y="241627"/>
                      <a:pt x="212868" y="236250"/>
                      <a:pt x="209550" y="232932"/>
                    </a:cubicBezTo>
                    <a:lnTo>
                      <a:pt x="200179" y="223561"/>
                    </a:lnTo>
                    <a:cubicBezTo>
                      <a:pt x="202329" y="219290"/>
                      <a:pt x="204142" y="214896"/>
                      <a:pt x="205648" y="210380"/>
                    </a:cubicBezTo>
                    <a:lnTo>
                      <a:pt x="218921" y="210380"/>
                    </a:lnTo>
                    <a:cubicBezTo>
                      <a:pt x="223622" y="210380"/>
                      <a:pt x="227432" y="206570"/>
                      <a:pt x="227432" y="201868"/>
                    </a:cubicBezTo>
                    <a:lnTo>
                      <a:pt x="227432" y="188534"/>
                    </a:lnTo>
                    <a:lnTo>
                      <a:pt x="252873" y="188534"/>
                    </a:lnTo>
                    <a:lnTo>
                      <a:pt x="252873" y="351534"/>
                    </a:lnTo>
                    <a:cubicBezTo>
                      <a:pt x="252873" y="356235"/>
                      <a:pt x="256683" y="360045"/>
                      <a:pt x="261384" y="360045"/>
                    </a:cubicBezTo>
                    <a:lnTo>
                      <a:pt x="318627" y="360045"/>
                    </a:lnTo>
                    <a:cubicBezTo>
                      <a:pt x="323328" y="360045"/>
                      <a:pt x="327138" y="356235"/>
                      <a:pt x="327138" y="351534"/>
                    </a:cubicBezTo>
                    <a:cubicBezTo>
                      <a:pt x="327138" y="346833"/>
                      <a:pt x="323328" y="343023"/>
                      <a:pt x="318627" y="343023"/>
                    </a:cubicBezTo>
                    <a:lnTo>
                      <a:pt x="269865" y="343023"/>
                    </a:lnTo>
                    <a:lnTo>
                      <a:pt x="269865" y="188534"/>
                    </a:lnTo>
                    <a:lnTo>
                      <a:pt x="318627" y="188534"/>
                    </a:lnTo>
                    <a:cubicBezTo>
                      <a:pt x="323328" y="188534"/>
                      <a:pt x="327138" y="184724"/>
                      <a:pt x="327138" y="180022"/>
                    </a:cubicBezTo>
                    <a:cubicBezTo>
                      <a:pt x="327138" y="175321"/>
                      <a:pt x="323328" y="171511"/>
                      <a:pt x="318627" y="171511"/>
                    </a:cubicBezTo>
                    <a:lnTo>
                      <a:pt x="269865" y="171511"/>
                    </a:lnTo>
                    <a:lnTo>
                      <a:pt x="269865" y="17022"/>
                    </a:lnTo>
                    <a:lnTo>
                      <a:pt x="318627" y="17022"/>
                    </a:lnTo>
                    <a:close/>
                    <a:moveTo>
                      <a:pt x="210380" y="193357"/>
                    </a:moveTo>
                    <a:lnTo>
                      <a:pt x="199503" y="193357"/>
                    </a:lnTo>
                    <a:cubicBezTo>
                      <a:pt x="199288" y="193357"/>
                      <a:pt x="199134" y="193450"/>
                      <a:pt x="198950" y="193480"/>
                    </a:cubicBezTo>
                    <a:cubicBezTo>
                      <a:pt x="198304" y="193511"/>
                      <a:pt x="197720" y="193664"/>
                      <a:pt x="197106" y="193849"/>
                    </a:cubicBezTo>
                    <a:cubicBezTo>
                      <a:pt x="196645" y="194002"/>
                      <a:pt x="196184" y="194125"/>
                      <a:pt x="195754" y="194341"/>
                    </a:cubicBezTo>
                    <a:cubicBezTo>
                      <a:pt x="195232" y="194586"/>
                      <a:pt x="194802" y="194924"/>
                      <a:pt x="194341" y="195293"/>
                    </a:cubicBezTo>
                    <a:cubicBezTo>
                      <a:pt x="193911" y="195631"/>
                      <a:pt x="193511" y="195938"/>
                      <a:pt x="193173" y="196338"/>
                    </a:cubicBezTo>
                    <a:cubicBezTo>
                      <a:pt x="192835" y="196737"/>
                      <a:pt x="192559" y="197167"/>
                      <a:pt x="192313" y="197628"/>
                    </a:cubicBezTo>
                    <a:cubicBezTo>
                      <a:pt x="192006" y="198151"/>
                      <a:pt x="191729" y="198642"/>
                      <a:pt x="191545" y="199226"/>
                    </a:cubicBezTo>
                    <a:cubicBezTo>
                      <a:pt x="191483" y="199441"/>
                      <a:pt x="191329" y="199564"/>
                      <a:pt x="191268" y="199779"/>
                    </a:cubicBezTo>
                    <a:cubicBezTo>
                      <a:pt x="189394" y="207184"/>
                      <a:pt x="186444" y="214282"/>
                      <a:pt x="182511" y="220888"/>
                    </a:cubicBezTo>
                    <a:cubicBezTo>
                      <a:pt x="182388" y="221072"/>
                      <a:pt x="182388" y="221287"/>
                      <a:pt x="182296" y="221502"/>
                    </a:cubicBezTo>
                    <a:cubicBezTo>
                      <a:pt x="182020" y="222025"/>
                      <a:pt x="181866" y="222547"/>
                      <a:pt x="181743" y="223131"/>
                    </a:cubicBezTo>
                    <a:cubicBezTo>
                      <a:pt x="181620" y="223653"/>
                      <a:pt x="181467" y="224145"/>
                      <a:pt x="181436" y="224667"/>
                    </a:cubicBezTo>
                    <a:cubicBezTo>
                      <a:pt x="181405" y="225220"/>
                      <a:pt x="181436" y="225742"/>
                      <a:pt x="181528" y="226265"/>
                    </a:cubicBezTo>
                    <a:cubicBezTo>
                      <a:pt x="181589" y="226818"/>
                      <a:pt x="181651" y="227340"/>
                      <a:pt x="181835" y="227862"/>
                    </a:cubicBezTo>
                    <a:cubicBezTo>
                      <a:pt x="181989" y="228354"/>
                      <a:pt x="182235" y="228815"/>
                      <a:pt x="182511" y="229276"/>
                    </a:cubicBezTo>
                    <a:cubicBezTo>
                      <a:pt x="182788" y="229798"/>
                      <a:pt x="183095" y="230259"/>
                      <a:pt x="183464" y="230720"/>
                    </a:cubicBezTo>
                    <a:cubicBezTo>
                      <a:pt x="183617" y="230873"/>
                      <a:pt x="183648" y="231089"/>
                      <a:pt x="183832" y="231242"/>
                    </a:cubicBezTo>
                    <a:lnTo>
                      <a:pt x="191514" y="238924"/>
                    </a:lnTo>
                    <a:lnTo>
                      <a:pt x="172648" y="257789"/>
                    </a:lnTo>
                    <a:lnTo>
                      <a:pt x="164967" y="250108"/>
                    </a:lnTo>
                    <a:cubicBezTo>
                      <a:pt x="164813" y="249954"/>
                      <a:pt x="164598" y="249893"/>
                      <a:pt x="164444" y="249739"/>
                    </a:cubicBezTo>
                    <a:cubicBezTo>
                      <a:pt x="163984" y="249370"/>
                      <a:pt x="163523" y="249063"/>
                      <a:pt x="163000" y="248787"/>
                    </a:cubicBezTo>
                    <a:cubicBezTo>
                      <a:pt x="162539" y="248510"/>
                      <a:pt x="162079" y="248264"/>
                      <a:pt x="161556" y="248111"/>
                    </a:cubicBezTo>
                    <a:cubicBezTo>
                      <a:pt x="161034" y="247957"/>
                      <a:pt x="160542" y="247865"/>
                      <a:pt x="160020" y="247803"/>
                    </a:cubicBezTo>
                    <a:cubicBezTo>
                      <a:pt x="159467" y="247742"/>
                      <a:pt x="158945" y="247681"/>
                      <a:pt x="158392" y="247711"/>
                    </a:cubicBezTo>
                    <a:cubicBezTo>
                      <a:pt x="157869" y="247742"/>
                      <a:pt x="157377" y="247865"/>
                      <a:pt x="156855" y="248019"/>
                    </a:cubicBezTo>
                    <a:cubicBezTo>
                      <a:pt x="156302" y="248172"/>
                      <a:pt x="155749" y="248326"/>
                      <a:pt x="155227" y="248602"/>
                    </a:cubicBezTo>
                    <a:cubicBezTo>
                      <a:pt x="155042" y="248695"/>
                      <a:pt x="154797" y="248695"/>
                      <a:pt x="154612" y="248818"/>
                    </a:cubicBezTo>
                    <a:cubicBezTo>
                      <a:pt x="148006" y="252751"/>
                      <a:pt x="140909" y="255700"/>
                      <a:pt x="133504" y="257574"/>
                    </a:cubicBezTo>
                    <a:cubicBezTo>
                      <a:pt x="133289" y="257636"/>
                      <a:pt x="133135" y="257789"/>
                      <a:pt x="132920" y="257851"/>
                    </a:cubicBezTo>
                    <a:cubicBezTo>
                      <a:pt x="132367" y="258035"/>
                      <a:pt x="131875" y="258312"/>
                      <a:pt x="131353" y="258588"/>
                    </a:cubicBezTo>
                    <a:cubicBezTo>
                      <a:pt x="130892" y="258865"/>
                      <a:pt x="130462" y="259111"/>
                      <a:pt x="130062" y="259449"/>
                    </a:cubicBezTo>
                    <a:cubicBezTo>
                      <a:pt x="129632" y="259817"/>
                      <a:pt x="129325" y="260217"/>
                      <a:pt x="128987" y="260647"/>
                    </a:cubicBezTo>
                    <a:cubicBezTo>
                      <a:pt x="128649" y="261077"/>
                      <a:pt x="128342" y="261477"/>
                      <a:pt x="128096" y="261968"/>
                    </a:cubicBezTo>
                    <a:cubicBezTo>
                      <a:pt x="127850" y="262429"/>
                      <a:pt x="127727" y="262921"/>
                      <a:pt x="127573" y="263443"/>
                    </a:cubicBezTo>
                    <a:cubicBezTo>
                      <a:pt x="127420" y="263996"/>
                      <a:pt x="127266" y="264549"/>
                      <a:pt x="127235" y="265133"/>
                    </a:cubicBezTo>
                    <a:cubicBezTo>
                      <a:pt x="127235" y="265348"/>
                      <a:pt x="127113" y="265532"/>
                      <a:pt x="127113" y="265747"/>
                    </a:cubicBezTo>
                    <a:lnTo>
                      <a:pt x="127113" y="276624"/>
                    </a:lnTo>
                    <a:lnTo>
                      <a:pt x="100412" y="276624"/>
                    </a:lnTo>
                    <a:lnTo>
                      <a:pt x="100412" y="265747"/>
                    </a:lnTo>
                    <a:cubicBezTo>
                      <a:pt x="100412" y="265532"/>
                      <a:pt x="100289" y="265348"/>
                      <a:pt x="100289" y="265133"/>
                    </a:cubicBezTo>
                    <a:cubicBezTo>
                      <a:pt x="100258" y="264549"/>
                      <a:pt x="100105" y="263996"/>
                      <a:pt x="99951" y="263443"/>
                    </a:cubicBezTo>
                    <a:cubicBezTo>
                      <a:pt x="99797" y="262921"/>
                      <a:pt x="99644" y="262429"/>
                      <a:pt x="99429" y="261968"/>
                    </a:cubicBezTo>
                    <a:cubicBezTo>
                      <a:pt x="99183" y="261477"/>
                      <a:pt x="98876" y="261077"/>
                      <a:pt x="98538" y="260647"/>
                    </a:cubicBezTo>
                    <a:cubicBezTo>
                      <a:pt x="98200" y="260217"/>
                      <a:pt x="97862" y="259786"/>
                      <a:pt x="97462" y="259449"/>
                    </a:cubicBezTo>
                    <a:cubicBezTo>
                      <a:pt x="97063" y="259111"/>
                      <a:pt x="96633" y="258834"/>
                      <a:pt x="96172" y="258588"/>
                    </a:cubicBezTo>
                    <a:cubicBezTo>
                      <a:pt x="95680" y="258281"/>
                      <a:pt x="95188" y="258035"/>
                      <a:pt x="94605" y="257851"/>
                    </a:cubicBezTo>
                    <a:cubicBezTo>
                      <a:pt x="94390" y="257789"/>
                      <a:pt x="94236" y="257636"/>
                      <a:pt x="94021" y="257574"/>
                    </a:cubicBezTo>
                    <a:cubicBezTo>
                      <a:pt x="86616" y="255700"/>
                      <a:pt x="79518" y="252751"/>
                      <a:pt x="72912" y="248818"/>
                    </a:cubicBezTo>
                    <a:cubicBezTo>
                      <a:pt x="72728" y="248695"/>
                      <a:pt x="72482" y="248695"/>
                      <a:pt x="72298" y="248602"/>
                    </a:cubicBezTo>
                    <a:cubicBezTo>
                      <a:pt x="71775" y="248357"/>
                      <a:pt x="71253" y="248203"/>
                      <a:pt x="70731" y="248049"/>
                    </a:cubicBezTo>
                    <a:cubicBezTo>
                      <a:pt x="70178" y="247896"/>
                      <a:pt x="69655" y="247773"/>
                      <a:pt x="69133" y="247742"/>
                    </a:cubicBezTo>
                    <a:cubicBezTo>
                      <a:pt x="68611" y="247711"/>
                      <a:pt x="68119" y="247742"/>
                      <a:pt x="67597" y="247834"/>
                    </a:cubicBezTo>
                    <a:cubicBezTo>
                      <a:pt x="67044" y="247896"/>
                      <a:pt x="66491" y="247988"/>
                      <a:pt x="65938" y="248142"/>
                    </a:cubicBezTo>
                    <a:cubicBezTo>
                      <a:pt x="65446" y="248295"/>
                      <a:pt x="65016" y="248541"/>
                      <a:pt x="64555" y="248787"/>
                    </a:cubicBezTo>
                    <a:cubicBezTo>
                      <a:pt x="64033" y="249063"/>
                      <a:pt x="63541" y="249370"/>
                      <a:pt x="63080" y="249770"/>
                    </a:cubicBezTo>
                    <a:cubicBezTo>
                      <a:pt x="62926" y="249924"/>
                      <a:pt x="62711" y="249954"/>
                      <a:pt x="62558" y="250139"/>
                    </a:cubicBezTo>
                    <a:lnTo>
                      <a:pt x="54876" y="257820"/>
                    </a:lnTo>
                    <a:lnTo>
                      <a:pt x="36011" y="238954"/>
                    </a:lnTo>
                    <a:lnTo>
                      <a:pt x="43692" y="231273"/>
                    </a:lnTo>
                    <a:cubicBezTo>
                      <a:pt x="43846" y="231119"/>
                      <a:pt x="43907" y="230904"/>
                      <a:pt x="44061" y="230751"/>
                    </a:cubicBezTo>
                    <a:cubicBezTo>
                      <a:pt x="44460" y="230290"/>
                      <a:pt x="44737" y="229829"/>
                      <a:pt x="45013" y="229307"/>
                    </a:cubicBezTo>
                    <a:cubicBezTo>
                      <a:pt x="45259" y="228846"/>
                      <a:pt x="45505" y="228385"/>
                      <a:pt x="45689" y="227893"/>
                    </a:cubicBezTo>
                    <a:cubicBezTo>
                      <a:pt x="45874" y="227371"/>
                      <a:pt x="45935" y="226849"/>
                      <a:pt x="45996" y="226295"/>
                    </a:cubicBezTo>
                    <a:cubicBezTo>
                      <a:pt x="46058" y="225742"/>
                      <a:pt x="46119" y="225251"/>
                      <a:pt x="46089" y="224698"/>
                    </a:cubicBezTo>
                    <a:cubicBezTo>
                      <a:pt x="46058" y="224175"/>
                      <a:pt x="45935" y="223684"/>
                      <a:pt x="45781" y="223162"/>
                    </a:cubicBezTo>
                    <a:cubicBezTo>
                      <a:pt x="45628" y="222608"/>
                      <a:pt x="45474" y="222086"/>
                      <a:pt x="45228" y="221533"/>
                    </a:cubicBezTo>
                    <a:cubicBezTo>
                      <a:pt x="45136" y="221348"/>
                      <a:pt x="45136" y="221103"/>
                      <a:pt x="45013" y="220918"/>
                    </a:cubicBezTo>
                    <a:cubicBezTo>
                      <a:pt x="41080" y="214313"/>
                      <a:pt x="38131" y="207215"/>
                      <a:pt x="36256" y="199810"/>
                    </a:cubicBezTo>
                    <a:cubicBezTo>
                      <a:pt x="36195" y="199595"/>
                      <a:pt x="36041" y="199441"/>
                      <a:pt x="35980" y="199257"/>
                    </a:cubicBezTo>
                    <a:cubicBezTo>
                      <a:pt x="35796" y="198673"/>
                      <a:pt x="35519" y="198151"/>
                      <a:pt x="35212" y="197628"/>
                    </a:cubicBezTo>
                    <a:cubicBezTo>
                      <a:pt x="34935" y="197198"/>
                      <a:pt x="34689" y="196768"/>
                      <a:pt x="34351" y="196368"/>
                    </a:cubicBezTo>
                    <a:cubicBezTo>
                      <a:pt x="33983" y="195938"/>
                      <a:pt x="33553" y="195600"/>
                      <a:pt x="33092" y="195262"/>
                    </a:cubicBezTo>
                    <a:cubicBezTo>
                      <a:pt x="32661" y="194924"/>
                      <a:pt x="32262" y="194617"/>
                      <a:pt x="31770" y="194371"/>
                    </a:cubicBezTo>
                    <a:cubicBezTo>
                      <a:pt x="31310" y="194125"/>
                      <a:pt x="30818" y="194002"/>
                      <a:pt x="30326" y="193849"/>
                    </a:cubicBezTo>
                    <a:cubicBezTo>
                      <a:pt x="29743" y="193664"/>
                      <a:pt x="29190" y="193542"/>
                      <a:pt x="28575" y="193480"/>
                    </a:cubicBezTo>
                    <a:cubicBezTo>
                      <a:pt x="28360" y="193480"/>
                      <a:pt x="28206" y="193357"/>
                      <a:pt x="27991" y="193357"/>
                    </a:cubicBezTo>
                    <a:lnTo>
                      <a:pt x="17114" y="193357"/>
                    </a:lnTo>
                    <a:lnTo>
                      <a:pt x="17114" y="166688"/>
                    </a:lnTo>
                    <a:lnTo>
                      <a:pt x="27991" y="166688"/>
                    </a:lnTo>
                    <a:cubicBezTo>
                      <a:pt x="27991" y="166688"/>
                      <a:pt x="27991" y="166688"/>
                      <a:pt x="27991" y="166688"/>
                    </a:cubicBezTo>
                    <a:cubicBezTo>
                      <a:pt x="27991" y="166688"/>
                      <a:pt x="27991" y="166688"/>
                      <a:pt x="27991" y="166688"/>
                    </a:cubicBezTo>
                    <a:cubicBezTo>
                      <a:pt x="27991" y="166688"/>
                      <a:pt x="27991" y="166688"/>
                      <a:pt x="27991" y="166688"/>
                    </a:cubicBezTo>
                    <a:cubicBezTo>
                      <a:pt x="29743" y="166688"/>
                      <a:pt x="31279" y="166011"/>
                      <a:pt x="32661" y="165090"/>
                    </a:cubicBezTo>
                    <a:cubicBezTo>
                      <a:pt x="32907" y="164936"/>
                      <a:pt x="33122" y="164813"/>
                      <a:pt x="33368" y="164629"/>
                    </a:cubicBezTo>
                    <a:cubicBezTo>
                      <a:pt x="34628" y="163584"/>
                      <a:pt x="35519" y="162232"/>
                      <a:pt x="36011" y="160634"/>
                    </a:cubicBezTo>
                    <a:cubicBezTo>
                      <a:pt x="36041" y="160512"/>
                      <a:pt x="36195" y="160419"/>
                      <a:pt x="36226" y="160296"/>
                    </a:cubicBezTo>
                    <a:cubicBezTo>
                      <a:pt x="38131" y="152892"/>
                      <a:pt x="41080" y="145763"/>
                      <a:pt x="44983" y="139188"/>
                    </a:cubicBezTo>
                    <a:cubicBezTo>
                      <a:pt x="45105" y="139004"/>
                      <a:pt x="45105" y="138788"/>
                      <a:pt x="45198" y="138573"/>
                    </a:cubicBezTo>
                    <a:cubicBezTo>
                      <a:pt x="45474" y="138051"/>
                      <a:pt x="45628" y="137529"/>
                      <a:pt x="45751" y="136945"/>
                    </a:cubicBezTo>
                    <a:cubicBezTo>
                      <a:pt x="45874" y="136422"/>
                      <a:pt x="46027" y="135931"/>
                      <a:pt x="46058" y="135408"/>
                    </a:cubicBezTo>
                    <a:cubicBezTo>
                      <a:pt x="46089" y="134855"/>
                      <a:pt x="46058" y="134333"/>
                      <a:pt x="45966" y="133811"/>
                    </a:cubicBezTo>
                    <a:cubicBezTo>
                      <a:pt x="45904" y="133258"/>
                      <a:pt x="45843" y="132735"/>
                      <a:pt x="45659" y="132244"/>
                    </a:cubicBezTo>
                    <a:cubicBezTo>
                      <a:pt x="45505" y="131752"/>
                      <a:pt x="45259" y="131291"/>
                      <a:pt x="44983" y="130830"/>
                    </a:cubicBezTo>
                    <a:cubicBezTo>
                      <a:pt x="44706" y="130308"/>
                      <a:pt x="44399" y="129847"/>
                      <a:pt x="44030" y="129386"/>
                    </a:cubicBezTo>
                    <a:cubicBezTo>
                      <a:pt x="43876" y="129233"/>
                      <a:pt x="43846" y="129018"/>
                      <a:pt x="43661" y="128864"/>
                    </a:cubicBezTo>
                    <a:lnTo>
                      <a:pt x="35980" y="121182"/>
                    </a:lnTo>
                    <a:lnTo>
                      <a:pt x="54845" y="102317"/>
                    </a:lnTo>
                    <a:lnTo>
                      <a:pt x="62527" y="109998"/>
                    </a:lnTo>
                    <a:cubicBezTo>
                      <a:pt x="62926" y="110398"/>
                      <a:pt x="63418" y="110582"/>
                      <a:pt x="63848" y="110859"/>
                    </a:cubicBezTo>
                    <a:cubicBezTo>
                      <a:pt x="64186" y="111073"/>
                      <a:pt x="64463" y="111350"/>
                      <a:pt x="64831" y="111504"/>
                    </a:cubicBezTo>
                    <a:cubicBezTo>
                      <a:pt x="65999" y="112088"/>
                      <a:pt x="67259" y="112456"/>
                      <a:pt x="68549" y="112456"/>
                    </a:cubicBezTo>
                    <a:cubicBezTo>
                      <a:pt x="68549" y="112456"/>
                      <a:pt x="68549" y="112456"/>
                      <a:pt x="68549" y="112456"/>
                    </a:cubicBezTo>
                    <a:cubicBezTo>
                      <a:pt x="68549" y="112456"/>
                      <a:pt x="68549" y="112456"/>
                      <a:pt x="68549" y="112456"/>
                    </a:cubicBezTo>
                    <a:cubicBezTo>
                      <a:pt x="69870" y="112456"/>
                      <a:pt x="71161" y="112026"/>
                      <a:pt x="72390" y="111412"/>
                    </a:cubicBezTo>
                    <a:cubicBezTo>
                      <a:pt x="72544" y="111320"/>
                      <a:pt x="72728" y="111381"/>
                      <a:pt x="72882" y="111289"/>
                    </a:cubicBezTo>
                    <a:cubicBezTo>
                      <a:pt x="79457" y="107356"/>
                      <a:pt x="86585" y="104406"/>
                      <a:pt x="93990" y="102532"/>
                    </a:cubicBezTo>
                    <a:cubicBezTo>
                      <a:pt x="94205" y="102470"/>
                      <a:pt x="94359" y="102317"/>
                      <a:pt x="94543" y="102255"/>
                    </a:cubicBezTo>
                    <a:cubicBezTo>
                      <a:pt x="95127" y="102071"/>
                      <a:pt x="95619" y="101795"/>
                      <a:pt x="96141" y="101487"/>
                    </a:cubicBezTo>
                    <a:cubicBezTo>
                      <a:pt x="96602" y="101211"/>
                      <a:pt x="97001" y="100965"/>
                      <a:pt x="97401" y="100627"/>
                    </a:cubicBezTo>
                    <a:cubicBezTo>
                      <a:pt x="97831" y="100258"/>
                      <a:pt x="98169" y="99828"/>
                      <a:pt x="98507" y="99398"/>
                    </a:cubicBezTo>
                    <a:cubicBezTo>
                      <a:pt x="98845" y="98968"/>
                      <a:pt x="99152" y="98568"/>
                      <a:pt x="99398" y="98077"/>
                    </a:cubicBezTo>
                    <a:cubicBezTo>
                      <a:pt x="99644" y="97585"/>
                      <a:pt x="99797" y="97093"/>
                      <a:pt x="99920" y="96571"/>
                    </a:cubicBezTo>
                    <a:cubicBezTo>
                      <a:pt x="100074" y="96018"/>
                      <a:pt x="100228" y="95496"/>
                      <a:pt x="100258" y="94881"/>
                    </a:cubicBezTo>
                    <a:cubicBezTo>
                      <a:pt x="100258" y="94666"/>
                      <a:pt x="100381" y="94482"/>
                      <a:pt x="100381" y="94236"/>
                    </a:cubicBezTo>
                    <a:lnTo>
                      <a:pt x="100381" y="83359"/>
                    </a:lnTo>
                    <a:lnTo>
                      <a:pt x="127082" y="83359"/>
                    </a:lnTo>
                    <a:lnTo>
                      <a:pt x="127082" y="94236"/>
                    </a:lnTo>
                    <a:cubicBezTo>
                      <a:pt x="127082" y="94451"/>
                      <a:pt x="127205" y="94635"/>
                      <a:pt x="127205" y="94881"/>
                    </a:cubicBezTo>
                    <a:cubicBezTo>
                      <a:pt x="127235" y="95465"/>
                      <a:pt x="127389" y="95987"/>
                      <a:pt x="127543" y="96571"/>
                    </a:cubicBezTo>
                    <a:cubicBezTo>
                      <a:pt x="127696" y="97093"/>
                      <a:pt x="127850" y="97585"/>
                      <a:pt x="128065" y="98077"/>
                    </a:cubicBezTo>
                    <a:cubicBezTo>
                      <a:pt x="128311" y="98568"/>
                      <a:pt x="128618" y="98968"/>
                      <a:pt x="128956" y="99398"/>
                    </a:cubicBezTo>
                    <a:cubicBezTo>
                      <a:pt x="129294" y="99828"/>
                      <a:pt x="129632" y="100258"/>
                      <a:pt x="130062" y="100627"/>
                    </a:cubicBezTo>
                    <a:cubicBezTo>
                      <a:pt x="130431" y="100965"/>
                      <a:pt x="130861" y="101211"/>
                      <a:pt x="131322" y="101487"/>
                    </a:cubicBezTo>
                    <a:cubicBezTo>
                      <a:pt x="131844" y="101795"/>
                      <a:pt x="132336" y="102071"/>
                      <a:pt x="132920" y="102255"/>
                    </a:cubicBezTo>
                    <a:cubicBezTo>
                      <a:pt x="133135" y="102317"/>
                      <a:pt x="133258" y="102470"/>
                      <a:pt x="133473" y="102532"/>
                    </a:cubicBezTo>
                    <a:cubicBezTo>
                      <a:pt x="140909" y="104437"/>
                      <a:pt x="148006" y="107387"/>
                      <a:pt x="154582" y="111289"/>
                    </a:cubicBezTo>
                    <a:cubicBezTo>
                      <a:pt x="154735" y="111381"/>
                      <a:pt x="154919" y="111350"/>
                      <a:pt x="155073" y="111412"/>
                    </a:cubicBezTo>
                    <a:cubicBezTo>
                      <a:pt x="156271" y="112026"/>
                      <a:pt x="157562" y="112456"/>
                      <a:pt x="158914" y="112456"/>
                    </a:cubicBezTo>
                    <a:cubicBezTo>
                      <a:pt x="158914" y="112456"/>
                      <a:pt x="158914" y="112456"/>
                      <a:pt x="158914" y="112456"/>
                    </a:cubicBezTo>
                    <a:cubicBezTo>
                      <a:pt x="158914" y="112456"/>
                      <a:pt x="158914" y="112456"/>
                      <a:pt x="158914" y="112456"/>
                    </a:cubicBezTo>
                    <a:cubicBezTo>
                      <a:pt x="160204" y="112456"/>
                      <a:pt x="161433" y="112088"/>
                      <a:pt x="162632" y="111504"/>
                    </a:cubicBezTo>
                    <a:cubicBezTo>
                      <a:pt x="163000" y="111320"/>
                      <a:pt x="163277" y="111073"/>
                      <a:pt x="163615" y="110859"/>
                    </a:cubicBezTo>
                    <a:cubicBezTo>
                      <a:pt x="164045" y="110551"/>
                      <a:pt x="164537" y="110367"/>
                      <a:pt x="164936" y="109998"/>
                    </a:cubicBezTo>
                    <a:lnTo>
                      <a:pt x="172618" y="102317"/>
                    </a:lnTo>
                    <a:lnTo>
                      <a:pt x="191483" y="121182"/>
                    </a:lnTo>
                    <a:lnTo>
                      <a:pt x="183802" y="128864"/>
                    </a:lnTo>
                    <a:cubicBezTo>
                      <a:pt x="183648" y="129018"/>
                      <a:pt x="183587" y="129233"/>
                      <a:pt x="183433" y="129386"/>
                    </a:cubicBezTo>
                    <a:cubicBezTo>
                      <a:pt x="183034" y="129847"/>
                      <a:pt x="182757" y="130308"/>
                      <a:pt x="182481" y="130830"/>
                    </a:cubicBezTo>
                    <a:cubicBezTo>
                      <a:pt x="182235" y="131291"/>
                      <a:pt x="181989" y="131752"/>
                      <a:pt x="181805" y="132244"/>
                    </a:cubicBezTo>
                    <a:cubicBezTo>
                      <a:pt x="181620" y="132766"/>
                      <a:pt x="181559" y="133289"/>
                      <a:pt x="181497" y="133811"/>
                    </a:cubicBezTo>
                    <a:cubicBezTo>
                      <a:pt x="181436" y="134364"/>
                      <a:pt x="181374" y="134855"/>
                      <a:pt x="181405" y="135408"/>
                    </a:cubicBezTo>
                    <a:cubicBezTo>
                      <a:pt x="181436" y="135931"/>
                      <a:pt x="181559" y="136422"/>
                      <a:pt x="181712" y="136945"/>
                    </a:cubicBezTo>
                    <a:cubicBezTo>
                      <a:pt x="181866" y="137498"/>
                      <a:pt x="182020" y="138051"/>
                      <a:pt x="182266" y="138573"/>
                    </a:cubicBezTo>
                    <a:cubicBezTo>
                      <a:pt x="182358" y="138757"/>
                      <a:pt x="182358" y="139004"/>
                      <a:pt x="182481" y="139188"/>
                    </a:cubicBezTo>
                    <a:cubicBezTo>
                      <a:pt x="186413" y="145794"/>
                      <a:pt x="189363" y="152892"/>
                      <a:pt x="191237" y="160296"/>
                    </a:cubicBezTo>
                    <a:cubicBezTo>
                      <a:pt x="191268" y="160450"/>
                      <a:pt x="191422" y="160512"/>
                      <a:pt x="191453" y="160634"/>
                    </a:cubicBezTo>
                    <a:cubicBezTo>
                      <a:pt x="191944" y="162232"/>
                      <a:pt x="192835" y="163584"/>
                      <a:pt x="194095" y="164629"/>
                    </a:cubicBezTo>
                    <a:cubicBezTo>
                      <a:pt x="194310" y="164813"/>
                      <a:pt x="194556" y="164936"/>
                      <a:pt x="194802" y="165090"/>
                    </a:cubicBezTo>
                    <a:cubicBezTo>
                      <a:pt x="196153" y="166011"/>
                      <a:pt x="197690" y="166657"/>
                      <a:pt x="199472" y="166688"/>
                    </a:cubicBezTo>
                    <a:cubicBezTo>
                      <a:pt x="199472" y="166688"/>
                      <a:pt x="199472" y="166688"/>
                      <a:pt x="199472" y="166688"/>
                    </a:cubicBezTo>
                    <a:cubicBezTo>
                      <a:pt x="199472" y="166688"/>
                      <a:pt x="199472" y="166688"/>
                      <a:pt x="199472" y="166688"/>
                    </a:cubicBezTo>
                    <a:cubicBezTo>
                      <a:pt x="199472" y="166688"/>
                      <a:pt x="199472" y="166688"/>
                      <a:pt x="199472" y="166688"/>
                    </a:cubicBezTo>
                    <a:lnTo>
                      <a:pt x="210349" y="166688"/>
                    </a:lnTo>
                    <a:lnTo>
                      <a:pt x="210349" y="193357"/>
                    </a:lnTo>
                    <a:close/>
                  </a:path>
                </a:pathLst>
              </a:custGeom>
              <a:solidFill>
                <a:srgbClr val="FFFFFF"/>
              </a:solidFill>
              <a:ln w="307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2EFDBE9-5B7E-4754-B082-25A73EC58AB8}"/>
                  </a:ext>
                </a:extLst>
              </p:cNvPr>
              <p:cNvSpPr/>
              <p:nvPr/>
            </p:nvSpPr>
            <p:spPr>
              <a:xfrm>
                <a:off x="5723849" y="4813802"/>
                <a:ext cx="91870" cy="91839"/>
              </a:xfrm>
              <a:custGeom>
                <a:avLst/>
                <a:gdLst>
                  <a:gd name="connsiteX0" fmla="*/ 45935 w 91870"/>
                  <a:gd name="connsiteY0" fmla="*/ 91839 h 91839"/>
                  <a:gd name="connsiteX1" fmla="*/ 91870 w 91870"/>
                  <a:gd name="connsiteY1" fmla="*/ 45904 h 91839"/>
                  <a:gd name="connsiteX2" fmla="*/ 45935 w 91870"/>
                  <a:gd name="connsiteY2" fmla="*/ 0 h 91839"/>
                  <a:gd name="connsiteX3" fmla="*/ 0 w 91870"/>
                  <a:gd name="connsiteY3" fmla="*/ 45904 h 91839"/>
                  <a:gd name="connsiteX4" fmla="*/ 45935 w 91870"/>
                  <a:gd name="connsiteY4" fmla="*/ 91839 h 91839"/>
                  <a:gd name="connsiteX5" fmla="*/ 45935 w 91870"/>
                  <a:gd name="connsiteY5" fmla="*/ 16991 h 91839"/>
                  <a:gd name="connsiteX6" fmla="*/ 74848 w 91870"/>
                  <a:gd name="connsiteY6" fmla="*/ 45904 h 91839"/>
                  <a:gd name="connsiteX7" fmla="*/ 45935 w 91870"/>
                  <a:gd name="connsiteY7" fmla="*/ 74817 h 91839"/>
                  <a:gd name="connsiteX8" fmla="*/ 17022 w 91870"/>
                  <a:gd name="connsiteY8" fmla="*/ 45904 h 91839"/>
                  <a:gd name="connsiteX9" fmla="*/ 45935 w 91870"/>
                  <a:gd name="connsiteY9" fmla="*/ 16991 h 91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 h="91839">
                    <a:moveTo>
                      <a:pt x="45935" y="91839"/>
                    </a:moveTo>
                    <a:cubicBezTo>
                      <a:pt x="71253" y="91839"/>
                      <a:pt x="91870" y="71223"/>
                      <a:pt x="91870" y="45904"/>
                    </a:cubicBezTo>
                    <a:cubicBezTo>
                      <a:pt x="91870" y="20586"/>
                      <a:pt x="71253" y="0"/>
                      <a:pt x="45935" y="0"/>
                    </a:cubicBezTo>
                    <a:cubicBezTo>
                      <a:pt x="20617" y="0"/>
                      <a:pt x="0" y="20586"/>
                      <a:pt x="0" y="45904"/>
                    </a:cubicBezTo>
                    <a:cubicBezTo>
                      <a:pt x="0" y="71223"/>
                      <a:pt x="20617" y="91839"/>
                      <a:pt x="45935" y="91839"/>
                    </a:cubicBezTo>
                    <a:close/>
                    <a:moveTo>
                      <a:pt x="45935" y="16991"/>
                    </a:moveTo>
                    <a:cubicBezTo>
                      <a:pt x="61882" y="16991"/>
                      <a:pt x="74848" y="29958"/>
                      <a:pt x="74848" y="45904"/>
                    </a:cubicBezTo>
                    <a:cubicBezTo>
                      <a:pt x="74848" y="61851"/>
                      <a:pt x="61882" y="74817"/>
                      <a:pt x="45935" y="74817"/>
                    </a:cubicBezTo>
                    <a:cubicBezTo>
                      <a:pt x="29988" y="74817"/>
                      <a:pt x="17022" y="61851"/>
                      <a:pt x="17022" y="45904"/>
                    </a:cubicBezTo>
                    <a:cubicBezTo>
                      <a:pt x="17022" y="29958"/>
                      <a:pt x="29988" y="16991"/>
                      <a:pt x="45935" y="16991"/>
                    </a:cubicBezTo>
                    <a:close/>
                  </a:path>
                </a:pathLst>
              </a:custGeom>
              <a:solidFill>
                <a:srgbClr val="FFFFFF"/>
              </a:solidFill>
              <a:ln w="307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AECE93-E4F5-4BF0-A2FC-0D671D16C15D}"/>
                  </a:ext>
                </a:extLst>
              </p:cNvPr>
              <p:cNvSpPr/>
              <p:nvPr/>
            </p:nvSpPr>
            <p:spPr>
              <a:xfrm>
                <a:off x="5723849" y="4985282"/>
                <a:ext cx="91870" cy="91870"/>
              </a:xfrm>
              <a:custGeom>
                <a:avLst/>
                <a:gdLst>
                  <a:gd name="connsiteX0" fmla="*/ 8511 w 91870"/>
                  <a:gd name="connsiteY0" fmla="*/ 91870 h 91870"/>
                  <a:gd name="connsiteX1" fmla="*/ 83359 w 91870"/>
                  <a:gd name="connsiteY1" fmla="*/ 91870 h 91870"/>
                  <a:gd name="connsiteX2" fmla="*/ 91870 w 91870"/>
                  <a:gd name="connsiteY2" fmla="*/ 83359 h 91870"/>
                  <a:gd name="connsiteX3" fmla="*/ 91870 w 91870"/>
                  <a:gd name="connsiteY3" fmla="*/ 8511 h 91870"/>
                  <a:gd name="connsiteX4" fmla="*/ 83359 w 91870"/>
                  <a:gd name="connsiteY4" fmla="*/ 0 h 91870"/>
                  <a:gd name="connsiteX5" fmla="*/ 8511 w 91870"/>
                  <a:gd name="connsiteY5" fmla="*/ 0 h 91870"/>
                  <a:gd name="connsiteX6" fmla="*/ 0 w 91870"/>
                  <a:gd name="connsiteY6" fmla="*/ 8511 h 91870"/>
                  <a:gd name="connsiteX7" fmla="*/ 0 w 91870"/>
                  <a:gd name="connsiteY7" fmla="*/ 83359 h 91870"/>
                  <a:gd name="connsiteX8" fmla="*/ 8511 w 91870"/>
                  <a:gd name="connsiteY8" fmla="*/ 91870 h 91870"/>
                  <a:gd name="connsiteX9" fmla="*/ 17022 w 91870"/>
                  <a:gd name="connsiteY9" fmla="*/ 17022 h 91870"/>
                  <a:gd name="connsiteX10" fmla="*/ 74879 w 91870"/>
                  <a:gd name="connsiteY10" fmla="*/ 17022 h 91870"/>
                  <a:gd name="connsiteX11" fmla="*/ 74879 w 91870"/>
                  <a:gd name="connsiteY11" fmla="*/ 74848 h 91870"/>
                  <a:gd name="connsiteX12" fmla="*/ 17022 w 91870"/>
                  <a:gd name="connsiteY12" fmla="*/ 74848 h 91870"/>
                  <a:gd name="connsiteX13" fmla="*/ 17022 w 91870"/>
                  <a:gd name="connsiteY13" fmla="*/ 17022 h 91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870" h="91870">
                    <a:moveTo>
                      <a:pt x="8511" y="91870"/>
                    </a:moveTo>
                    <a:lnTo>
                      <a:pt x="83359" y="91870"/>
                    </a:lnTo>
                    <a:cubicBezTo>
                      <a:pt x="88060" y="91870"/>
                      <a:pt x="91870" y="88060"/>
                      <a:pt x="91870" y="83359"/>
                    </a:cubicBezTo>
                    <a:lnTo>
                      <a:pt x="91870" y="8511"/>
                    </a:lnTo>
                    <a:cubicBezTo>
                      <a:pt x="91870" y="3810"/>
                      <a:pt x="88060" y="0"/>
                      <a:pt x="83359" y="0"/>
                    </a:cubicBezTo>
                    <a:lnTo>
                      <a:pt x="8511" y="0"/>
                    </a:lnTo>
                    <a:cubicBezTo>
                      <a:pt x="3810" y="0"/>
                      <a:pt x="0" y="3810"/>
                      <a:pt x="0" y="8511"/>
                    </a:cubicBezTo>
                    <a:lnTo>
                      <a:pt x="0" y="83359"/>
                    </a:lnTo>
                    <a:cubicBezTo>
                      <a:pt x="0" y="88060"/>
                      <a:pt x="3810" y="91870"/>
                      <a:pt x="8511" y="91870"/>
                    </a:cubicBezTo>
                    <a:close/>
                    <a:moveTo>
                      <a:pt x="17022" y="17022"/>
                    </a:moveTo>
                    <a:lnTo>
                      <a:pt x="74879" y="17022"/>
                    </a:lnTo>
                    <a:lnTo>
                      <a:pt x="74879" y="74848"/>
                    </a:lnTo>
                    <a:lnTo>
                      <a:pt x="17022" y="74848"/>
                    </a:lnTo>
                    <a:lnTo>
                      <a:pt x="17022" y="17022"/>
                    </a:lnTo>
                    <a:close/>
                  </a:path>
                </a:pathLst>
              </a:custGeom>
              <a:solidFill>
                <a:srgbClr val="FFFFFF"/>
              </a:solidFill>
              <a:ln w="307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CEF5B0F-9B26-4867-A12F-F5F749DB55D7}"/>
                  </a:ext>
                </a:extLst>
              </p:cNvPr>
              <p:cNvSpPr/>
              <p:nvPr/>
            </p:nvSpPr>
            <p:spPr>
              <a:xfrm>
                <a:off x="5713817" y="5152300"/>
                <a:ext cx="111964" cy="98914"/>
              </a:xfrm>
              <a:custGeom>
                <a:avLst/>
                <a:gdLst>
                  <a:gd name="connsiteX0" fmla="*/ 63341 w 111964"/>
                  <a:gd name="connsiteY0" fmla="*/ 3940 h 98914"/>
                  <a:gd name="connsiteX1" fmla="*/ 48624 w 111964"/>
                  <a:gd name="connsiteY1" fmla="*/ 3940 h 98914"/>
                  <a:gd name="connsiteX2" fmla="*/ 1152 w 111964"/>
                  <a:gd name="connsiteY2" fmla="*/ 86163 h 98914"/>
                  <a:gd name="connsiteX3" fmla="*/ 1152 w 111964"/>
                  <a:gd name="connsiteY3" fmla="*/ 94674 h 98914"/>
                  <a:gd name="connsiteX4" fmla="*/ 8496 w 111964"/>
                  <a:gd name="connsiteY4" fmla="*/ 98914 h 98914"/>
                  <a:gd name="connsiteX5" fmla="*/ 103469 w 111964"/>
                  <a:gd name="connsiteY5" fmla="*/ 98914 h 98914"/>
                  <a:gd name="connsiteX6" fmla="*/ 110813 w 111964"/>
                  <a:gd name="connsiteY6" fmla="*/ 94674 h 98914"/>
                  <a:gd name="connsiteX7" fmla="*/ 110813 w 111964"/>
                  <a:gd name="connsiteY7" fmla="*/ 86163 h 98914"/>
                  <a:gd name="connsiteX8" fmla="*/ 63341 w 111964"/>
                  <a:gd name="connsiteY8" fmla="*/ 3940 h 98914"/>
                  <a:gd name="connsiteX9" fmla="*/ 23213 w 111964"/>
                  <a:gd name="connsiteY9" fmla="*/ 81923 h 98914"/>
                  <a:gd name="connsiteX10" fmla="*/ 55967 w 111964"/>
                  <a:gd name="connsiteY10" fmla="*/ 25203 h 98914"/>
                  <a:gd name="connsiteX11" fmla="*/ 88721 w 111964"/>
                  <a:gd name="connsiteY11" fmla="*/ 81923 h 98914"/>
                  <a:gd name="connsiteX12" fmla="*/ 23213 w 111964"/>
                  <a:gd name="connsiteY12" fmla="*/ 81923 h 9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964" h="98914">
                    <a:moveTo>
                      <a:pt x="63341" y="3940"/>
                    </a:moveTo>
                    <a:cubicBezTo>
                      <a:pt x="60330" y="-1313"/>
                      <a:pt x="51665" y="-1313"/>
                      <a:pt x="48624" y="3940"/>
                    </a:cubicBezTo>
                    <a:lnTo>
                      <a:pt x="1152" y="86163"/>
                    </a:lnTo>
                    <a:cubicBezTo>
                      <a:pt x="-384" y="88805"/>
                      <a:pt x="-384" y="92032"/>
                      <a:pt x="1152" y="94674"/>
                    </a:cubicBezTo>
                    <a:cubicBezTo>
                      <a:pt x="2658" y="97316"/>
                      <a:pt x="5454" y="98914"/>
                      <a:pt x="8496" y="98914"/>
                    </a:cubicBezTo>
                    <a:lnTo>
                      <a:pt x="103469" y="98914"/>
                    </a:lnTo>
                    <a:cubicBezTo>
                      <a:pt x="106511" y="98914"/>
                      <a:pt x="109307" y="97286"/>
                      <a:pt x="110813" y="94674"/>
                    </a:cubicBezTo>
                    <a:cubicBezTo>
                      <a:pt x="112349" y="92032"/>
                      <a:pt x="112349" y="88805"/>
                      <a:pt x="110813" y="86163"/>
                    </a:cubicBezTo>
                    <a:lnTo>
                      <a:pt x="63341" y="3940"/>
                    </a:lnTo>
                    <a:close/>
                    <a:moveTo>
                      <a:pt x="23213" y="81923"/>
                    </a:moveTo>
                    <a:lnTo>
                      <a:pt x="55967" y="25203"/>
                    </a:lnTo>
                    <a:lnTo>
                      <a:pt x="88721" y="81923"/>
                    </a:lnTo>
                    <a:lnTo>
                      <a:pt x="23213" y="81923"/>
                    </a:lnTo>
                    <a:close/>
                  </a:path>
                </a:pathLst>
              </a:custGeom>
              <a:solidFill>
                <a:srgbClr val="FFFFFF"/>
              </a:solidFill>
              <a:ln w="3073" cap="flat">
                <a:noFill/>
                <a:prstDash val="solid"/>
                <a:miter/>
              </a:ln>
            </p:spPr>
            <p:txBody>
              <a:bodyPr rtlCol="0" anchor="ctr"/>
              <a:lstStyle/>
              <a:p>
                <a:endParaRPr lang="en-US"/>
              </a:p>
            </p:txBody>
          </p:sp>
        </p:grpSp>
        <p:sp>
          <p:nvSpPr>
            <p:cNvPr id="28" name="Freeform: Shape 27">
              <a:extLst>
                <a:ext uri="{FF2B5EF4-FFF2-40B4-BE49-F238E27FC236}">
                  <a16:creationId xmlns:a16="http://schemas.microsoft.com/office/drawing/2014/main" id="{A983E30B-2FE6-45E1-8D35-6CE49B8B4D58}"/>
                </a:ext>
              </a:extLst>
            </p:cNvPr>
            <p:cNvSpPr/>
            <p:nvPr/>
          </p:nvSpPr>
          <p:spPr>
            <a:xfrm>
              <a:off x="5620229" y="2334177"/>
              <a:ext cx="297270" cy="297741"/>
            </a:xfrm>
            <a:custGeom>
              <a:avLst/>
              <a:gdLst>
                <a:gd name="connsiteX0" fmla="*/ 417963 w 426446"/>
                <a:gd name="connsiteY0" fmla="*/ 49656 h 427122"/>
                <a:gd name="connsiteX1" fmla="*/ 376821 w 426446"/>
                <a:gd name="connsiteY1" fmla="*/ 49656 h 427122"/>
                <a:gd name="connsiteX2" fmla="*/ 376821 w 426446"/>
                <a:gd name="connsiteY2" fmla="*/ 8515 h 427122"/>
                <a:gd name="connsiteX3" fmla="*/ 371567 w 426446"/>
                <a:gd name="connsiteY3" fmla="*/ 649 h 427122"/>
                <a:gd name="connsiteX4" fmla="*/ 362288 w 426446"/>
                <a:gd name="connsiteY4" fmla="*/ 2492 h 427122"/>
                <a:gd name="connsiteX5" fmla="*/ 316476 w 426446"/>
                <a:gd name="connsiteY5" fmla="*/ 48304 h 427122"/>
                <a:gd name="connsiteX6" fmla="*/ 205740 w 426446"/>
                <a:gd name="connsiteY6" fmla="*/ 15827 h 427122"/>
                <a:gd name="connsiteX7" fmla="*/ 0 w 426446"/>
                <a:gd name="connsiteY7" fmla="*/ 221383 h 427122"/>
                <a:gd name="connsiteX8" fmla="*/ 205740 w 426446"/>
                <a:gd name="connsiteY8" fmla="*/ 427123 h 427122"/>
                <a:gd name="connsiteX9" fmla="*/ 411296 w 426446"/>
                <a:gd name="connsiteY9" fmla="*/ 221383 h 427122"/>
                <a:gd name="connsiteX10" fmla="*/ 378265 w 426446"/>
                <a:gd name="connsiteY10" fmla="*/ 109848 h 427122"/>
                <a:gd name="connsiteX11" fmla="*/ 423955 w 426446"/>
                <a:gd name="connsiteY11" fmla="*/ 64159 h 427122"/>
                <a:gd name="connsiteX12" fmla="*/ 425798 w 426446"/>
                <a:gd name="connsiteY12" fmla="*/ 54880 h 427122"/>
                <a:gd name="connsiteX13" fmla="*/ 417932 w 426446"/>
                <a:gd name="connsiteY13" fmla="*/ 49626 h 427122"/>
                <a:gd name="connsiteX14" fmla="*/ 359830 w 426446"/>
                <a:gd name="connsiteY14" fmla="*/ 29039 h 427122"/>
                <a:gd name="connsiteX15" fmla="*/ 359830 w 426446"/>
                <a:gd name="connsiteY15" fmla="*/ 54634 h 427122"/>
                <a:gd name="connsiteX16" fmla="*/ 326708 w 426446"/>
                <a:gd name="connsiteY16" fmla="*/ 87756 h 427122"/>
                <a:gd name="connsiteX17" fmla="*/ 326523 w 426446"/>
                <a:gd name="connsiteY17" fmla="*/ 62315 h 427122"/>
                <a:gd name="connsiteX18" fmla="*/ 359830 w 426446"/>
                <a:gd name="connsiteY18" fmla="*/ 29009 h 427122"/>
                <a:gd name="connsiteX19" fmla="*/ 205801 w 426446"/>
                <a:gd name="connsiteY19" fmla="*/ 410101 h 427122"/>
                <a:gd name="connsiteX20" fmla="*/ 17084 w 426446"/>
                <a:gd name="connsiteY20" fmla="*/ 221383 h 427122"/>
                <a:gd name="connsiteX21" fmla="*/ 205801 w 426446"/>
                <a:gd name="connsiteY21" fmla="*/ 32849 h 427122"/>
                <a:gd name="connsiteX22" fmla="*/ 309532 w 426446"/>
                <a:gd name="connsiteY22" fmla="*/ 64036 h 427122"/>
                <a:gd name="connsiteX23" fmla="*/ 309808 w 426446"/>
                <a:gd name="connsiteY23" fmla="*/ 105332 h 427122"/>
                <a:gd name="connsiteX24" fmla="*/ 296811 w 426446"/>
                <a:gd name="connsiteY24" fmla="*/ 118329 h 427122"/>
                <a:gd name="connsiteX25" fmla="*/ 205679 w 426446"/>
                <a:gd name="connsiteY25" fmla="*/ 83639 h 427122"/>
                <a:gd name="connsiteX26" fmla="*/ 67843 w 426446"/>
                <a:gd name="connsiteY26" fmla="*/ 221475 h 427122"/>
                <a:gd name="connsiteX27" fmla="*/ 205679 w 426446"/>
                <a:gd name="connsiteY27" fmla="*/ 359311 h 427122"/>
                <a:gd name="connsiteX28" fmla="*/ 343514 w 426446"/>
                <a:gd name="connsiteY28" fmla="*/ 221475 h 427122"/>
                <a:gd name="connsiteX29" fmla="*/ 308825 w 426446"/>
                <a:gd name="connsiteY29" fmla="*/ 130342 h 427122"/>
                <a:gd name="connsiteX30" fmla="*/ 322467 w 426446"/>
                <a:gd name="connsiteY30" fmla="*/ 116700 h 427122"/>
                <a:gd name="connsiteX31" fmla="*/ 362780 w 426446"/>
                <a:gd name="connsiteY31" fmla="*/ 116977 h 427122"/>
                <a:gd name="connsiteX32" fmla="*/ 394304 w 426446"/>
                <a:gd name="connsiteY32" fmla="*/ 221414 h 427122"/>
                <a:gd name="connsiteX33" fmla="*/ 205771 w 426446"/>
                <a:gd name="connsiteY33" fmla="*/ 410132 h 427122"/>
                <a:gd name="connsiteX34" fmla="*/ 256161 w 426446"/>
                <a:gd name="connsiteY34" fmla="*/ 221444 h 427122"/>
                <a:gd name="connsiteX35" fmla="*/ 205740 w 426446"/>
                <a:gd name="connsiteY35" fmla="*/ 271865 h 427122"/>
                <a:gd name="connsiteX36" fmla="*/ 155319 w 426446"/>
                <a:gd name="connsiteY36" fmla="*/ 221444 h 427122"/>
                <a:gd name="connsiteX37" fmla="*/ 205740 w 426446"/>
                <a:gd name="connsiteY37" fmla="*/ 171023 h 427122"/>
                <a:gd name="connsiteX38" fmla="*/ 234807 w 426446"/>
                <a:gd name="connsiteY38" fmla="*/ 180364 h 427122"/>
                <a:gd name="connsiteX39" fmla="*/ 214067 w 426446"/>
                <a:gd name="connsiteY39" fmla="*/ 201104 h 427122"/>
                <a:gd name="connsiteX40" fmla="*/ 205740 w 426446"/>
                <a:gd name="connsiteY40" fmla="*/ 199414 h 427122"/>
                <a:gd name="connsiteX41" fmla="*/ 183710 w 426446"/>
                <a:gd name="connsiteY41" fmla="*/ 221444 h 427122"/>
                <a:gd name="connsiteX42" fmla="*/ 205740 w 426446"/>
                <a:gd name="connsiteY42" fmla="*/ 243475 h 427122"/>
                <a:gd name="connsiteX43" fmla="*/ 227770 w 426446"/>
                <a:gd name="connsiteY43" fmla="*/ 221444 h 427122"/>
                <a:gd name="connsiteX44" fmla="*/ 226081 w 426446"/>
                <a:gd name="connsiteY44" fmla="*/ 213118 h 427122"/>
                <a:gd name="connsiteX45" fmla="*/ 246820 w 426446"/>
                <a:gd name="connsiteY45" fmla="*/ 192378 h 427122"/>
                <a:gd name="connsiteX46" fmla="*/ 256161 w 426446"/>
                <a:gd name="connsiteY46" fmla="*/ 221444 h 427122"/>
                <a:gd name="connsiteX47" fmla="*/ 246790 w 426446"/>
                <a:gd name="connsiteY47" fmla="*/ 168350 h 427122"/>
                <a:gd name="connsiteX48" fmla="*/ 205709 w 426446"/>
                <a:gd name="connsiteY48" fmla="*/ 154001 h 427122"/>
                <a:gd name="connsiteX49" fmla="*/ 138297 w 426446"/>
                <a:gd name="connsiteY49" fmla="*/ 221444 h 427122"/>
                <a:gd name="connsiteX50" fmla="*/ 205709 w 426446"/>
                <a:gd name="connsiteY50" fmla="*/ 288857 h 427122"/>
                <a:gd name="connsiteX51" fmla="*/ 273153 w 426446"/>
                <a:gd name="connsiteY51" fmla="*/ 221444 h 427122"/>
                <a:gd name="connsiteX52" fmla="*/ 258803 w 426446"/>
                <a:gd name="connsiteY52" fmla="*/ 180364 h 427122"/>
                <a:gd name="connsiteX53" fmla="*/ 296842 w 426446"/>
                <a:gd name="connsiteY53" fmla="*/ 142325 h 427122"/>
                <a:gd name="connsiteX54" fmla="*/ 326554 w 426446"/>
                <a:gd name="connsiteY54" fmla="*/ 221444 h 427122"/>
                <a:gd name="connsiteX55" fmla="*/ 205709 w 426446"/>
                <a:gd name="connsiteY55" fmla="*/ 342289 h 427122"/>
                <a:gd name="connsiteX56" fmla="*/ 84865 w 426446"/>
                <a:gd name="connsiteY56" fmla="*/ 221444 h 427122"/>
                <a:gd name="connsiteX57" fmla="*/ 205709 w 426446"/>
                <a:gd name="connsiteY57" fmla="*/ 100600 h 427122"/>
                <a:gd name="connsiteX58" fmla="*/ 284828 w 426446"/>
                <a:gd name="connsiteY58" fmla="*/ 130312 h 427122"/>
                <a:gd name="connsiteX59" fmla="*/ 246790 w 426446"/>
                <a:gd name="connsiteY59" fmla="*/ 168350 h 427122"/>
                <a:gd name="connsiteX60" fmla="*/ 364162 w 426446"/>
                <a:gd name="connsiteY60" fmla="*/ 99955 h 427122"/>
                <a:gd name="connsiteX61" fmla="*/ 338752 w 426446"/>
                <a:gd name="connsiteY61" fmla="*/ 99770 h 427122"/>
                <a:gd name="connsiteX62" fmla="*/ 350889 w 426446"/>
                <a:gd name="connsiteY62" fmla="*/ 87633 h 427122"/>
                <a:gd name="connsiteX63" fmla="*/ 371875 w 426446"/>
                <a:gd name="connsiteY63" fmla="*/ 66648 h 427122"/>
                <a:gd name="connsiteX64" fmla="*/ 397469 w 426446"/>
                <a:gd name="connsiteY64" fmla="*/ 66648 h 427122"/>
                <a:gd name="connsiteX65" fmla="*/ 364162 w 426446"/>
                <a:gd name="connsiteY65" fmla="*/ 99955 h 42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6446" h="427122">
                  <a:moveTo>
                    <a:pt x="417963" y="49656"/>
                  </a:moveTo>
                  <a:lnTo>
                    <a:pt x="376821" y="49656"/>
                  </a:lnTo>
                  <a:lnTo>
                    <a:pt x="376821" y="8515"/>
                  </a:lnTo>
                  <a:cubicBezTo>
                    <a:pt x="376821" y="5073"/>
                    <a:pt x="374763" y="1970"/>
                    <a:pt x="371567" y="649"/>
                  </a:cubicBezTo>
                  <a:cubicBezTo>
                    <a:pt x="368403" y="-673"/>
                    <a:pt x="364746" y="65"/>
                    <a:pt x="362288" y="2492"/>
                  </a:cubicBezTo>
                  <a:lnTo>
                    <a:pt x="316476" y="48304"/>
                  </a:lnTo>
                  <a:cubicBezTo>
                    <a:pt x="283476" y="27104"/>
                    <a:pt x="245407" y="15827"/>
                    <a:pt x="205740" y="15827"/>
                  </a:cubicBezTo>
                  <a:cubicBezTo>
                    <a:pt x="92300" y="15827"/>
                    <a:pt x="0" y="108035"/>
                    <a:pt x="0" y="221383"/>
                  </a:cubicBezTo>
                  <a:cubicBezTo>
                    <a:pt x="0" y="334730"/>
                    <a:pt x="92300" y="427123"/>
                    <a:pt x="205740" y="427123"/>
                  </a:cubicBezTo>
                  <a:cubicBezTo>
                    <a:pt x="319180" y="427123"/>
                    <a:pt x="411296" y="334823"/>
                    <a:pt x="411296" y="221383"/>
                  </a:cubicBezTo>
                  <a:cubicBezTo>
                    <a:pt x="411296" y="181409"/>
                    <a:pt x="399804" y="143032"/>
                    <a:pt x="378265" y="109848"/>
                  </a:cubicBezTo>
                  <a:lnTo>
                    <a:pt x="423955" y="64159"/>
                  </a:lnTo>
                  <a:cubicBezTo>
                    <a:pt x="426382" y="61732"/>
                    <a:pt x="427119" y="58075"/>
                    <a:pt x="425798" y="54880"/>
                  </a:cubicBezTo>
                  <a:cubicBezTo>
                    <a:pt x="424477" y="51715"/>
                    <a:pt x="421374" y="49626"/>
                    <a:pt x="417932" y="49626"/>
                  </a:cubicBezTo>
                  <a:close/>
                  <a:moveTo>
                    <a:pt x="359830" y="29039"/>
                  </a:moveTo>
                  <a:lnTo>
                    <a:pt x="359830" y="54634"/>
                  </a:lnTo>
                  <a:lnTo>
                    <a:pt x="326708" y="87756"/>
                  </a:lnTo>
                  <a:lnTo>
                    <a:pt x="326523" y="62315"/>
                  </a:lnTo>
                  <a:lnTo>
                    <a:pt x="359830" y="29009"/>
                  </a:lnTo>
                  <a:close/>
                  <a:moveTo>
                    <a:pt x="205801" y="410101"/>
                  </a:moveTo>
                  <a:cubicBezTo>
                    <a:pt x="101733" y="410101"/>
                    <a:pt x="17084" y="325451"/>
                    <a:pt x="17084" y="221383"/>
                  </a:cubicBezTo>
                  <a:cubicBezTo>
                    <a:pt x="17084" y="117315"/>
                    <a:pt x="101733" y="32849"/>
                    <a:pt x="205801" y="32849"/>
                  </a:cubicBezTo>
                  <a:cubicBezTo>
                    <a:pt x="243072" y="32849"/>
                    <a:pt x="278806" y="43696"/>
                    <a:pt x="309532" y="64036"/>
                  </a:cubicBezTo>
                  <a:lnTo>
                    <a:pt x="309808" y="105332"/>
                  </a:lnTo>
                  <a:lnTo>
                    <a:pt x="296811" y="118329"/>
                  </a:lnTo>
                  <a:cubicBezTo>
                    <a:pt x="272476" y="96820"/>
                    <a:pt x="240645" y="83639"/>
                    <a:pt x="205679" y="83639"/>
                  </a:cubicBezTo>
                  <a:cubicBezTo>
                    <a:pt x="129663" y="83639"/>
                    <a:pt x="67843" y="145490"/>
                    <a:pt x="67843" y="221475"/>
                  </a:cubicBezTo>
                  <a:cubicBezTo>
                    <a:pt x="67843" y="297460"/>
                    <a:pt x="129694" y="359311"/>
                    <a:pt x="205679" y="359311"/>
                  </a:cubicBezTo>
                  <a:cubicBezTo>
                    <a:pt x="281663" y="359311"/>
                    <a:pt x="343514" y="297460"/>
                    <a:pt x="343514" y="221475"/>
                  </a:cubicBezTo>
                  <a:cubicBezTo>
                    <a:pt x="343514" y="186509"/>
                    <a:pt x="330333" y="154677"/>
                    <a:pt x="308825" y="130342"/>
                  </a:cubicBezTo>
                  <a:lnTo>
                    <a:pt x="322467" y="116700"/>
                  </a:lnTo>
                  <a:lnTo>
                    <a:pt x="362780" y="116977"/>
                  </a:lnTo>
                  <a:cubicBezTo>
                    <a:pt x="383427" y="147887"/>
                    <a:pt x="394304" y="183867"/>
                    <a:pt x="394304" y="221414"/>
                  </a:cubicBezTo>
                  <a:cubicBezTo>
                    <a:pt x="394304" y="325482"/>
                    <a:pt x="309716" y="410132"/>
                    <a:pt x="205771" y="410132"/>
                  </a:cubicBezTo>
                  <a:close/>
                  <a:moveTo>
                    <a:pt x="256161" y="221444"/>
                  </a:moveTo>
                  <a:cubicBezTo>
                    <a:pt x="256161" y="249251"/>
                    <a:pt x="233547" y="271865"/>
                    <a:pt x="205740" y="271865"/>
                  </a:cubicBezTo>
                  <a:cubicBezTo>
                    <a:pt x="177933" y="271865"/>
                    <a:pt x="155319" y="249251"/>
                    <a:pt x="155319" y="221444"/>
                  </a:cubicBezTo>
                  <a:cubicBezTo>
                    <a:pt x="155319" y="193637"/>
                    <a:pt x="177933" y="171023"/>
                    <a:pt x="205740" y="171023"/>
                  </a:cubicBezTo>
                  <a:cubicBezTo>
                    <a:pt x="216586" y="171023"/>
                    <a:pt x="226572" y="174526"/>
                    <a:pt x="234807" y="180364"/>
                  </a:cubicBezTo>
                  <a:lnTo>
                    <a:pt x="214067" y="201104"/>
                  </a:lnTo>
                  <a:cubicBezTo>
                    <a:pt x="211486" y="200059"/>
                    <a:pt x="208690" y="199414"/>
                    <a:pt x="205740" y="199414"/>
                  </a:cubicBezTo>
                  <a:cubicBezTo>
                    <a:pt x="193573" y="199414"/>
                    <a:pt x="183710" y="209277"/>
                    <a:pt x="183710" y="221444"/>
                  </a:cubicBezTo>
                  <a:cubicBezTo>
                    <a:pt x="183710" y="233612"/>
                    <a:pt x="193573" y="243475"/>
                    <a:pt x="205740" y="243475"/>
                  </a:cubicBezTo>
                  <a:cubicBezTo>
                    <a:pt x="217907" y="243475"/>
                    <a:pt x="227770" y="233612"/>
                    <a:pt x="227770" y="221444"/>
                  </a:cubicBezTo>
                  <a:cubicBezTo>
                    <a:pt x="227770" y="218495"/>
                    <a:pt x="227156" y="215699"/>
                    <a:pt x="226081" y="213118"/>
                  </a:cubicBezTo>
                  <a:lnTo>
                    <a:pt x="246820" y="192378"/>
                  </a:lnTo>
                  <a:cubicBezTo>
                    <a:pt x="252658" y="200612"/>
                    <a:pt x="256161" y="210598"/>
                    <a:pt x="256161" y="221444"/>
                  </a:cubicBezTo>
                  <a:close/>
                  <a:moveTo>
                    <a:pt x="246790" y="168350"/>
                  </a:moveTo>
                  <a:cubicBezTo>
                    <a:pt x="235390" y="159501"/>
                    <a:pt x="221226" y="154001"/>
                    <a:pt x="205709" y="154001"/>
                  </a:cubicBezTo>
                  <a:cubicBezTo>
                    <a:pt x="168531" y="154001"/>
                    <a:pt x="138297" y="184266"/>
                    <a:pt x="138297" y="221444"/>
                  </a:cubicBezTo>
                  <a:cubicBezTo>
                    <a:pt x="138297" y="258623"/>
                    <a:pt x="168562" y="288857"/>
                    <a:pt x="205709" y="288857"/>
                  </a:cubicBezTo>
                  <a:cubicBezTo>
                    <a:pt x="242857" y="288857"/>
                    <a:pt x="273153" y="258592"/>
                    <a:pt x="273153" y="221444"/>
                  </a:cubicBezTo>
                  <a:cubicBezTo>
                    <a:pt x="273153" y="205928"/>
                    <a:pt x="267652" y="191794"/>
                    <a:pt x="258803" y="180364"/>
                  </a:cubicBezTo>
                  <a:lnTo>
                    <a:pt x="296842" y="142325"/>
                  </a:lnTo>
                  <a:cubicBezTo>
                    <a:pt x="315277" y="163557"/>
                    <a:pt x="326554" y="191179"/>
                    <a:pt x="326554" y="221444"/>
                  </a:cubicBezTo>
                  <a:cubicBezTo>
                    <a:pt x="326554" y="288089"/>
                    <a:pt x="272354" y="342289"/>
                    <a:pt x="205709" y="342289"/>
                  </a:cubicBezTo>
                  <a:cubicBezTo>
                    <a:pt x="139065" y="342289"/>
                    <a:pt x="84865" y="288089"/>
                    <a:pt x="84865" y="221444"/>
                  </a:cubicBezTo>
                  <a:cubicBezTo>
                    <a:pt x="84865" y="154800"/>
                    <a:pt x="139065" y="100600"/>
                    <a:pt x="205709" y="100600"/>
                  </a:cubicBezTo>
                  <a:cubicBezTo>
                    <a:pt x="235974" y="100600"/>
                    <a:pt x="263597" y="111876"/>
                    <a:pt x="284828" y="130312"/>
                  </a:cubicBezTo>
                  <a:lnTo>
                    <a:pt x="246790" y="168350"/>
                  </a:lnTo>
                  <a:close/>
                  <a:moveTo>
                    <a:pt x="364162" y="99955"/>
                  </a:moveTo>
                  <a:lnTo>
                    <a:pt x="338752" y="99770"/>
                  </a:lnTo>
                  <a:lnTo>
                    <a:pt x="350889" y="87633"/>
                  </a:lnTo>
                  <a:lnTo>
                    <a:pt x="371875" y="66648"/>
                  </a:lnTo>
                  <a:lnTo>
                    <a:pt x="397469" y="66648"/>
                  </a:lnTo>
                  <a:lnTo>
                    <a:pt x="364162" y="99955"/>
                  </a:lnTo>
                  <a:close/>
                </a:path>
              </a:pathLst>
            </a:custGeom>
            <a:solidFill>
              <a:srgbClr val="FFFFFF"/>
            </a:solidFill>
            <a:ln w="3073" cap="flat">
              <a:noFill/>
              <a:prstDash val="solid"/>
              <a:miter/>
            </a:ln>
          </p:spPr>
          <p:txBody>
            <a:bodyPr rtlCol="0" anchor="ctr"/>
            <a:lstStyle/>
            <a:p>
              <a:endParaRPr lang="en-US"/>
            </a:p>
          </p:txBody>
        </p:sp>
        <p:grpSp>
          <p:nvGrpSpPr>
            <p:cNvPr id="29" name="Graphic 4">
              <a:extLst>
                <a:ext uri="{FF2B5EF4-FFF2-40B4-BE49-F238E27FC236}">
                  <a16:creationId xmlns:a16="http://schemas.microsoft.com/office/drawing/2014/main" id="{9A0D93D0-C3F8-4D99-BAE9-2E1D2AD9FFEC}"/>
                </a:ext>
              </a:extLst>
            </p:cNvPr>
            <p:cNvGrpSpPr/>
            <p:nvPr/>
          </p:nvGrpSpPr>
          <p:grpSpPr>
            <a:xfrm>
              <a:off x="6299856" y="2342321"/>
              <a:ext cx="285322" cy="285271"/>
              <a:chOff x="6388840" y="2138786"/>
              <a:chExt cx="409306" cy="409233"/>
            </a:xfrm>
            <a:solidFill>
              <a:srgbClr val="FFFFFF"/>
            </a:solidFill>
          </p:grpSpPr>
          <p:sp>
            <p:nvSpPr>
              <p:cNvPr id="30" name="Freeform: Shape 29">
                <a:extLst>
                  <a:ext uri="{FF2B5EF4-FFF2-40B4-BE49-F238E27FC236}">
                    <a16:creationId xmlns:a16="http://schemas.microsoft.com/office/drawing/2014/main" id="{E46E2663-79B3-4278-AB48-091A139F5CD7}"/>
                  </a:ext>
                </a:extLst>
              </p:cNvPr>
              <p:cNvSpPr/>
              <p:nvPr/>
            </p:nvSpPr>
            <p:spPr>
              <a:xfrm>
                <a:off x="6388840" y="2138786"/>
                <a:ext cx="409306" cy="409233"/>
              </a:xfrm>
              <a:custGeom>
                <a:avLst/>
                <a:gdLst>
                  <a:gd name="connsiteX0" fmla="*/ 272085 w 409306"/>
                  <a:gd name="connsiteY0" fmla="*/ 223957 h 409233"/>
                  <a:gd name="connsiteX1" fmla="*/ 260071 w 409306"/>
                  <a:gd name="connsiteY1" fmla="*/ 223957 h 409233"/>
                  <a:gd name="connsiteX2" fmla="*/ 248026 w 409306"/>
                  <a:gd name="connsiteY2" fmla="*/ 236001 h 409233"/>
                  <a:gd name="connsiteX3" fmla="*/ 219636 w 409306"/>
                  <a:gd name="connsiteY3" fmla="*/ 207610 h 409233"/>
                  <a:gd name="connsiteX4" fmla="*/ 250638 w 409306"/>
                  <a:gd name="connsiteY4" fmla="*/ 125296 h 409233"/>
                  <a:gd name="connsiteX5" fmla="*/ 213921 w 409306"/>
                  <a:gd name="connsiteY5" fmla="*/ 36652 h 409233"/>
                  <a:gd name="connsiteX6" fmla="*/ 36664 w 409306"/>
                  <a:gd name="connsiteY6" fmla="*/ 36652 h 409233"/>
                  <a:gd name="connsiteX7" fmla="*/ 36664 w 409306"/>
                  <a:gd name="connsiteY7" fmla="*/ 213909 h 409233"/>
                  <a:gd name="connsiteX8" fmla="*/ 125308 w 409306"/>
                  <a:gd name="connsiteY8" fmla="*/ 250627 h 409233"/>
                  <a:gd name="connsiteX9" fmla="*/ 207622 w 409306"/>
                  <a:gd name="connsiteY9" fmla="*/ 219624 h 409233"/>
                  <a:gd name="connsiteX10" fmla="*/ 236013 w 409306"/>
                  <a:gd name="connsiteY10" fmla="*/ 248015 h 409233"/>
                  <a:gd name="connsiteX11" fmla="*/ 223968 w 409306"/>
                  <a:gd name="connsiteY11" fmla="*/ 260059 h 409233"/>
                  <a:gd name="connsiteX12" fmla="*/ 223968 w 409306"/>
                  <a:gd name="connsiteY12" fmla="*/ 272073 h 409233"/>
                  <a:gd name="connsiteX13" fmla="*/ 358639 w 409306"/>
                  <a:gd name="connsiteY13" fmla="*/ 406744 h 409233"/>
                  <a:gd name="connsiteX14" fmla="*/ 364662 w 409306"/>
                  <a:gd name="connsiteY14" fmla="*/ 409233 h 409233"/>
                  <a:gd name="connsiteX15" fmla="*/ 370684 w 409306"/>
                  <a:gd name="connsiteY15" fmla="*/ 406744 h 409233"/>
                  <a:gd name="connsiteX16" fmla="*/ 406817 w 409306"/>
                  <a:gd name="connsiteY16" fmla="*/ 370611 h 409233"/>
                  <a:gd name="connsiteX17" fmla="*/ 406817 w 409306"/>
                  <a:gd name="connsiteY17" fmla="*/ 358597 h 409233"/>
                  <a:gd name="connsiteX18" fmla="*/ 272146 w 409306"/>
                  <a:gd name="connsiteY18" fmla="*/ 223926 h 409233"/>
                  <a:gd name="connsiteX19" fmla="*/ 48647 w 409306"/>
                  <a:gd name="connsiteY19" fmla="*/ 201895 h 409233"/>
                  <a:gd name="connsiteX20" fmla="*/ 48647 w 409306"/>
                  <a:gd name="connsiteY20" fmla="*/ 48666 h 409233"/>
                  <a:gd name="connsiteX21" fmla="*/ 125277 w 409306"/>
                  <a:gd name="connsiteY21" fmla="*/ 16988 h 409233"/>
                  <a:gd name="connsiteX22" fmla="*/ 201876 w 409306"/>
                  <a:gd name="connsiteY22" fmla="*/ 48666 h 409233"/>
                  <a:gd name="connsiteX23" fmla="*/ 233616 w 409306"/>
                  <a:gd name="connsiteY23" fmla="*/ 125296 h 409233"/>
                  <a:gd name="connsiteX24" fmla="*/ 201876 w 409306"/>
                  <a:gd name="connsiteY24" fmla="*/ 201895 h 409233"/>
                  <a:gd name="connsiteX25" fmla="*/ 125277 w 409306"/>
                  <a:gd name="connsiteY25" fmla="*/ 233635 h 409233"/>
                  <a:gd name="connsiteX26" fmla="*/ 48647 w 409306"/>
                  <a:gd name="connsiteY26" fmla="*/ 201895 h 409233"/>
                  <a:gd name="connsiteX27" fmla="*/ 364631 w 409306"/>
                  <a:gd name="connsiteY27" fmla="*/ 388770 h 409233"/>
                  <a:gd name="connsiteX28" fmla="*/ 241973 w 409306"/>
                  <a:gd name="connsiteY28" fmla="*/ 266112 h 409233"/>
                  <a:gd name="connsiteX29" fmla="*/ 266093 w 409306"/>
                  <a:gd name="connsiteY29" fmla="*/ 241993 h 409233"/>
                  <a:gd name="connsiteX30" fmla="*/ 388751 w 409306"/>
                  <a:gd name="connsiteY30" fmla="*/ 364650 h 409233"/>
                  <a:gd name="connsiteX31" fmla="*/ 364631 w 409306"/>
                  <a:gd name="connsiteY31" fmla="*/ 388770 h 409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9306" h="409233">
                    <a:moveTo>
                      <a:pt x="272085" y="223957"/>
                    </a:moveTo>
                    <a:cubicBezTo>
                      <a:pt x="268766" y="220638"/>
                      <a:pt x="263389" y="220638"/>
                      <a:pt x="260071" y="223957"/>
                    </a:cubicBezTo>
                    <a:lnTo>
                      <a:pt x="248026" y="236001"/>
                    </a:lnTo>
                    <a:lnTo>
                      <a:pt x="219636" y="207610"/>
                    </a:lnTo>
                    <a:cubicBezTo>
                      <a:pt x="239607" y="184781"/>
                      <a:pt x="250638" y="155899"/>
                      <a:pt x="250638" y="125296"/>
                    </a:cubicBezTo>
                    <a:cubicBezTo>
                      <a:pt x="250638" y="91805"/>
                      <a:pt x="237610" y="60342"/>
                      <a:pt x="213921" y="36652"/>
                    </a:cubicBezTo>
                    <a:cubicBezTo>
                      <a:pt x="165036" y="-12233"/>
                      <a:pt x="85518" y="-12202"/>
                      <a:pt x="36664" y="36652"/>
                    </a:cubicBezTo>
                    <a:cubicBezTo>
                      <a:pt x="-12221" y="85537"/>
                      <a:pt x="-12221" y="165055"/>
                      <a:pt x="36664" y="213909"/>
                    </a:cubicBezTo>
                    <a:cubicBezTo>
                      <a:pt x="60353" y="237599"/>
                      <a:pt x="91816" y="250627"/>
                      <a:pt x="125308" y="250627"/>
                    </a:cubicBezTo>
                    <a:cubicBezTo>
                      <a:pt x="155941" y="250627"/>
                      <a:pt x="184793" y="239596"/>
                      <a:pt x="207622" y="219624"/>
                    </a:cubicBezTo>
                    <a:lnTo>
                      <a:pt x="236013" y="248015"/>
                    </a:lnTo>
                    <a:lnTo>
                      <a:pt x="223968" y="260059"/>
                    </a:lnTo>
                    <a:cubicBezTo>
                      <a:pt x="220650" y="263378"/>
                      <a:pt x="220650" y="268755"/>
                      <a:pt x="223968" y="272073"/>
                    </a:cubicBezTo>
                    <a:lnTo>
                      <a:pt x="358639" y="406744"/>
                    </a:lnTo>
                    <a:cubicBezTo>
                      <a:pt x="360298" y="408404"/>
                      <a:pt x="362480" y="409233"/>
                      <a:pt x="364662" y="409233"/>
                    </a:cubicBezTo>
                    <a:cubicBezTo>
                      <a:pt x="366843" y="409233"/>
                      <a:pt x="369025" y="408404"/>
                      <a:pt x="370684" y="406744"/>
                    </a:cubicBezTo>
                    <a:lnTo>
                      <a:pt x="406817" y="370611"/>
                    </a:lnTo>
                    <a:cubicBezTo>
                      <a:pt x="410136" y="367292"/>
                      <a:pt x="410136" y="361915"/>
                      <a:pt x="406817" y="358597"/>
                    </a:cubicBezTo>
                    <a:lnTo>
                      <a:pt x="272146" y="223926"/>
                    </a:lnTo>
                    <a:close/>
                    <a:moveTo>
                      <a:pt x="48647" y="201895"/>
                    </a:moveTo>
                    <a:cubicBezTo>
                      <a:pt x="6399" y="159647"/>
                      <a:pt x="6399" y="90914"/>
                      <a:pt x="48647" y="48666"/>
                    </a:cubicBezTo>
                    <a:cubicBezTo>
                      <a:pt x="69786" y="27557"/>
                      <a:pt x="97501" y="16988"/>
                      <a:pt x="125277" y="16988"/>
                    </a:cubicBezTo>
                    <a:cubicBezTo>
                      <a:pt x="153053" y="16988"/>
                      <a:pt x="180768" y="27557"/>
                      <a:pt x="201876" y="48666"/>
                    </a:cubicBezTo>
                    <a:cubicBezTo>
                      <a:pt x="222340" y="69129"/>
                      <a:pt x="233616" y="96352"/>
                      <a:pt x="233616" y="125296"/>
                    </a:cubicBezTo>
                    <a:cubicBezTo>
                      <a:pt x="233616" y="154240"/>
                      <a:pt x="222340" y="181432"/>
                      <a:pt x="201876" y="201895"/>
                    </a:cubicBezTo>
                    <a:cubicBezTo>
                      <a:pt x="181413" y="222359"/>
                      <a:pt x="154220" y="233635"/>
                      <a:pt x="125277" y="233635"/>
                    </a:cubicBezTo>
                    <a:cubicBezTo>
                      <a:pt x="96333" y="233635"/>
                      <a:pt x="69110" y="222359"/>
                      <a:pt x="48647" y="201895"/>
                    </a:cubicBezTo>
                    <a:close/>
                    <a:moveTo>
                      <a:pt x="364631" y="388770"/>
                    </a:moveTo>
                    <a:lnTo>
                      <a:pt x="241973" y="266112"/>
                    </a:lnTo>
                    <a:lnTo>
                      <a:pt x="266093" y="241993"/>
                    </a:lnTo>
                    <a:lnTo>
                      <a:pt x="388751" y="364650"/>
                    </a:lnTo>
                    <a:lnTo>
                      <a:pt x="364631" y="388770"/>
                    </a:lnTo>
                    <a:close/>
                  </a:path>
                </a:pathLst>
              </a:custGeom>
              <a:solidFill>
                <a:srgbClr val="FFFFFF"/>
              </a:solidFill>
              <a:ln w="307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0791A75-6448-4D42-895B-6B6A76823DF6}"/>
                  </a:ext>
                </a:extLst>
              </p:cNvPr>
              <p:cNvSpPr/>
              <p:nvPr/>
            </p:nvSpPr>
            <p:spPr>
              <a:xfrm>
                <a:off x="6495435" y="2295883"/>
                <a:ext cx="36502" cy="37116"/>
              </a:xfrm>
              <a:custGeom>
                <a:avLst/>
                <a:gdLst>
                  <a:gd name="connsiteX0" fmla="*/ 18159 w 36502"/>
                  <a:gd name="connsiteY0" fmla="*/ 0 h 37116"/>
                  <a:gd name="connsiteX1" fmla="*/ 0 w 36502"/>
                  <a:gd name="connsiteY1" fmla="*/ 18558 h 37116"/>
                  <a:gd name="connsiteX2" fmla="*/ 18159 w 36502"/>
                  <a:gd name="connsiteY2" fmla="*/ 37117 h 37116"/>
                  <a:gd name="connsiteX3" fmla="*/ 36502 w 36502"/>
                  <a:gd name="connsiteY3" fmla="*/ 18558 h 37116"/>
                  <a:gd name="connsiteX4" fmla="*/ 18159 w 36502"/>
                  <a:gd name="connsiteY4" fmla="*/ 0 h 37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02" h="37116">
                    <a:moveTo>
                      <a:pt x="18159" y="0"/>
                    </a:moveTo>
                    <a:cubicBezTo>
                      <a:pt x="7559" y="0"/>
                      <a:pt x="0" y="7743"/>
                      <a:pt x="0" y="18558"/>
                    </a:cubicBezTo>
                    <a:cubicBezTo>
                      <a:pt x="0" y="29374"/>
                      <a:pt x="7344" y="37117"/>
                      <a:pt x="18159" y="37117"/>
                    </a:cubicBezTo>
                    <a:cubicBezTo>
                      <a:pt x="28974" y="37117"/>
                      <a:pt x="36502" y="29159"/>
                      <a:pt x="36502" y="18558"/>
                    </a:cubicBezTo>
                    <a:cubicBezTo>
                      <a:pt x="36287" y="7743"/>
                      <a:pt x="29159" y="0"/>
                      <a:pt x="18159" y="0"/>
                    </a:cubicBezTo>
                    <a:close/>
                  </a:path>
                </a:pathLst>
              </a:custGeom>
              <a:solidFill>
                <a:srgbClr val="FFFFFF"/>
              </a:solidFill>
              <a:ln w="307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B8F5DFB-4A2C-48BA-8CF9-849F43127264}"/>
                  </a:ext>
                </a:extLst>
              </p:cNvPr>
              <p:cNvSpPr/>
              <p:nvPr/>
            </p:nvSpPr>
            <p:spPr>
              <a:xfrm>
                <a:off x="6482407" y="2191078"/>
                <a:ext cx="73219" cy="95188"/>
              </a:xfrm>
              <a:custGeom>
                <a:avLst/>
                <a:gdLst>
                  <a:gd name="connsiteX0" fmla="*/ 34044 w 73219"/>
                  <a:gd name="connsiteY0" fmla="*/ 0 h 95188"/>
                  <a:gd name="connsiteX1" fmla="*/ 0 w 73219"/>
                  <a:gd name="connsiteY1" fmla="*/ 8357 h 95188"/>
                  <a:gd name="connsiteX2" fmla="*/ 6944 w 73219"/>
                  <a:gd name="connsiteY2" fmla="*/ 30572 h 95188"/>
                  <a:gd name="connsiteX3" fmla="*/ 27131 w 73219"/>
                  <a:gd name="connsiteY3" fmla="*/ 24458 h 95188"/>
                  <a:gd name="connsiteX4" fmla="*/ 42002 w 73219"/>
                  <a:gd name="connsiteY4" fmla="*/ 36687 h 95188"/>
                  <a:gd name="connsiteX5" fmla="*/ 30173 w 73219"/>
                  <a:gd name="connsiteY5" fmla="*/ 57887 h 95188"/>
                  <a:gd name="connsiteX6" fmla="*/ 18159 w 73219"/>
                  <a:gd name="connsiteY6" fmla="*/ 89904 h 95188"/>
                  <a:gd name="connsiteX7" fmla="*/ 18374 w 73219"/>
                  <a:gd name="connsiteY7" fmla="*/ 95189 h 95188"/>
                  <a:gd name="connsiteX8" fmla="*/ 45474 w 73219"/>
                  <a:gd name="connsiteY8" fmla="*/ 95189 h 95188"/>
                  <a:gd name="connsiteX9" fmla="*/ 45474 w 73219"/>
                  <a:gd name="connsiteY9" fmla="*/ 91532 h 95188"/>
                  <a:gd name="connsiteX10" fmla="*/ 55890 w 73219"/>
                  <a:gd name="connsiteY10" fmla="*/ 66060 h 95188"/>
                  <a:gd name="connsiteX11" fmla="*/ 73220 w 73219"/>
                  <a:gd name="connsiteY11" fmla="*/ 31801 h 95188"/>
                  <a:gd name="connsiteX12" fmla="*/ 34075 w 73219"/>
                  <a:gd name="connsiteY12" fmla="*/ 0 h 95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219" h="95188">
                    <a:moveTo>
                      <a:pt x="34044" y="0"/>
                    </a:moveTo>
                    <a:cubicBezTo>
                      <a:pt x="19572" y="0"/>
                      <a:pt x="7344" y="4087"/>
                      <a:pt x="0" y="8357"/>
                    </a:cubicBezTo>
                    <a:lnTo>
                      <a:pt x="6944" y="30572"/>
                    </a:lnTo>
                    <a:cubicBezTo>
                      <a:pt x="12260" y="26916"/>
                      <a:pt x="20402" y="24458"/>
                      <a:pt x="27131" y="24458"/>
                    </a:cubicBezTo>
                    <a:cubicBezTo>
                      <a:pt x="37332" y="24857"/>
                      <a:pt x="42002" y="29558"/>
                      <a:pt x="42002" y="36687"/>
                    </a:cubicBezTo>
                    <a:cubicBezTo>
                      <a:pt x="42002" y="43815"/>
                      <a:pt x="36687" y="50145"/>
                      <a:pt x="30173" y="57887"/>
                    </a:cubicBezTo>
                    <a:cubicBezTo>
                      <a:pt x="20986" y="68918"/>
                      <a:pt x="17544" y="79518"/>
                      <a:pt x="18159" y="89904"/>
                    </a:cubicBezTo>
                    <a:lnTo>
                      <a:pt x="18374" y="95189"/>
                    </a:lnTo>
                    <a:lnTo>
                      <a:pt x="45474" y="95189"/>
                    </a:lnTo>
                    <a:lnTo>
                      <a:pt x="45474" y="91532"/>
                    </a:lnTo>
                    <a:cubicBezTo>
                      <a:pt x="45290" y="82345"/>
                      <a:pt x="48332" y="74418"/>
                      <a:pt x="55890" y="66060"/>
                    </a:cubicBezTo>
                    <a:cubicBezTo>
                      <a:pt x="63633" y="57488"/>
                      <a:pt x="73220" y="47287"/>
                      <a:pt x="73220" y="31801"/>
                    </a:cubicBezTo>
                    <a:cubicBezTo>
                      <a:pt x="73220" y="14871"/>
                      <a:pt x="60991" y="0"/>
                      <a:pt x="34075" y="0"/>
                    </a:cubicBezTo>
                    <a:close/>
                  </a:path>
                </a:pathLst>
              </a:custGeom>
              <a:solidFill>
                <a:srgbClr val="FFFFFF"/>
              </a:solidFill>
              <a:ln w="3073" cap="flat">
                <a:noFill/>
                <a:prstDash val="solid"/>
                <a:miter/>
              </a:ln>
            </p:spPr>
            <p:txBody>
              <a:bodyPr rtlCol="0" anchor="ctr"/>
              <a:lstStyle/>
              <a:p>
                <a:endParaRPr lang="en-US"/>
              </a:p>
            </p:txBody>
          </p:sp>
        </p:grpSp>
        <p:grpSp>
          <p:nvGrpSpPr>
            <p:cNvPr id="33" name="Graphic 4">
              <a:extLst>
                <a:ext uri="{FF2B5EF4-FFF2-40B4-BE49-F238E27FC236}">
                  <a16:creationId xmlns:a16="http://schemas.microsoft.com/office/drawing/2014/main" id="{1A13B817-FB44-4BE8-A49B-F01E40265FA6}"/>
                </a:ext>
              </a:extLst>
            </p:cNvPr>
            <p:cNvGrpSpPr/>
            <p:nvPr/>
          </p:nvGrpSpPr>
          <p:grpSpPr>
            <a:xfrm>
              <a:off x="6330683" y="4261097"/>
              <a:ext cx="282403" cy="192855"/>
              <a:chOff x="6433062" y="4891350"/>
              <a:chExt cx="405119" cy="276658"/>
            </a:xfrm>
            <a:solidFill>
              <a:srgbClr val="FFFFFF"/>
            </a:solidFill>
          </p:grpSpPr>
          <p:sp>
            <p:nvSpPr>
              <p:cNvPr id="34" name="Freeform: Shape 33">
                <a:extLst>
                  <a:ext uri="{FF2B5EF4-FFF2-40B4-BE49-F238E27FC236}">
                    <a16:creationId xmlns:a16="http://schemas.microsoft.com/office/drawing/2014/main" id="{BB88D348-0C5F-42F7-8CF2-59E679815D1C}"/>
                  </a:ext>
                </a:extLst>
              </p:cNvPr>
              <p:cNvSpPr/>
              <p:nvPr/>
            </p:nvSpPr>
            <p:spPr>
              <a:xfrm>
                <a:off x="6556456" y="4891350"/>
                <a:ext cx="281724" cy="276658"/>
              </a:xfrm>
              <a:custGeom>
                <a:avLst/>
                <a:gdLst>
                  <a:gd name="connsiteX0" fmla="*/ 278499 w 281724"/>
                  <a:gd name="connsiteY0" fmla="*/ 131694 h 276658"/>
                  <a:gd name="connsiteX1" fmla="*/ 112549 w 281724"/>
                  <a:gd name="connsiteY1" fmla="*/ 1816 h 276658"/>
                  <a:gd name="connsiteX2" fmla="*/ 103577 w 281724"/>
                  <a:gd name="connsiteY2" fmla="*/ 864 h 276658"/>
                  <a:gd name="connsiteX3" fmla="*/ 98784 w 281724"/>
                  <a:gd name="connsiteY3" fmla="*/ 8514 h 276658"/>
                  <a:gd name="connsiteX4" fmla="*/ 98784 w 281724"/>
                  <a:gd name="connsiteY4" fmla="*/ 44894 h 276658"/>
                  <a:gd name="connsiteX5" fmla="*/ 8511 w 281724"/>
                  <a:gd name="connsiteY5" fmla="*/ 44894 h 276658"/>
                  <a:gd name="connsiteX6" fmla="*/ 0 w 281724"/>
                  <a:gd name="connsiteY6" fmla="*/ 53405 h 276658"/>
                  <a:gd name="connsiteX7" fmla="*/ 0 w 281724"/>
                  <a:gd name="connsiteY7" fmla="*/ 223257 h 276658"/>
                  <a:gd name="connsiteX8" fmla="*/ 8511 w 281724"/>
                  <a:gd name="connsiteY8" fmla="*/ 231768 h 276658"/>
                  <a:gd name="connsiteX9" fmla="*/ 98784 w 281724"/>
                  <a:gd name="connsiteY9" fmla="*/ 231768 h 276658"/>
                  <a:gd name="connsiteX10" fmla="*/ 98784 w 281724"/>
                  <a:gd name="connsiteY10" fmla="*/ 268148 h 276658"/>
                  <a:gd name="connsiteX11" fmla="*/ 103577 w 281724"/>
                  <a:gd name="connsiteY11" fmla="*/ 275798 h 276658"/>
                  <a:gd name="connsiteX12" fmla="*/ 107295 w 281724"/>
                  <a:gd name="connsiteY12" fmla="*/ 276659 h 276658"/>
                  <a:gd name="connsiteX13" fmla="*/ 112518 w 281724"/>
                  <a:gd name="connsiteY13" fmla="*/ 274846 h 276658"/>
                  <a:gd name="connsiteX14" fmla="*/ 278468 w 281724"/>
                  <a:gd name="connsiteY14" fmla="*/ 145121 h 276658"/>
                  <a:gd name="connsiteX15" fmla="*/ 281725 w 281724"/>
                  <a:gd name="connsiteY15" fmla="*/ 138423 h 276658"/>
                  <a:gd name="connsiteX16" fmla="*/ 278468 w 281724"/>
                  <a:gd name="connsiteY16" fmla="*/ 131725 h 276658"/>
                  <a:gd name="connsiteX17" fmla="*/ 115806 w 281724"/>
                  <a:gd name="connsiteY17" fmla="*/ 250664 h 276658"/>
                  <a:gd name="connsiteX18" fmla="*/ 115806 w 281724"/>
                  <a:gd name="connsiteY18" fmla="*/ 223226 h 276658"/>
                  <a:gd name="connsiteX19" fmla="*/ 107295 w 281724"/>
                  <a:gd name="connsiteY19" fmla="*/ 214715 h 276658"/>
                  <a:gd name="connsiteX20" fmla="*/ 17022 w 281724"/>
                  <a:gd name="connsiteY20" fmla="*/ 214715 h 276658"/>
                  <a:gd name="connsiteX21" fmla="*/ 17022 w 281724"/>
                  <a:gd name="connsiteY21" fmla="*/ 61854 h 276658"/>
                  <a:gd name="connsiteX22" fmla="*/ 107295 w 281724"/>
                  <a:gd name="connsiteY22" fmla="*/ 61854 h 276658"/>
                  <a:gd name="connsiteX23" fmla="*/ 115806 w 281724"/>
                  <a:gd name="connsiteY23" fmla="*/ 53343 h 276658"/>
                  <a:gd name="connsiteX24" fmla="*/ 115806 w 281724"/>
                  <a:gd name="connsiteY24" fmla="*/ 25905 h 276658"/>
                  <a:gd name="connsiteX25" fmla="*/ 259449 w 281724"/>
                  <a:gd name="connsiteY25" fmla="*/ 138331 h 276658"/>
                  <a:gd name="connsiteX26" fmla="*/ 115806 w 281724"/>
                  <a:gd name="connsiteY26" fmla="*/ 250634 h 276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1724" h="276658">
                    <a:moveTo>
                      <a:pt x="278499" y="131694"/>
                    </a:moveTo>
                    <a:lnTo>
                      <a:pt x="112549" y="1816"/>
                    </a:lnTo>
                    <a:cubicBezTo>
                      <a:pt x="109998" y="-181"/>
                      <a:pt x="106496" y="-580"/>
                      <a:pt x="103577" y="864"/>
                    </a:cubicBezTo>
                    <a:cubicBezTo>
                      <a:pt x="100658" y="2277"/>
                      <a:pt x="98784" y="5257"/>
                      <a:pt x="98784" y="8514"/>
                    </a:cubicBezTo>
                    <a:lnTo>
                      <a:pt x="98784" y="44894"/>
                    </a:lnTo>
                    <a:lnTo>
                      <a:pt x="8511" y="44894"/>
                    </a:lnTo>
                    <a:cubicBezTo>
                      <a:pt x="3810" y="44894"/>
                      <a:pt x="0" y="48704"/>
                      <a:pt x="0" y="53405"/>
                    </a:cubicBezTo>
                    <a:lnTo>
                      <a:pt x="0" y="223257"/>
                    </a:lnTo>
                    <a:cubicBezTo>
                      <a:pt x="0" y="227958"/>
                      <a:pt x="3810" y="231768"/>
                      <a:pt x="8511" y="231768"/>
                    </a:cubicBezTo>
                    <a:lnTo>
                      <a:pt x="98784" y="231768"/>
                    </a:lnTo>
                    <a:lnTo>
                      <a:pt x="98784" y="268148"/>
                    </a:lnTo>
                    <a:cubicBezTo>
                      <a:pt x="98784" y="271404"/>
                      <a:pt x="100658" y="274354"/>
                      <a:pt x="103577" y="275798"/>
                    </a:cubicBezTo>
                    <a:cubicBezTo>
                      <a:pt x="104744" y="276382"/>
                      <a:pt x="106035" y="276659"/>
                      <a:pt x="107295" y="276659"/>
                    </a:cubicBezTo>
                    <a:cubicBezTo>
                      <a:pt x="109169" y="276659"/>
                      <a:pt x="111012" y="276044"/>
                      <a:pt x="112518" y="274846"/>
                    </a:cubicBezTo>
                    <a:lnTo>
                      <a:pt x="278468" y="145121"/>
                    </a:lnTo>
                    <a:cubicBezTo>
                      <a:pt x="280527" y="143523"/>
                      <a:pt x="281725" y="141035"/>
                      <a:pt x="281725" y="138423"/>
                    </a:cubicBezTo>
                    <a:cubicBezTo>
                      <a:pt x="281725" y="135811"/>
                      <a:pt x="280527" y="133353"/>
                      <a:pt x="278468" y="131725"/>
                    </a:cubicBezTo>
                    <a:close/>
                    <a:moveTo>
                      <a:pt x="115806" y="250664"/>
                    </a:moveTo>
                    <a:lnTo>
                      <a:pt x="115806" y="223226"/>
                    </a:lnTo>
                    <a:cubicBezTo>
                      <a:pt x="115806" y="218525"/>
                      <a:pt x="111996" y="214715"/>
                      <a:pt x="107295" y="214715"/>
                    </a:cubicBezTo>
                    <a:lnTo>
                      <a:pt x="17022" y="214715"/>
                    </a:lnTo>
                    <a:lnTo>
                      <a:pt x="17022" y="61854"/>
                    </a:lnTo>
                    <a:lnTo>
                      <a:pt x="107295" y="61854"/>
                    </a:lnTo>
                    <a:cubicBezTo>
                      <a:pt x="111996" y="61854"/>
                      <a:pt x="115806" y="58044"/>
                      <a:pt x="115806" y="53343"/>
                    </a:cubicBezTo>
                    <a:lnTo>
                      <a:pt x="115806" y="25905"/>
                    </a:lnTo>
                    <a:lnTo>
                      <a:pt x="259449" y="138331"/>
                    </a:lnTo>
                    <a:lnTo>
                      <a:pt x="115806" y="250634"/>
                    </a:lnTo>
                    <a:close/>
                  </a:path>
                </a:pathLst>
              </a:custGeom>
              <a:solidFill>
                <a:srgbClr val="FFFFFF"/>
              </a:solidFill>
              <a:ln w="307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E22D040-F81F-4B4B-9DCF-F783284335F7}"/>
                  </a:ext>
                </a:extLst>
              </p:cNvPr>
              <p:cNvSpPr/>
              <p:nvPr/>
            </p:nvSpPr>
            <p:spPr>
              <a:xfrm>
                <a:off x="6514208" y="4936244"/>
                <a:ext cx="17022" cy="186874"/>
              </a:xfrm>
              <a:custGeom>
                <a:avLst/>
                <a:gdLst>
                  <a:gd name="connsiteX0" fmla="*/ 8511 w 17022"/>
                  <a:gd name="connsiteY0" fmla="*/ 0 h 186874"/>
                  <a:gd name="connsiteX1" fmla="*/ 0 w 17022"/>
                  <a:gd name="connsiteY1" fmla="*/ 8511 h 186874"/>
                  <a:gd name="connsiteX2" fmla="*/ 0 w 17022"/>
                  <a:gd name="connsiteY2" fmla="*/ 178363 h 186874"/>
                  <a:gd name="connsiteX3" fmla="*/ 8511 w 17022"/>
                  <a:gd name="connsiteY3" fmla="*/ 186875 h 186874"/>
                  <a:gd name="connsiteX4" fmla="*/ 17022 w 17022"/>
                  <a:gd name="connsiteY4" fmla="*/ 178363 h 186874"/>
                  <a:gd name="connsiteX5" fmla="*/ 17022 w 17022"/>
                  <a:gd name="connsiteY5" fmla="*/ 8511 h 186874"/>
                  <a:gd name="connsiteX6" fmla="*/ 8511 w 17022"/>
                  <a:gd name="connsiteY6" fmla="*/ 0 h 18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2" h="186874">
                    <a:moveTo>
                      <a:pt x="8511" y="0"/>
                    </a:moveTo>
                    <a:cubicBezTo>
                      <a:pt x="3810" y="0"/>
                      <a:pt x="0" y="3810"/>
                      <a:pt x="0" y="8511"/>
                    </a:cubicBezTo>
                    <a:lnTo>
                      <a:pt x="0" y="178363"/>
                    </a:lnTo>
                    <a:cubicBezTo>
                      <a:pt x="0" y="183065"/>
                      <a:pt x="3810" y="186875"/>
                      <a:pt x="8511" y="186875"/>
                    </a:cubicBezTo>
                    <a:cubicBezTo>
                      <a:pt x="13212" y="186875"/>
                      <a:pt x="17022" y="183065"/>
                      <a:pt x="17022" y="178363"/>
                    </a:cubicBezTo>
                    <a:lnTo>
                      <a:pt x="17022" y="8511"/>
                    </a:lnTo>
                    <a:cubicBezTo>
                      <a:pt x="17022" y="3810"/>
                      <a:pt x="13212" y="0"/>
                      <a:pt x="8511" y="0"/>
                    </a:cubicBezTo>
                    <a:close/>
                  </a:path>
                </a:pathLst>
              </a:custGeom>
              <a:solidFill>
                <a:srgbClr val="FFFFFF"/>
              </a:solidFill>
              <a:ln w="307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25D91F7-9299-49CD-BC4E-BB17DFEAD5D7}"/>
                  </a:ext>
                </a:extLst>
              </p:cNvPr>
              <p:cNvSpPr/>
              <p:nvPr/>
            </p:nvSpPr>
            <p:spPr>
              <a:xfrm>
                <a:off x="6473650" y="4936244"/>
                <a:ext cx="17022" cy="186874"/>
              </a:xfrm>
              <a:custGeom>
                <a:avLst/>
                <a:gdLst>
                  <a:gd name="connsiteX0" fmla="*/ 8511 w 17022"/>
                  <a:gd name="connsiteY0" fmla="*/ 0 h 186874"/>
                  <a:gd name="connsiteX1" fmla="*/ 0 w 17022"/>
                  <a:gd name="connsiteY1" fmla="*/ 8511 h 186874"/>
                  <a:gd name="connsiteX2" fmla="*/ 0 w 17022"/>
                  <a:gd name="connsiteY2" fmla="*/ 178363 h 186874"/>
                  <a:gd name="connsiteX3" fmla="*/ 8511 w 17022"/>
                  <a:gd name="connsiteY3" fmla="*/ 186875 h 186874"/>
                  <a:gd name="connsiteX4" fmla="*/ 17022 w 17022"/>
                  <a:gd name="connsiteY4" fmla="*/ 178363 h 186874"/>
                  <a:gd name="connsiteX5" fmla="*/ 17022 w 17022"/>
                  <a:gd name="connsiteY5" fmla="*/ 8511 h 186874"/>
                  <a:gd name="connsiteX6" fmla="*/ 8511 w 17022"/>
                  <a:gd name="connsiteY6" fmla="*/ 0 h 18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2" h="186874">
                    <a:moveTo>
                      <a:pt x="8511" y="0"/>
                    </a:moveTo>
                    <a:cubicBezTo>
                      <a:pt x="3810" y="0"/>
                      <a:pt x="0" y="3810"/>
                      <a:pt x="0" y="8511"/>
                    </a:cubicBezTo>
                    <a:lnTo>
                      <a:pt x="0" y="178363"/>
                    </a:lnTo>
                    <a:cubicBezTo>
                      <a:pt x="0" y="183065"/>
                      <a:pt x="3810" y="186875"/>
                      <a:pt x="8511" y="186875"/>
                    </a:cubicBezTo>
                    <a:cubicBezTo>
                      <a:pt x="13212" y="186875"/>
                      <a:pt x="17022" y="183065"/>
                      <a:pt x="17022" y="178363"/>
                    </a:cubicBezTo>
                    <a:lnTo>
                      <a:pt x="17022" y="8511"/>
                    </a:lnTo>
                    <a:cubicBezTo>
                      <a:pt x="17022" y="3810"/>
                      <a:pt x="13212" y="0"/>
                      <a:pt x="8511" y="0"/>
                    </a:cubicBezTo>
                    <a:close/>
                  </a:path>
                </a:pathLst>
              </a:custGeom>
              <a:solidFill>
                <a:srgbClr val="FFFFFF"/>
              </a:solidFill>
              <a:ln w="3073"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D8D5F20-AA33-4C7E-9B21-ADBA2F4DD249}"/>
                  </a:ext>
                </a:extLst>
              </p:cNvPr>
              <p:cNvSpPr/>
              <p:nvPr/>
            </p:nvSpPr>
            <p:spPr>
              <a:xfrm>
                <a:off x="6433062" y="4936244"/>
                <a:ext cx="17022" cy="186874"/>
              </a:xfrm>
              <a:custGeom>
                <a:avLst/>
                <a:gdLst>
                  <a:gd name="connsiteX0" fmla="*/ 8511 w 17022"/>
                  <a:gd name="connsiteY0" fmla="*/ 0 h 186874"/>
                  <a:gd name="connsiteX1" fmla="*/ 0 w 17022"/>
                  <a:gd name="connsiteY1" fmla="*/ 8511 h 186874"/>
                  <a:gd name="connsiteX2" fmla="*/ 0 w 17022"/>
                  <a:gd name="connsiteY2" fmla="*/ 178363 h 186874"/>
                  <a:gd name="connsiteX3" fmla="*/ 8511 w 17022"/>
                  <a:gd name="connsiteY3" fmla="*/ 186875 h 186874"/>
                  <a:gd name="connsiteX4" fmla="*/ 17022 w 17022"/>
                  <a:gd name="connsiteY4" fmla="*/ 178363 h 186874"/>
                  <a:gd name="connsiteX5" fmla="*/ 17022 w 17022"/>
                  <a:gd name="connsiteY5" fmla="*/ 8511 h 186874"/>
                  <a:gd name="connsiteX6" fmla="*/ 8511 w 17022"/>
                  <a:gd name="connsiteY6" fmla="*/ 0 h 18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2" h="186874">
                    <a:moveTo>
                      <a:pt x="8511" y="0"/>
                    </a:moveTo>
                    <a:cubicBezTo>
                      <a:pt x="3810" y="0"/>
                      <a:pt x="0" y="3810"/>
                      <a:pt x="0" y="8511"/>
                    </a:cubicBezTo>
                    <a:lnTo>
                      <a:pt x="0" y="178363"/>
                    </a:lnTo>
                    <a:cubicBezTo>
                      <a:pt x="0" y="183065"/>
                      <a:pt x="3810" y="186875"/>
                      <a:pt x="8511" y="186875"/>
                    </a:cubicBezTo>
                    <a:cubicBezTo>
                      <a:pt x="13212" y="186875"/>
                      <a:pt x="17022" y="183065"/>
                      <a:pt x="17022" y="178363"/>
                    </a:cubicBezTo>
                    <a:lnTo>
                      <a:pt x="17022" y="8511"/>
                    </a:lnTo>
                    <a:cubicBezTo>
                      <a:pt x="17022" y="3810"/>
                      <a:pt x="13212" y="0"/>
                      <a:pt x="8511" y="0"/>
                    </a:cubicBezTo>
                    <a:close/>
                  </a:path>
                </a:pathLst>
              </a:custGeom>
              <a:solidFill>
                <a:srgbClr val="FFFFFF"/>
              </a:solidFill>
              <a:ln w="3073" cap="flat">
                <a:noFill/>
                <a:prstDash val="solid"/>
                <a:miter/>
              </a:ln>
            </p:spPr>
            <p:txBody>
              <a:bodyPr rtlCol="0" anchor="ctr"/>
              <a:lstStyle/>
              <a:p>
                <a:endParaRPr lang="en-US"/>
              </a:p>
            </p:txBody>
          </p:sp>
        </p:grpSp>
      </p:grpSp>
      <p:grpSp>
        <p:nvGrpSpPr>
          <p:cNvPr id="59" name="Group 58">
            <a:extLst>
              <a:ext uri="{FF2B5EF4-FFF2-40B4-BE49-F238E27FC236}">
                <a16:creationId xmlns:a16="http://schemas.microsoft.com/office/drawing/2014/main" id="{F64AB26C-A679-452B-9E19-3679383BC804}"/>
              </a:ext>
            </a:extLst>
          </p:cNvPr>
          <p:cNvGrpSpPr/>
          <p:nvPr/>
        </p:nvGrpSpPr>
        <p:grpSpPr>
          <a:xfrm>
            <a:off x="7720140" y="1924708"/>
            <a:ext cx="2864471" cy="1728165"/>
            <a:chOff x="7408372" y="1901392"/>
            <a:chExt cx="2773821" cy="1728165"/>
          </a:xfrm>
        </p:grpSpPr>
        <p:sp>
          <p:nvSpPr>
            <p:cNvPr id="39" name="TextBox 38">
              <a:extLst>
                <a:ext uri="{FF2B5EF4-FFF2-40B4-BE49-F238E27FC236}">
                  <a16:creationId xmlns:a16="http://schemas.microsoft.com/office/drawing/2014/main" id="{F2B067AA-2F8F-4194-8E73-38DD9260ED74}"/>
                </a:ext>
              </a:extLst>
            </p:cNvPr>
            <p:cNvSpPr txBox="1"/>
            <p:nvPr/>
          </p:nvSpPr>
          <p:spPr>
            <a:xfrm>
              <a:off x="7408372" y="1901392"/>
              <a:ext cx="2773821" cy="276999"/>
            </a:xfrm>
            <a:prstGeom prst="rect">
              <a:avLst/>
            </a:prstGeom>
            <a:noFill/>
          </p:spPr>
          <p:txBody>
            <a:bodyPr wrap="square" rtlCol="0">
              <a:spAutoFit/>
            </a:bodyPr>
            <a:lstStyle/>
            <a:p>
              <a:r>
                <a:rPr lang="en-US" altLang="ko-KR" sz="1200" b="1" spc="50" dirty="0">
                  <a:solidFill>
                    <a:schemeClr val="accent3"/>
                  </a:solidFill>
                  <a:latin typeface="Fz Poppins ExtBd" pitchFamily="2" charset="0"/>
                  <a:cs typeface="Fz Poppins ExtBd" pitchFamily="2" charset="0"/>
                </a:rPr>
                <a:t>NEXT.JS</a:t>
              </a:r>
              <a:endParaRPr lang="ko-KR" altLang="en-US" sz="1200" b="1" spc="50" dirty="0">
                <a:solidFill>
                  <a:schemeClr val="accent3"/>
                </a:solidFill>
                <a:latin typeface="Fz Poppins ExtBd" pitchFamily="2" charset="0"/>
                <a:cs typeface="Fz Poppins ExtBd" pitchFamily="2" charset="0"/>
              </a:endParaRPr>
            </a:p>
          </p:txBody>
        </p:sp>
        <p:sp>
          <p:nvSpPr>
            <p:cNvPr id="40" name="TextBox 39">
              <a:extLst>
                <a:ext uri="{FF2B5EF4-FFF2-40B4-BE49-F238E27FC236}">
                  <a16:creationId xmlns:a16="http://schemas.microsoft.com/office/drawing/2014/main" id="{5DE5BBD9-6A00-4469-8245-4B64B398C949}"/>
                </a:ext>
              </a:extLst>
            </p:cNvPr>
            <p:cNvSpPr txBox="1"/>
            <p:nvPr/>
          </p:nvSpPr>
          <p:spPr>
            <a:xfrm>
              <a:off x="7408372" y="2178391"/>
              <a:ext cx="2773821" cy="1451166"/>
            </a:xfrm>
            <a:prstGeom prst="rect">
              <a:avLst/>
            </a:prstGeom>
            <a:noFill/>
          </p:spPr>
          <p:txBody>
            <a:bodyPr wrap="square" rtlCol="0">
              <a:spAutoFit/>
            </a:bodyPr>
            <a:lstStyle/>
            <a:p>
              <a:pPr algn="just">
                <a:lnSpc>
                  <a:spcPct val="150000"/>
                </a:lnSpc>
              </a:pPr>
              <a:r>
                <a:rPr lang="en-US" altLang="ko-KR" sz="1200" spc="50" dirty="0">
                  <a:solidFill>
                    <a:schemeClr val="tx2"/>
                  </a:solidFill>
                  <a:latin typeface="Fz Poppins" pitchFamily="2" charset="0"/>
                  <a:cs typeface="Fz Poppins" pitchFamily="2" charset="0"/>
                </a:rPr>
                <a:t>M</a:t>
              </a:r>
              <a:r>
                <a:rPr lang="vi-VN" altLang="ko-KR" sz="1200" spc="50" dirty="0">
                  <a:solidFill>
                    <a:schemeClr val="tx2"/>
                  </a:solidFill>
                  <a:latin typeface="Fz Poppins" pitchFamily="2" charset="0"/>
                  <a:cs typeface="Fz Poppins" pitchFamily="2" charset="0"/>
                </a:rPr>
                <a:t>ột framework front-end mã</a:t>
              </a:r>
              <a:r>
                <a:rPr lang="en-US" altLang="ko-KR" sz="1200" spc="50" dirty="0">
                  <a:solidFill>
                    <a:schemeClr val="tx2"/>
                  </a:solidFill>
                  <a:latin typeface="Fz Poppins" pitchFamily="2" charset="0"/>
                  <a:cs typeface="Fz Poppins" pitchFamily="2" charset="0"/>
                </a:rPr>
                <a:t> </a:t>
              </a:r>
              <a:r>
                <a:rPr lang="vi-VN" altLang="ko-KR" sz="1200" spc="50" dirty="0">
                  <a:solidFill>
                    <a:schemeClr val="tx2"/>
                  </a:solidFill>
                  <a:latin typeface="Fz Poppins" pitchFamily="2" charset="0"/>
                  <a:cs typeface="Fz Poppins" pitchFamily="2" charset="0"/>
                </a:rPr>
                <a:t>xây dựng trên nền tảng React</a:t>
              </a:r>
              <a:r>
                <a:rPr lang="en-US" altLang="ko-KR" sz="1200" spc="50" dirty="0">
                  <a:solidFill>
                    <a:schemeClr val="tx2"/>
                  </a:solidFill>
                  <a:latin typeface="Fz Poppins" pitchFamily="2" charset="0"/>
                  <a:cs typeface="Fz Poppins" pitchFamily="2" charset="0"/>
                </a:rPr>
                <a:t>, đ</a:t>
              </a:r>
              <a:r>
                <a:rPr lang="vi-VN" altLang="ko-KR" sz="1200" spc="50" dirty="0">
                  <a:solidFill>
                    <a:schemeClr val="tx2"/>
                  </a:solidFill>
                  <a:latin typeface="Fz Poppins" pitchFamily="2" charset="0"/>
                  <a:cs typeface="Fz Poppins" pitchFamily="2" charset="0"/>
                </a:rPr>
                <a:t>ược phát triển</a:t>
              </a:r>
              <a:r>
                <a:rPr lang="en-US" altLang="ko-KR" sz="1200" spc="50" dirty="0">
                  <a:solidFill>
                    <a:schemeClr val="tx2"/>
                  </a:solidFill>
                  <a:latin typeface="Fz Poppins" pitchFamily="2" charset="0"/>
                  <a:cs typeface="Fz Poppins" pitchFamily="2" charset="0"/>
                </a:rPr>
                <a:t> </a:t>
              </a:r>
              <a:r>
                <a:rPr lang="vi-VN" altLang="ko-KR" sz="1200" spc="50" dirty="0">
                  <a:solidFill>
                    <a:schemeClr val="tx2"/>
                  </a:solidFill>
                  <a:latin typeface="Fz Poppins" pitchFamily="2" charset="0"/>
                  <a:cs typeface="Fz Poppins" pitchFamily="2" charset="0"/>
                </a:rPr>
                <a:t>nhằm xây dựng các ứng dụng web hiện đại với hiệu năng cao</a:t>
              </a:r>
              <a:r>
                <a:rPr lang="en-US" altLang="ko-KR" sz="1200" spc="50" dirty="0">
                  <a:solidFill>
                    <a:schemeClr val="tx2"/>
                  </a:solidFill>
                  <a:latin typeface="Fz Poppins" pitchFamily="2" charset="0"/>
                  <a:cs typeface="Fz Poppins" pitchFamily="2" charset="0"/>
                </a:rPr>
                <a:t>.</a:t>
              </a:r>
            </a:p>
          </p:txBody>
        </p:sp>
      </p:grpSp>
      <p:grpSp>
        <p:nvGrpSpPr>
          <p:cNvPr id="48" name="Group 47">
            <a:extLst>
              <a:ext uri="{FF2B5EF4-FFF2-40B4-BE49-F238E27FC236}">
                <a16:creationId xmlns:a16="http://schemas.microsoft.com/office/drawing/2014/main" id="{B3778735-68A7-410E-9563-DFFC16ADC5AF}"/>
              </a:ext>
            </a:extLst>
          </p:cNvPr>
          <p:cNvGrpSpPr/>
          <p:nvPr/>
        </p:nvGrpSpPr>
        <p:grpSpPr>
          <a:xfrm>
            <a:off x="1698038" y="1924708"/>
            <a:ext cx="2818669" cy="1451167"/>
            <a:chOff x="1675604" y="1901392"/>
            <a:chExt cx="2818669" cy="1451167"/>
          </a:xfrm>
        </p:grpSpPr>
        <p:sp>
          <p:nvSpPr>
            <p:cNvPr id="46" name="TextBox 45">
              <a:extLst>
                <a:ext uri="{FF2B5EF4-FFF2-40B4-BE49-F238E27FC236}">
                  <a16:creationId xmlns:a16="http://schemas.microsoft.com/office/drawing/2014/main" id="{A11FDA75-C20B-4361-AD16-C4CD8B1FD7AF}"/>
                </a:ext>
              </a:extLst>
            </p:cNvPr>
            <p:cNvSpPr txBox="1"/>
            <p:nvPr/>
          </p:nvSpPr>
          <p:spPr>
            <a:xfrm>
              <a:off x="1675605" y="1901392"/>
              <a:ext cx="2818668" cy="276999"/>
            </a:xfrm>
            <a:prstGeom prst="rect">
              <a:avLst/>
            </a:prstGeom>
            <a:noFill/>
          </p:spPr>
          <p:txBody>
            <a:bodyPr wrap="square" rtlCol="0">
              <a:spAutoFit/>
            </a:bodyPr>
            <a:lstStyle/>
            <a:p>
              <a:pPr algn="r"/>
              <a:r>
                <a:rPr lang="en-US" altLang="ko-KR" sz="1200" b="1" spc="50" dirty="0">
                  <a:solidFill>
                    <a:schemeClr val="accent2"/>
                  </a:solidFill>
                  <a:latin typeface="Fz Poppins ExtBd" pitchFamily="2" charset="0"/>
                  <a:cs typeface="Fz Poppins ExtBd" pitchFamily="2" charset="0"/>
                </a:rPr>
                <a:t>.NET CORE</a:t>
              </a:r>
              <a:endParaRPr lang="ko-KR" altLang="en-US" sz="1200" b="1" spc="50" dirty="0">
                <a:solidFill>
                  <a:schemeClr val="accent2"/>
                </a:solidFill>
                <a:latin typeface="Fz Poppins ExtBd" pitchFamily="2" charset="0"/>
                <a:cs typeface="Fz Poppins ExtBd" pitchFamily="2" charset="0"/>
              </a:endParaRPr>
            </a:p>
          </p:txBody>
        </p:sp>
        <p:sp>
          <p:nvSpPr>
            <p:cNvPr id="47" name="TextBox 46">
              <a:extLst>
                <a:ext uri="{FF2B5EF4-FFF2-40B4-BE49-F238E27FC236}">
                  <a16:creationId xmlns:a16="http://schemas.microsoft.com/office/drawing/2014/main" id="{087CC943-FC56-443C-8DBD-F8284F24263F}"/>
                </a:ext>
              </a:extLst>
            </p:cNvPr>
            <p:cNvSpPr txBox="1"/>
            <p:nvPr/>
          </p:nvSpPr>
          <p:spPr>
            <a:xfrm>
              <a:off x="1675604" y="2178391"/>
              <a:ext cx="2773821" cy="1174168"/>
            </a:xfrm>
            <a:prstGeom prst="rect">
              <a:avLst/>
            </a:prstGeom>
            <a:noFill/>
          </p:spPr>
          <p:txBody>
            <a:bodyPr wrap="square" rtlCol="0">
              <a:spAutoFit/>
            </a:bodyPr>
            <a:lstStyle/>
            <a:p>
              <a:pPr algn="just">
                <a:lnSpc>
                  <a:spcPct val="150000"/>
                </a:lnSpc>
              </a:pPr>
              <a:r>
                <a:rPr lang="en-US" altLang="ko-KR" sz="1200" spc="50" dirty="0">
                  <a:solidFill>
                    <a:schemeClr val="tx2"/>
                  </a:solidFill>
                  <a:latin typeface="Fz Poppins" pitchFamily="2" charset="0"/>
                  <a:cs typeface="Fz Poppins" pitchFamily="2" charset="0"/>
                </a:rPr>
                <a:t>M</a:t>
              </a:r>
              <a:r>
                <a:rPr lang="vi-VN" altLang="ko-KR" sz="1200" spc="50" dirty="0">
                  <a:solidFill>
                    <a:schemeClr val="tx2"/>
                  </a:solidFill>
                  <a:latin typeface="Fz Poppins" pitchFamily="2" charset="0"/>
                  <a:cs typeface="Fz Poppins" pitchFamily="2" charset="0"/>
                </a:rPr>
                <a:t>ột framework phát triển phần mềm mã nguồn mở, đa nền tảng (cross-platform) được Microsoft phát triển</a:t>
              </a:r>
              <a:r>
                <a:rPr lang="en-US" altLang="ko-KR" sz="1200" spc="50" dirty="0">
                  <a:solidFill>
                    <a:schemeClr val="tx2"/>
                  </a:solidFill>
                  <a:latin typeface="Fz Poppins" pitchFamily="2" charset="0"/>
                  <a:cs typeface="Fz Poppins" pitchFamily="2" charset="0"/>
                </a:rPr>
                <a:t>.</a:t>
              </a:r>
            </a:p>
          </p:txBody>
        </p:sp>
      </p:grpSp>
      <p:grpSp>
        <p:nvGrpSpPr>
          <p:cNvPr id="58" name="Group 57">
            <a:extLst>
              <a:ext uri="{FF2B5EF4-FFF2-40B4-BE49-F238E27FC236}">
                <a16:creationId xmlns:a16="http://schemas.microsoft.com/office/drawing/2014/main" id="{5623FB16-D75A-4E95-A089-013774C527C1}"/>
              </a:ext>
            </a:extLst>
          </p:cNvPr>
          <p:cNvGrpSpPr/>
          <p:nvPr/>
        </p:nvGrpSpPr>
        <p:grpSpPr>
          <a:xfrm>
            <a:off x="7720140" y="3967338"/>
            <a:ext cx="2864471" cy="1728165"/>
            <a:chOff x="7408372" y="3944022"/>
            <a:chExt cx="2864471" cy="1728165"/>
          </a:xfrm>
        </p:grpSpPr>
        <p:sp>
          <p:nvSpPr>
            <p:cNvPr id="43" name="TextBox 42">
              <a:extLst>
                <a:ext uri="{FF2B5EF4-FFF2-40B4-BE49-F238E27FC236}">
                  <a16:creationId xmlns:a16="http://schemas.microsoft.com/office/drawing/2014/main" id="{5300ED85-7A67-4062-B766-3E6057390394}"/>
                </a:ext>
              </a:extLst>
            </p:cNvPr>
            <p:cNvSpPr txBox="1"/>
            <p:nvPr/>
          </p:nvSpPr>
          <p:spPr>
            <a:xfrm>
              <a:off x="7408372" y="3944022"/>
              <a:ext cx="2773821" cy="276999"/>
            </a:xfrm>
            <a:prstGeom prst="rect">
              <a:avLst/>
            </a:prstGeom>
            <a:noFill/>
          </p:spPr>
          <p:txBody>
            <a:bodyPr wrap="square" rtlCol="0">
              <a:spAutoFit/>
            </a:bodyPr>
            <a:lstStyle/>
            <a:p>
              <a:r>
                <a:rPr lang="en-US" altLang="ko-KR" sz="1200" b="1" spc="50" dirty="0">
                  <a:solidFill>
                    <a:schemeClr val="tx2"/>
                  </a:solidFill>
                  <a:latin typeface="Fz Poppins ExtBd" pitchFamily="2" charset="0"/>
                  <a:cs typeface="Fz Poppins ExtBd" pitchFamily="2" charset="0"/>
                </a:rPr>
                <a:t>PAYOS</a:t>
              </a:r>
              <a:endParaRPr lang="ko-KR" altLang="en-US" sz="1200" b="1" spc="50" dirty="0">
                <a:solidFill>
                  <a:schemeClr val="tx2"/>
                </a:solidFill>
                <a:latin typeface="Fz Poppins ExtBd" pitchFamily="2" charset="0"/>
                <a:cs typeface="Fz Poppins ExtBd" pitchFamily="2" charset="0"/>
              </a:endParaRPr>
            </a:p>
          </p:txBody>
        </p:sp>
        <p:sp>
          <p:nvSpPr>
            <p:cNvPr id="44" name="TextBox 43">
              <a:extLst>
                <a:ext uri="{FF2B5EF4-FFF2-40B4-BE49-F238E27FC236}">
                  <a16:creationId xmlns:a16="http://schemas.microsoft.com/office/drawing/2014/main" id="{403F005D-B014-46C6-A9F5-CBE24A518223}"/>
                </a:ext>
              </a:extLst>
            </p:cNvPr>
            <p:cNvSpPr txBox="1"/>
            <p:nvPr/>
          </p:nvSpPr>
          <p:spPr>
            <a:xfrm>
              <a:off x="7408372" y="4221021"/>
              <a:ext cx="2864471" cy="1451166"/>
            </a:xfrm>
            <a:prstGeom prst="rect">
              <a:avLst/>
            </a:prstGeom>
            <a:noFill/>
          </p:spPr>
          <p:txBody>
            <a:bodyPr wrap="square" rtlCol="0">
              <a:spAutoFit/>
            </a:bodyPr>
            <a:lstStyle/>
            <a:p>
              <a:pPr algn="just">
                <a:lnSpc>
                  <a:spcPct val="150000"/>
                </a:lnSpc>
              </a:pPr>
              <a:r>
                <a:rPr lang="en-US" altLang="ko-KR" sz="1200" spc="50" dirty="0">
                  <a:solidFill>
                    <a:schemeClr val="tx2"/>
                  </a:solidFill>
                  <a:latin typeface="Fz Poppins" pitchFamily="2" charset="0"/>
                  <a:cs typeface="Fz Poppins" pitchFamily="2" charset="0"/>
                </a:rPr>
                <a:t>G</a:t>
              </a:r>
              <a:r>
                <a:rPr lang="vi-VN" altLang="ko-KR" sz="1200" spc="50" dirty="0">
                  <a:solidFill>
                    <a:schemeClr val="tx2"/>
                  </a:solidFill>
                  <a:latin typeface="Fz Poppins" pitchFamily="2" charset="0"/>
                  <a:cs typeface="Fz Poppins" pitchFamily="2" charset="0"/>
                </a:rPr>
                <a:t>iải pháp thanh toán thiết kế giúp doanh nghiệp và các nhà cung cấp dịch vụ quản lý, tích hợp, và vận hành các hệ thống thanh toán dễ dàng và hiệu quả</a:t>
              </a:r>
              <a:endParaRPr lang="en-US" altLang="ko-KR" sz="1200" spc="50" dirty="0">
                <a:solidFill>
                  <a:schemeClr val="tx2"/>
                </a:solidFill>
                <a:latin typeface="Fz Poppins" pitchFamily="2" charset="0"/>
                <a:cs typeface="Fz Poppins" pitchFamily="2" charset="0"/>
              </a:endParaRPr>
            </a:p>
          </p:txBody>
        </p:sp>
      </p:grpSp>
      <p:grpSp>
        <p:nvGrpSpPr>
          <p:cNvPr id="49" name="Group 48">
            <a:extLst>
              <a:ext uri="{FF2B5EF4-FFF2-40B4-BE49-F238E27FC236}">
                <a16:creationId xmlns:a16="http://schemas.microsoft.com/office/drawing/2014/main" id="{B617727C-755C-416C-8667-2AE431C81FC2}"/>
              </a:ext>
            </a:extLst>
          </p:cNvPr>
          <p:cNvGrpSpPr/>
          <p:nvPr/>
        </p:nvGrpSpPr>
        <p:grpSpPr>
          <a:xfrm>
            <a:off x="1698038" y="3967338"/>
            <a:ext cx="2818669" cy="1728165"/>
            <a:chOff x="1675604" y="1901392"/>
            <a:chExt cx="2818669" cy="1728165"/>
          </a:xfrm>
        </p:grpSpPr>
        <p:sp>
          <p:nvSpPr>
            <p:cNvPr id="50" name="TextBox 49">
              <a:extLst>
                <a:ext uri="{FF2B5EF4-FFF2-40B4-BE49-F238E27FC236}">
                  <a16:creationId xmlns:a16="http://schemas.microsoft.com/office/drawing/2014/main" id="{54BF7055-6476-4106-9B72-5832EABA48D5}"/>
                </a:ext>
              </a:extLst>
            </p:cNvPr>
            <p:cNvSpPr txBox="1"/>
            <p:nvPr/>
          </p:nvSpPr>
          <p:spPr>
            <a:xfrm>
              <a:off x="1675605" y="1901392"/>
              <a:ext cx="2818668" cy="276999"/>
            </a:xfrm>
            <a:prstGeom prst="rect">
              <a:avLst/>
            </a:prstGeom>
            <a:noFill/>
          </p:spPr>
          <p:txBody>
            <a:bodyPr wrap="square" rtlCol="0">
              <a:spAutoFit/>
            </a:bodyPr>
            <a:lstStyle/>
            <a:p>
              <a:pPr algn="r"/>
              <a:r>
                <a:rPr lang="en-US" altLang="ko-KR" sz="1200" b="1" spc="50" dirty="0">
                  <a:solidFill>
                    <a:schemeClr val="accent6">
                      <a:lumMod val="75000"/>
                    </a:schemeClr>
                  </a:solidFill>
                  <a:latin typeface="Fz Poppins ExtBd" pitchFamily="2" charset="0"/>
                  <a:cs typeface="Fz Poppins ExtBd" pitchFamily="2" charset="0"/>
                </a:rPr>
                <a:t>SQL SERVER</a:t>
              </a:r>
              <a:endParaRPr lang="ko-KR" altLang="en-US" sz="1200" b="1" spc="50" dirty="0">
                <a:solidFill>
                  <a:schemeClr val="accent6">
                    <a:lumMod val="75000"/>
                  </a:schemeClr>
                </a:solidFill>
                <a:latin typeface="Fz Poppins ExtBd" pitchFamily="2" charset="0"/>
                <a:cs typeface="Fz Poppins ExtBd" pitchFamily="2" charset="0"/>
              </a:endParaRPr>
            </a:p>
          </p:txBody>
        </p:sp>
        <p:sp>
          <p:nvSpPr>
            <p:cNvPr id="51" name="TextBox 50">
              <a:extLst>
                <a:ext uri="{FF2B5EF4-FFF2-40B4-BE49-F238E27FC236}">
                  <a16:creationId xmlns:a16="http://schemas.microsoft.com/office/drawing/2014/main" id="{301DE479-5D2E-4419-9E1B-32C85F4B0DC4}"/>
                </a:ext>
              </a:extLst>
            </p:cNvPr>
            <p:cNvSpPr txBox="1"/>
            <p:nvPr/>
          </p:nvSpPr>
          <p:spPr>
            <a:xfrm>
              <a:off x="1675604" y="2178391"/>
              <a:ext cx="2773821" cy="1451166"/>
            </a:xfrm>
            <a:prstGeom prst="rect">
              <a:avLst/>
            </a:prstGeom>
            <a:noFill/>
          </p:spPr>
          <p:txBody>
            <a:bodyPr wrap="square" rtlCol="0">
              <a:spAutoFit/>
            </a:bodyPr>
            <a:lstStyle/>
            <a:p>
              <a:pPr algn="just">
                <a:lnSpc>
                  <a:spcPct val="150000"/>
                </a:lnSpc>
              </a:pPr>
              <a:r>
                <a:rPr lang="en-US" altLang="ko-KR" sz="1200" spc="50" dirty="0">
                  <a:solidFill>
                    <a:schemeClr val="tx2"/>
                  </a:solidFill>
                  <a:latin typeface="Fz Poppins" pitchFamily="2" charset="0"/>
                  <a:cs typeface="Fz Poppins" pitchFamily="2" charset="0"/>
                </a:rPr>
                <a:t>M</a:t>
              </a:r>
              <a:r>
                <a:rPr lang="vi-VN" altLang="ko-KR" sz="1200" spc="50" dirty="0">
                  <a:solidFill>
                    <a:schemeClr val="tx2"/>
                  </a:solidFill>
                  <a:latin typeface="Fz Poppins" pitchFamily="2" charset="0"/>
                  <a:cs typeface="Fz Poppins" pitchFamily="2" charset="0"/>
                </a:rPr>
                <a:t>ột hệ quản trị cơ sở dữ liệu quan hệ (RDBMS) được phát triển bởi Microsoft.</a:t>
              </a:r>
              <a:r>
                <a:rPr lang="en-US" altLang="ko-KR" sz="1200" spc="50" dirty="0">
                  <a:solidFill>
                    <a:schemeClr val="tx2"/>
                  </a:solidFill>
                  <a:latin typeface="Fz Poppins" pitchFamily="2" charset="0"/>
                  <a:cs typeface="Fz Poppins" pitchFamily="2" charset="0"/>
                </a:rPr>
                <a:t> L</a:t>
              </a:r>
              <a:r>
                <a:rPr lang="vi-VN" altLang="ko-KR" sz="1200" spc="50" dirty="0">
                  <a:solidFill>
                    <a:schemeClr val="tx2"/>
                  </a:solidFill>
                  <a:latin typeface="Fz Poppins" pitchFamily="2" charset="0"/>
                  <a:cs typeface="Fz Poppins" pitchFamily="2" charset="0"/>
                </a:rPr>
                <a:t>ưu trữ, quản lý và truy vấn dữ liệu một cách hiệu quả</a:t>
              </a:r>
              <a:endParaRPr lang="en-US" altLang="ko-KR" sz="1200" spc="50" dirty="0">
                <a:solidFill>
                  <a:schemeClr val="tx2"/>
                </a:solidFill>
                <a:latin typeface="Fz Poppins" pitchFamily="2" charset="0"/>
                <a:cs typeface="Fz Poppins" pitchFamily="2" charset="0"/>
              </a:endParaRPr>
            </a:p>
          </p:txBody>
        </p:sp>
      </p:grpSp>
      <p:pic>
        <p:nvPicPr>
          <p:cNvPr id="1026" name="Picture 2" descr="NET Core Monitoring and Performance Management with Instana | IBM">
            <a:extLst>
              <a:ext uri="{FF2B5EF4-FFF2-40B4-BE49-F238E27FC236}">
                <a16:creationId xmlns:a16="http://schemas.microsoft.com/office/drawing/2014/main" id="{D0315149-D495-53F1-A73B-FF74A95AD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1880" y="2786006"/>
            <a:ext cx="1125205" cy="6329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xtJS&quot; Icon - Download for free – Iconduck">
            <a:extLst>
              <a:ext uri="{FF2B5EF4-FFF2-40B4-BE49-F238E27FC236}">
                <a16:creationId xmlns:a16="http://schemas.microsoft.com/office/drawing/2014/main" id="{BB8F9227-A336-D757-D9B1-D792A8B98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323" y="2815839"/>
            <a:ext cx="574734" cy="5747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ree High Quality Sql Server Icon PNG Transparent Background, Free Download  #11352 - FreeIconsPNG">
            <a:extLst>
              <a:ext uri="{FF2B5EF4-FFF2-40B4-BE49-F238E27FC236}">
                <a16:creationId xmlns:a16="http://schemas.microsoft.com/office/drawing/2014/main" id="{F9491756-A8C9-0E1F-6A63-06843C5FA8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0094" y="3503398"/>
            <a:ext cx="584360" cy="57036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payOS – Hệ điều hành thanh toán">
            <a:extLst>
              <a:ext uri="{FF2B5EF4-FFF2-40B4-BE49-F238E27FC236}">
                <a16:creationId xmlns:a16="http://schemas.microsoft.com/office/drawing/2014/main" id="{8AF7BA77-DCF5-3662-8F02-454892CF23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 name="Picture 40">
            <a:extLst>
              <a:ext uri="{FF2B5EF4-FFF2-40B4-BE49-F238E27FC236}">
                <a16:creationId xmlns:a16="http://schemas.microsoft.com/office/drawing/2014/main" id="{D85A4FC4-16F9-75DD-FFC7-E3DB8153760D}"/>
              </a:ext>
            </a:extLst>
          </p:cNvPr>
          <p:cNvPicPr>
            <a:picLocks noChangeAspect="1"/>
          </p:cNvPicPr>
          <p:nvPr/>
        </p:nvPicPr>
        <p:blipFill>
          <a:blip r:embed="rId5"/>
          <a:stretch>
            <a:fillRect/>
          </a:stretch>
        </p:blipFill>
        <p:spPr>
          <a:xfrm>
            <a:off x="6156470" y="3635261"/>
            <a:ext cx="645293" cy="304721"/>
          </a:xfrm>
          <a:prstGeom prst="rect">
            <a:avLst/>
          </a:prstGeom>
        </p:spPr>
      </p:pic>
    </p:spTree>
    <p:extLst>
      <p:ext uri="{BB962C8B-B14F-4D97-AF65-F5344CB8AC3E}">
        <p14:creationId xmlns:p14="http://schemas.microsoft.com/office/powerpoint/2010/main" val="849215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DC84-DDD2-402D-A202-5B5055D57A4A}"/>
              </a:ext>
            </a:extLst>
          </p:cNvPr>
          <p:cNvSpPr>
            <a:spLocks noGrp="1"/>
          </p:cNvSpPr>
          <p:nvPr>
            <p:ph type="title"/>
          </p:nvPr>
        </p:nvSpPr>
        <p:spPr/>
        <p:txBody>
          <a:bodyPr/>
          <a:lstStyle/>
          <a:p>
            <a:r>
              <a:rPr lang="en-US" dirty="0"/>
              <a:t>HIỆN THỰC HÓA VÀ DEMO</a:t>
            </a:r>
          </a:p>
        </p:txBody>
      </p:sp>
      <p:sp>
        <p:nvSpPr>
          <p:cNvPr id="3" name="Slide Number Placeholder 2">
            <a:extLst>
              <a:ext uri="{FF2B5EF4-FFF2-40B4-BE49-F238E27FC236}">
                <a16:creationId xmlns:a16="http://schemas.microsoft.com/office/drawing/2014/main" id="{B0D8CF9F-D987-4602-A9AE-40B9E400D234}"/>
              </a:ext>
            </a:extLst>
          </p:cNvPr>
          <p:cNvSpPr>
            <a:spLocks noGrp="1"/>
          </p:cNvSpPr>
          <p:nvPr>
            <p:ph type="sldNum" sz="quarter" idx="10"/>
          </p:nvPr>
        </p:nvSpPr>
        <p:spPr/>
        <p:txBody>
          <a:bodyPr/>
          <a:lstStyle/>
          <a:p>
            <a:fld id="{A8929BE4-9460-4FFC-82AB-40FA3E28D9A3}" type="slidenum">
              <a:rPr lang="en-US" smtClean="0"/>
              <a:pPr/>
              <a:t>5</a:t>
            </a:fld>
            <a:endParaRPr lang="en-US"/>
          </a:p>
        </p:txBody>
      </p:sp>
      <p:sp>
        <p:nvSpPr>
          <p:cNvPr id="5" name="TextBox 4">
            <a:extLst>
              <a:ext uri="{FF2B5EF4-FFF2-40B4-BE49-F238E27FC236}">
                <a16:creationId xmlns:a16="http://schemas.microsoft.com/office/drawing/2014/main" id="{171CC393-DBD1-713C-E9C8-571E61CFA63E}"/>
              </a:ext>
            </a:extLst>
          </p:cNvPr>
          <p:cNvSpPr txBox="1"/>
          <p:nvPr/>
        </p:nvSpPr>
        <p:spPr>
          <a:xfrm>
            <a:off x="838200" y="1271691"/>
            <a:ext cx="3276600" cy="461665"/>
          </a:xfrm>
          <a:prstGeom prst="rect">
            <a:avLst/>
          </a:prstGeom>
          <a:noFill/>
        </p:spPr>
        <p:txBody>
          <a:bodyPr wrap="square" rtlCol="0">
            <a:spAutoFit/>
          </a:bodyPr>
          <a:lstStyle/>
          <a:p>
            <a:pPr algn="ctr"/>
            <a:r>
              <a:rPr lang="en-US" sz="2400" b="1" dirty="0" err="1">
                <a:solidFill>
                  <a:schemeClr val="tx2"/>
                </a:solidFill>
                <a:latin typeface="Fz Poppins ExtBd" pitchFamily="2" charset="0"/>
                <a:ea typeface="Inter" panose="02000503000000020004" pitchFamily="50" charset="0"/>
                <a:cs typeface="Fz Poppins ExtBd" pitchFamily="2" charset="0"/>
              </a:rPr>
              <a:t>Yêu</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cầu</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chức</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năng</a:t>
            </a:r>
            <a:endParaRPr lang="en-US" sz="1300" b="1" dirty="0">
              <a:solidFill>
                <a:schemeClr val="tx2"/>
              </a:solidFill>
              <a:latin typeface="Fz Poppins ExtBd" pitchFamily="2" charset="0"/>
              <a:ea typeface="Inter" panose="02000503000000020004" pitchFamily="50" charset="0"/>
              <a:cs typeface="Fz Poppins ExtBd" pitchFamily="2" charset="0"/>
            </a:endParaRPr>
          </a:p>
        </p:txBody>
      </p:sp>
      <p:sp>
        <p:nvSpPr>
          <p:cNvPr id="7" name="TextBox 6">
            <a:extLst>
              <a:ext uri="{FF2B5EF4-FFF2-40B4-BE49-F238E27FC236}">
                <a16:creationId xmlns:a16="http://schemas.microsoft.com/office/drawing/2014/main" id="{84A29D94-0EA9-4830-8818-7ED7CC3839F3}"/>
              </a:ext>
            </a:extLst>
          </p:cNvPr>
          <p:cNvSpPr txBox="1"/>
          <p:nvPr/>
        </p:nvSpPr>
        <p:spPr>
          <a:xfrm>
            <a:off x="1306491" y="1966821"/>
            <a:ext cx="3972875" cy="2130583"/>
          </a:xfrm>
          <a:prstGeom prst="rect">
            <a:avLst/>
          </a:prstGeom>
          <a:noFill/>
        </p:spPr>
        <p:txBody>
          <a:bodyPr wrap="square" rtlCol="0">
            <a:spAutoFit/>
          </a:bodyPr>
          <a:lstStyle/>
          <a:p>
            <a:pPr>
              <a:lnSpc>
                <a:spcPct val="150000"/>
              </a:lnSpc>
            </a:pPr>
            <a:r>
              <a:rPr lang="en-US" b="1" dirty="0" err="1">
                <a:solidFill>
                  <a:schemeClr val="accent1"/>
                </a:solidFill>
                <a:latin typeface="Fz Poppins" pitchFamily="2" charset="0"/>
                <a:cs typeface="Fz Poppins" pitchFamily="2" charset="0"/>
              </a:rPr>
              <a:t>Khách</a:t>
            </a:r>
            <a:r>
              <a:rPr lang="en-US" b="1" dirty="0">
                <a:solidFill>
                  <a:schemeClr val="accent1"/>
                </a:solidFill>
                <a:latin typeface="Fz Poppins" pitchFamily="2" charset="0"/>
                <a:cs typeface="Fz Poppins" pitchFamily="2" charset="0"/>
              </a:rPr>
              <a:t> </a:t>
            </a:r>
            <a:r>
              <a:rPr lang="en-US" b="1" dirty="0" err="1">
                <a:solidFill>
                  <a:schemeClr val="accent1"/>
                </a:solidFill>
                <a:latin typeface="Fz Poppins" pitchFamily="2" charset="0"/>
                <a:cs typeface="Fz Poppins" pitchFamily="2" charset="0"/>
              </a:rPr>
              <a:t>hàng</a:t>
            </a:r>
            <a:endParaRPr lang="en-US" b="1" dirty="0">
              <a:solidFill>
                <a:schemeClr val="accent1"/>
              </a:solidFill>
              <a:latin typeface="Fz Poppins" pitchFamily="2" charset="0"/>
              <a:cs typeface="Fz Poppins" pitchFamily="2" charset="0"/>
            </a:endParaRPr>
          </a:p>
          <a:p>
            <a:pPr marL="285750" indent="-285750">
              <a:lnSpc>
                <a:spcPct val="150000"/>
              </a:lnSpc>
              <a:buFontTx/>
              <a:buChar char="-"/>
            </a:pPr>
            <a:r>
              <a:rPr lang="en-US" dirty="0">
                <a:solidFill>
                  <a:schemeClr val="accent1"/>
                </a:solidFill>
                <a:latin typeface="Fz Poppins" pitchFamily="2" charset="0"/>
                <a:cs typeface="Fz Poppins" pitchFamily="2" charset="0"/>
              </a:rPr>
              <a:t>Tra </a:t>
            </a:r>
            <a:r>
              <a:rPr lang="en-US" dirty="0" err="1">
                <a:solidFill>
                  <a:schemeClr val="accent1"/>
                </a:solidFill>
                <a:latin typeface="Fz Poppins" pitchFamily="2" charset="0"/>
                <a:cs typeface="Fz Poppins" pitchFamily="2" charset="0"/>
              </a:rPr>
              <a:t>cứu</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thông</a:t>
            </a:r>
            <a:r>
              <a:rPr lang="en-US" dirty="0">
                <a:solidFill>
                  <a:schemeClr val="accent1"/>
                </a:solidFill>
                <a:latin typeface="Fz Poppins" pitchFamily="2" charset="0"/>
                <a:cs typeface="Fz Poppins" pitchFamily="2" charset="0"/>
              </a:rPr>
              <a:t> tin </a:t>
            </a:r>
            <a:r>
              <a:rPr lang="en-US" dirty="0" err="1">
                <a:solidFill>
                  <a:schemeClr val="accent1"/>
                </a:solidFill>
                <a:latin typeface="Fz Poppins" pitchFamily="2" charset="0"/>
                <a:cs typeface="Fz Poppins" pitchFamily="2" charset="0"/>
              </a:rPr>
              <a:t>tuyến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xe</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Đặt</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vé</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xe</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a:solidFill>
                  <a:schemeClr val="accent1"/>
                </a:solidFill>
                <a:latin typeface="Fz Poppins" pitchFamily="2" charset="0"/>
                <a:cs typeface="Fz Poppins" pitchFamily="2" charset="0"/>
              </a:rPr>
              <a:t>Thanh </a:t>
            </a:r>
            <a:r>
              <a:rPr lang="en-US" dirty="0" err="1">
                <a:solidFill>
                  <a:schemeClr val="accent1"/>
                </a:solidFill>
                <a:latin typeface="Fz Poppins" pitchFamily="2" charset="0"/>
                <a:cs typeface="Fz Poppins" pitchFamily="2" charset="0"/>
              </a:rPr>
              <a:t>toán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trực</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tuyến</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Lịch</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sử</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đặt</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vé</a:t>
            </a:r>
            <a:endParaRPr lang="en-US" dirty="0">
              <a:solidFill>
                <a:schemeClr val="accent1"/>
              </a:solidFill>
              <a:latin typeface="Fz Poppins" pitchFamily="2" charset="0"/>
              <a:cs typeface="Fz Poppins" pitchFamily="2" charset="0"/>
            </a:endParaRPr>
          </a:p>
        </p:txBody>
      </p:sp>
      <p:sp>
        <p:nvSpPr>
          <p:cNvPr id="49" name="TextBox 48">
            <a:extLst>
              <a:ext uri="{FF2B5EF4-FFF2-40B4-BE49-F238E27FC236}">
                <a16:creationId xmlns:a16="http://schemas.microsoft.com/office/drawing/2014/main" id="{C3BAA9CA-C0E6-053B-2510-5ACABD92C14C}"/>
              </a:ext>
            </a:extLst>
          </p:cNvPr>
          <p:cNvSpPr txBox="1"/>
          <p:nvPr/>
        </p:nvSpPr>
        <p:spPr>
          <a:xfrm>
            <a:off x="6096000" y="1966820"/>
            <a:ext cx="5161472" cy="2546082"/>
          </a:xfrm>
          <a:prstGeom prst="rect">
            <a:avLst/>
          </a:prstGeom>
          <a:noFill/>
        </p:spPr>
        <p:txBody>
          <a:bodyPr wrap="square" rtlCol="0">
            <a:spAutoFit/>
          </a:bodyPr>
          <a:lstStyle/>
          <a:p>
            <a:pPr>
              <a:lnSpc>
                <a:spcPct val="150000"/>
              </a:lnSpc>
            </a:pPr>
            <a:r>
              <a:rPr lang="en-US" b="1" dirty="0" err="1">
                <a:solidFill>
                  <a:schemeClr val="accent1"/>
                </a:solidFill>
                <a:latin typeface="Fz Poppins" pitchFamily="2" charset="0"/>
                <a:cs typeface="Fz Poppins" pitchFamily="2" charset="0"/>
              </a:rPr>
              <a:t>Quản</a:t>
            </a:r>
            <a:r>
              <a:rPr lang="en-US" b="1" dirty="0">
                <a:solidFill>
                  <a:schemeClr val="accent1"/>
                </a:solidFill>
                <a:latin typeface="Fz Poppins" pitchFamily="2" charset="0"/>
                <a:cs typeface="Fz Poppins" pitchFamily="2" charset="0"/>
              </a:rPr>
              <a:t> </a:t>
            </a:r>
            <a:r>
              <a:rPr lang="en-US" b="1" dirty="0" err="1">
                <a:solidFill>
                  <a:schemeClr val="accent1"/>
                </a:solidFill>
                <a:latin typeface="Fz Poppins" pitchFamily="2" charset="0"/>
                <a:cs typeface="Fz Poppins" pitchFamily="2" charset="0"/>
              </a:rPr>
              <a:t>trị</a:t>
            </a:r>
            <a:endParaRPr lang="en-US" b="1" dirty="0">
              <a:solidFill>
                <a:schemeClr val="accent1"/>
              </a:solidFill>
              <a:latin typeface="Fz Poppins" pitchFamily="2" charset="0"/>
              <a:cs typeface="Fz Poppins" pitchFamily="2" charset="0"/>
            </a:endParaRPr>
          </a:p>
          <a:p>
            <a:pPr marL="285750" indent="-285750">
              <a:lnSpc>
                <a:spcPct val="150000"/>
              </a:lnSpc>
              <a:buFontTx/>
              <a:buChar char="-"/>
            </a:pPr>
            <a:r>
              <a:rPr lang="en-US" dirty="0" err="1">
                <a:solidFill>
                  <a:schemeClr val="accent1"/>
                </a:solidFill>
                <a:latin typeface="Fz Poppins" pitchFamily="2" charset="0"/>
                <a:cs typeface="Fz Poppins" pitchFamily="2" charset="0"/>
              </a:rPr>
              <a:t>Quản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lý</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tài</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khoản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và</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phân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quyền</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Quản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lý</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các</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thông</a:t>
            </a:r>
            <a:r>
              <a:rPr lang="en-US" dirty="0">
                <a:solidFill>
                  <a:schemeClr val="accent1"/>
                </a:solidFill>
                <a:latin typeface="Fz Poppins" pitchFamily="2" charset="0"/>
                <a:cs typeface="Fz Poppins" pitchFamily="2" charset="0"/>
              </a:rPr>
              <a:t> tin </a:t>
            </a:r>
            <a:r>
              <a:rPr lang="en-US" dirty="0" err="1">
                <a:solidFill>
                  <a:schemeClr val="accent1"/>
                </a:solidFill>
                <a:latin typeface="Fz Poppins" pitchFamily="2" charset="0"/>
                <a:cs typeface="Fz Poppins" pitchFamily="2" charset="0"/>
              </a:rPr>
              <a:t>hệ</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thống</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Quản</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lý</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đặt</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vé</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Báo</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cáo</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thống</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kê</a:t>
            </a:r>
            <a:r>
              <a:rPr lang="en-US" dirty="0">
                <a:solidFill>
                  <a:schemeClr val="accent1"/>
                </a:solidFill>
                <a:latin typeface="Fz Poppins" pitchFamily="2" charset="0"/>
                <a:cs typeface="Fz Poppins" pitchFamily="2" charset="0"/>
              </a:rPr>
              <a:t>.</a:t>
            </a:r>
          </a:p>
          <a:p>
            <a:pPr marL="285750" indent="-285750">
              <a:lnSpc>
                <a:spcPct val="150000"/>
              </a:lnSpc>
              <a:buFontTx/>
              <a:buChar char="-"/>
            </a:pPr>
            <a:r>
              <a:rPr lang="en-US" dirty="0" err="1">
                <a:solidFill>
                  <a:schemeClr val="accent1"/>
                </a:solidFill>
                <a:latin typeface="Fz Poppins" pitchFamily="2" charset="0"/>
                <a:cs typeface="Fz Poppins" pitchFamily="2" charset="0"/>
              </a:rPr>
              <a:t>Hỗ</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trợ</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khách</a:t>
            </a:r>
            <a:r>
              <a:rPr lang="en-US" dirty="0">
                <a:solidFill>
                  <a:schemeClr val="accent1"/>
                </a:solidFill>
                <a:latin typeface="Fz Poppins" pitchFamily="2" charset="0"/>
                <a:cs typeface="Fz Poppins" pitchFamily="2" charset="0"/>
              </a:rPr>
              <a:t> </a:t>
            </a:r>
            <a:r>
              <a:rPr lang="en-US" dirty="0" err="1">
                <a:solidFill>
                  <a:schemeClr val="accent1"/>
                </a:solidFill>
                <a:latin typeface="Fz Poppins" pitchFamily="2" charset="0"/>
                <a:cs typeface="Fz Poppins" pitchFamily="2" charset="0"/>
              </a:rPr>
              <a:t>hàng</a:t>
            </a:r>
            <a:r>
              <a:rPr lang="en-US" dirty="0">
                <a:solidFill>
                  <a:schemeClr val="accent1"/>
                </a:solidFill>
                <a:latin typeface="Fz Poppins" pitchFamily="2" charset="0"/>
                <a:cs typeface="Fz Poppins" pitchFamily="2" charset="0"/>
              </a:rPr>
              <a:t>.</a:t>
            </a:r>
          </a:p>
        </p:txBody>
      </p:sp>
    </p:spTree>
    <p:extLst>
      <p:ext uri="{BB962C8B-B14F-4D97-AF65-F5344CB8AC3E}">
        <p14:creationId xmlns:p14="http://schemas.microsoft.com/office/powerpoint/2010/main" val="238398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BACF3-861B-A57A-0483-D01441264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E7B00-317A-D24A-A0DE-78BA20DD89F9}"/>
              </a:ext>
            </a:extLst>
          </p:cNvPr>
          <p:cNvSpPr>
            <a:spLocks noGrp="1"/>
          </p:cNvSpPr>
          <p:nvPr>
            <p:ph type="title"/>
          </p:nvPr>
        </p:nvSpPr>
        <p:spPr/>
        <p:txBody>
          <a:bodyPr/>
          <a:lstStyle/>
          <a:p>
            <a:r>
              <a:rPr lang="en-US" dirty="0"/>
              <a:t>HIỆN THỰC HÓA VÀ DEMO</a:t>
            </a:r>
          </a:p>
        </p:txBody>
      </p:sp>
      <p:sp>
        <p:nvSpPr>
          <p:cNvPr id="3" name="Slide Number Placeholder 2">
            <a:extLst>
              <a:ext uri="{FF2B5EF4-FFF2-40B4-BE49-F238E27FC236}">
                <a16:creationId xmlns:a16="http://schemas.microsoft.com/office/drawing/2014/main" id="{A4D2F753-250C-B33C-7000-C9D4C58B8AC1}"/>
              </a:ext>
            </a:extLst>
          </p:cNvPr>
          <p:cNvSpPr>
            <a:spLocks noGrp="1"/>
          </p:cNvSpPr>
          <p:nvPr>
            <p:ph type="sldNum" sz="quarter" idx="10"/>
          </p:nvPr>
        </p:nvSpPr>
        <p:spPr/>
        <p:txBody>
          <a:bodyPr/>
          <a:lstStyle/>
          <a:p>
            <a:fld id="{A8929BE4-9460-4FFC-82AB-40FA3E28D9A3}" type="slidenum">
              <a:rPr lang="en-US" smtClean="0"/>
              <a:pPr/>
              <a:t>6</a:t>
            </a:fld>
            <a:endParaRPr lang="en-US"/>
          </a:p>
        </p:txBody>
      </p:sp>
      <p:sp>
        <p:nvSpPr>
          <p:cNvPr id="5" name="TextBox 4">
            <a:extLst>
              <a:ext uri="{FF2B5EF4-FFF2-40B4-BE49-F238E27FC236}">
                <a16:creationId xmlns:a16="http://schemas.microsoft.com/office/drawing/2014/main" id="{2AAD1BE8-27FE-10FA-1A69-B4F402B2D9F2}"/>
              </a:ext>
            </a:extLst>
          </p:cNvPr>
          <p:cNvSpPr txBox="1"/>
          <p:nvPr/>
        </p:nvSpPr>
        <p:spPr>
          <a:xfrm>
            <a:off x="838200" y="1271691"/>
            <a:ext cx="3524250" cy="461665"/>
          </a:xfrm>
          <a:prstGeom prst="rect">
            <a:avLst/>
          </a:prstGeom>
          <a:noFill/>
        </p:spPr>
        <p:txBody>
          <a:bodyPr wrap="square" rtlCol="0">
            <a:spAutoFit/>
          </a:bodyPr>
          <a:lstStyle/>
          <a:p>
            <a:pPr algn="ctr"/>
            <a:r>
              <a:rPr lang="en-US" sz="2400" b="1" dirty="0" err="1">
                <a:solidFill>
                  <a:schemeClr val="tx2"/>
                </a:solidFill>
                <a:latin typeface="Fz Poppins ExtBd" pitchFamily="2" charset="0"/>
                <a:ea typeface="Inter" panose="02000503000000020004" pitchFamily="50" charset="0"/>
                <a:cs typeface="Fz Poppins ExtBd" pitchFamily="2" charset="0"/>
              </a:rPr>
              <a:t>Lược</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đồ</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cơ</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sở</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dữ</a:t>
            </a:r>
            <a:r>
              <a:rPr lang="en-US" sz="2400" b="1" dirty="0">
                <a:solidFill>
                  <a:schemeClr val="tx2"/>
                </a:solidFill>
                <a:latin typeface="Fz Poppins ExtBd" pitchFamily="2" charset="0"/>
                <a:ea typeface="Inter" panose="02000503000000020004" pitchFamily="50" charset="0"/>
                <a:cs typeface="Fz Poppins ExtBd" pitchFamily="2" charset="0"/>
              </a:rPr>
              <a:t> </a:t>
            </a:r>
            <a:r>
              <a:rPr lang="en-US" sz="2400" b="1" dirty="0" err="1">
                <a:solidFill>
                  <a:schemeClr val="tx2"/>
                </a:solidFill>
                <a:latin typeface="Fz Poppins ExtBd" pitchFamily="2" charset="0"/>
                <a:ea typeface="Inter" panose="02000503000000020004" pitchFamily="50" charset="0"/>
                <a:cs typeface="Fz Poppins ExtBd" pitchFamily="2" charset="0"/>
              </a:rPr>
              <a:t>liệu</a:t>
            </a:r>
            <a:endParaRPr lang="en-US" sz="1300" b="1" dirty="0">
              <a:solidFill>
                <a:schemeClr val="tx2"/>
              </a:solidFill>
              <a:latin typeface="Fz Poppins ExtBd" pitchFamily="2" charset="0"/>
              <a:ea typeface="Inter" panose="02000503000000020004" pitchFamily="50" charset="0"/>
              <a:cs typeface="Fz Poppins ExtBd" pitchFamily="2" charset="0"/>
            </a:endParaRPr>
          </a:p>
        </p:txBody>
      </p:sp>
      <p:pic>
        <p:nvPicPr>
          <p:cNvPr id="4" name="Picture 3">
            <a:extLst>
              <a:ext uri="{FF2B5EF4-FFF2-40B4-BE49-F238E27FC236}">
                <a16:creationId xmlns:a16="http://schemas.microsoft.com/office/drawing/2014/main" id="{F627A659-8AFB-5105-38BC-841641CA1C37}"/>
              </a:ext>
            </a:extLst>
          </p:cNvPr>
          <p:cNvPicPr>
            <a:picLocks noChangeAspect="1"/>
          </p:cNvPicPr>
          <p:nvPr/>
        </p:nvPicPr>
        <p:blipFill>
          <a:blip r:embed="rId2"/>
          <a:stretch>
            <a:fillRect/>
          </a:stretch>
        </p:blipFill>
        <p:spPr>
          <a:xfrm>
            <a:off x="4362450" y="1203779"/>
            <a:ext cx="7172326" cy="4897158"/>
          </a:xfrm>
          <a:prstGeom prst="rect">
            <a:avLst/>
          </a:prstGeom>
        </p:spPr>
      </p:pic>
    </p:spTree>
    <p:extLst>
      <p:ext uri="{BB962C8B-B14F-4D97-AF65-F5344CB8AC3E}">
        <p14:creationId xmlns:p14="http://schemas.microsoft.com/office/powerpoint/2010/main" val="12984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5E7D-48BD-4266-AB86-654B5259E6B1}"/>
              </a:ext>
            </a:extLst>
          </p:cNvPr>
          <p:cNvSpPr>
            <a:spLocks noGrp="1"/>
          </p:cNvSpPr>
          <p:nvPr>
            <p:ph type="title"/>
          </p:nvPr>
        </p:nvSpPr>
        <p:spPr/>
        <p:txBody>
          <a:bodyPr/>
          <a:lstStyle/>
          <a:p>
            <a:r>
              <a:rPr lang="en-US" dirty="0"/>
              <a:t>HIỆN THỰC HÓA VÀ DEMO</a:t>
            </a:r>
          </a:p>
        </p:txBody>
      </p:sp>
      <p:sp>
        <p:nvSpPr>
          <p:cNvPr id="3" name="Slide Number Placeholder 2">
            <a:extLst>
              <a:ext uri="{FF2B5EF4-FFF2-40B4-BE49-F238E27FC236}">
                <a16:creationId xmlns:a16="http://schemas.microsoft.com/office/drawing/2014/main" id="{A11FBE72-E4C0-49AB-B49A-A346FCB7475B}"/>
              </a:ext>
            </a:extLst>
          </p:cNvPr>
          <p:cNvSpPr>
            <a:spLocks noGrp="1"/>
          </p:cNvSpPr>
          <p:nvPr>
            <p:ph type="sldNum" sz="quarter" idx="10"/>
          </p:nvPr>
        </p:nvSpPr>
        <p:spPr/>
        <p:txBody>
          <a:bodyPr/>
          <a:lstStyle/>
          <a:p>
            <a:fld id="{A8929BE4-9460-4FFC-82AB-40FA3E28D9A3}" type="slidenum">
              <a:rPr lang="en-US" smtClean="0"/>
              <a:pPr/>
              <a:t>7</a:t>
            </a:fld>
            <a:endParaRPr lang="en-US"/>
          </a:p>
        </p:txBody>
      </p:sp>
      <p:sp>
        <p:nvSpPr>
          <p:cNvPr id="4" name="자유형: 도형 858">
            <a:extLst>
              <a:ext uri="{FF2B5EF4-FFF2-40B4-BE49-F238E27FC236}">
                <a16:creationId xmlns:a16="http://schemas.microsoft.com/office/drawing/2014/main" id="{A76B9A0A-573D-405F-9AAD-FE9D57C25706}"/>
              </a:ext>
            </a:extLst>
          </p:cNvPr>
          <p:cNvSpPr/>
          <p:nvPr/>
        </p:nvSpPr>
        <p:spPr>
          <a:xfrm>
            <a:off x="3787935" y="1966109"/>
            <a:ext cx="4294453" cy="2724459"/>
          </a:xfrm>
          <a:custGeom>
            <a:avLst/>
            <a:gdLst>
              <a:gd name="connsiteX0" fmla="*/ 5800181 w 6154910"/>
              <a:gd name="connsiteY0" fmla="*/ 3904758 h 3904758"/>
              <a:gd name="connsiteX1" fmla="*/ 354730 w 6154910"/>
              <a:gd name="connsiteY1" fmla="*/ 3904758 h 3904758"/>
              <a:gd name="connsiteX2" fmla="*/ 0 w 6154910"/>
              <a:gd name="connsiteY2" fmla="*/ 3550028 h 3904758"/>
              <a:gd name="connsiteX3" fmla="*/ 0 w 6154910"/>
              <a:gd name="connsiteY3" fmla="*/ 354730 h 3904758"/>
              <a:gd name="connsiteX4" fmla="*/ 354730 w 6154910"/>
              <a:gd name="connsiteY4" fmla="*/ 0 h 3904758"/>
              <a:gd name="connsiteX5" fmla="*/ 5800181 w 6154910"/>
              <a:gd name="connsiteY5" fmla="*/ 0 h 3904758"/>
              <a:gd name="connsiteX6" fmla="*/ 6154911 w 6154910"/>
              <a:gd name="connsiteY6" fmla="*/ 354730 h 3904758"/>
              <a:gd name="connsiteX7" fmla="*/ 6154911 w 6154910"/>
              <a:gd name="connsiteY7" fmla="*/ 3550028 h 3904758"/>
              <a:gd name="connsiteX8" fmla="*/ 5800181 w 6154910"/>
              <a:gd name="connsiteY8" fmla="*/ 3904758 h 390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54910" h="3904758">
                <a:moveTo>
                  <a:pt x="5800181" y="3904758"/>
                </a:moveTo>
                <a:lnTo>
                  <a:pt x="354730" y="3904758"/>
                </a:lnTo>
                <a:cubicBezTo>
                  <a:pt x="158834" y="3904758"/>
                  <a:pt x="0" y="3745924"/>
                  <a:pt x="0" y="3550028"/>
                </a:cubicBezTo>
                <a:lnTo>
                  <a:pt x="0" y="354730"/>
                </a:lnTo>
                <a:cubicBezTo>
                  <a:pt x="0" y="158834"/>
                  <a:pt x="158834" y="0"/>
                  <a:pt x="354730" y="0"/>
                </a:cubicBezTo>
                <a:lnTo>
                  <a:pt x="5800181" y="0"/>
                </a:lnTo>
                <a:cubicBezTo>
                  <a:pt x="5996076" y="0"/>
                  <a:pt x="6154911" y="158834"/>
                  <a:pt x="6154911" y="354730"/>
                </a:cubicBezTo>
                <a:lnTo>
                  <a:pt x="6154911" y="3550028"/>
                </a:lnTo>
                <a:cubicBezTo>
                  <a:pt x="6154828" y="3745924"/>
                  <a:pt x="5995994" y="3904758"/>
                  <a:pt x="5800181" y="3904758"/>
                </a:cubicBezTo>
                <a:close/>
              </a:path>
            </a:pathLst>
          </a:custGeom>
          <a:solidFill>
            <a:srgbClr val="222B32"/>
          </a:solidFill>
          <a:ln w="8262" cap="flat">
            <a:noFill/>
            <a:prstDash val="solid"/>
            <a:miter/>
          </a:ln>
        </p:spPr>
        <p:txBody>
          <a:bodyPr rtlCol="0" anchor="ctr"/>
          <a:lstStyle/>
          <a:p>
            <a:endParaRPr lang="ko-KR" altLang="en-US"/>
          </a:p>
        </p:txBody>
      </p:sp>
      <p:sp>
        <p:nvSpPr>
          <p:cNvPr id="5" name="자유형: 도형 860">
            <a:extLst>
              <a:ext uri="{FF2B5EF4-FFF2-40B4-BE49-F238E27FC236}">
                <a16:creationId xmlns:a16="http://schemas.microsoft.com/office/drawing/2014/main" id="{5613576B-860C-48B3-8CAD-C1889D372033}"/>
              </a:ext>
            </a:extLst>
          </p:cNvPr>
          <p:cNvSpPr/>
          <p:nvPr/>
        </p:nvSpPr>
        <p:spPr>
          <a:xfrm>
            <a:off x="3562826" y="4730972"/>
            <a:ext cx="4744615" cy="277057"/>
          </a:xfrm>
          <a:custGeom>
            <a:avLst/>
            <a:gdLst>
              <a:gd name="connsiteX0" fmla="*/ 6448506 w 6800092"/>
              <a:gd name="connsiteY0" fmla="*/ 397086 h 397085"/>
              <a:gd name="connsiteX1" fmla="*/ 351586 w 6800092"/>
              <a:gd name="connsiteY1" fmla="*/ 397086 h 397085"/>
              <a:gd name="connsiteX2" fmla="*/ 0 w 6800092"/>
              <a:gd name="connsiteY2" fmla="*/ 45499 h 397085"/>
              <a:gd name="connsiteX3" fmla="*/ 0 w 6800092"/>
              <a:gd name="connsiteY3" fmla="*/ 45499 h 397085"/>
              <a:gd name="connsiteX4" fmla="*/ 45499 w 6800092"/>
              <a:gd name="connsiteY4" fmla="*/ 0 h 397085"/>
              <a:gd name="connsiteX5" fmla="*/ 6754593 w 6800092"/>
              <a:gd name="connsiteY5" fmla="*/ 0 h 397085"/>
              <a:gd name="connsiteX6" fmla="*/ 6800092 w 6800092"/>
              <a:gd name="connsiteY6" fmla="*/ 45499 h 397085"/>
              <a:gd name="connsiteX7" fmla="*/ 6800092 w 6800092"/>
              <a:gd name="connsiteY7" fmla="*/ 45499 h 397085"/>
              <a:gd name="connsiteX8" fmla="*/ 6448506 w 6800092"/>
              <a:gd name="connsiteY8" fmla="*/ 397086 h 3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0092" h="397085">
                <a:moveTo>
                  <a:pt x="6448506" y="397086"/>
                </a:moveTo>
                <a:lnTo>
                  <a:pt x="351586" y="397086"/>
                </a:lnTo>
                <a:cubicBezTo>
                  <a:pt x="157428" y="397086"/>
                  <a:pt x="0" y="239658"/>
                  <a:pt x="0" y="45499"/>
                </a:cubicBezTo>
                <a:lnTo>
                  <a:pt x="0" y="45499"/>
                </a:lnTo>
                <a:cubicBezTo>
                  <a:pt x="0" y="20351"/>
                  <a:pt x="20351" y="0"/>
                  <a:pt x="45499" y="0"/>
                </a:cubicBezTo>
                <a:lnTo>
                  <a:pt x="6754593" y="0"/>
                </a:lnTo>
                <a:cubicBezTo>
                  <a:pt x="6779741" y="0"/>
                  <a:pt x="6800092" y="20351"/>
                  <a:pt x="6800092" y="45499"/>
                </a:cubicBezTo>
                <a:lnTo>
                  <a:pt x="6800092" y="45499"/>
                </a:lnTo>
                <a:cubicBezTo>
                  <a:pt x="6800092" y="239658"/>
                  <a:pt x="6642664" y="397086"/>
                  <a:pt x="6448506" y="397086"/>
                </a:cubicBezTo>
                <a:close/>
              </a:path>
            </a:pathLst>
          </a:custGeom>
          <a:solidFill>
            <a:srgbClr val="222B32"/>
          </a:solidFill>
          <a:ln w="8262" cap="flat">
            <a:noFill/>
            <a:prstDash val="solid"/>
            <a:miter/>
          </a:ln>
        </p:spPr>
        <p:txBody>
          <a:bodyPr rtlCol="0" anchor="ctr"/>
          <a:lstStyle/>
          <a:p>
            <a:endParaRPr lang="ko-KR" altLang="en-US"/>
          </a:p>
        </p:txBody>
      </p:sp>
      <p:sp>
        <p:nvSpPr>
          <p:cNvPr id="7" name="자유형: 도형 859">
            <a:extLst>
              <a:ext uri="{FF2B5EF4-FFF2-40B4-BE49-F238E27FC236}">
                <a16:creationId xmlns:a16="http://schemas.microsoft.com/office/drawing/2014/main" id="{8996046B-B93F-4EA9-86F6-088F14FB7C2B}"/>
              </a:ext>
            </a:extLst>
          </p:cNvPr>
          <p:cNvSpPr/>
          <p:nvPr/>
        </p:nvSpPr>
        <p:spPr>
          <a:xfrm>
            <a:off x="3932236" y="2110468"/>
            <a:ext cx="4011566" cy="2435799"/>
          </a:xfrm>
          <a:custGeom>
            <a:avLst/>
            <a:gdLst>
              <a:gd name="connsiteX0" fmla="*/ 5623312 w 5749469"/>
              <a:gd name="connsiteY0" fmla="*/ 3491045 h 3491044"/>
              <a:gd name="connsiteX1" fmla="*/ 126157 w 5749469"/>
              <a:gd name="connsiteY1" fmla="*/ 3491045 h 3491044"/>
              <a:gd name="connsiteX2" fmla="*/ 0 w 5749469"/>
              <a:gd name="connsiteY2" fmla="*/ 3364887 h 3491044"/>
              <a:gd name="connsiteX3" fmla="*/ 0 w 5749469"/>
              <a:gd name="connsiteY3" fmla="*/ 126157 h 3491044"/>
              <a:gd name="connsiteX4" fmla="*/ 126157 w 5749469"/>
              <a:gd name="connsiteY4" fmla="*/ 0 h 3491044"/>
              <a:gd name="connsiteX5" fmla="*/ 5623312 w 5749469"/>
              <a:gd name="connsiteY5" fmla="*/ 0 h 3491044"/>
              <a:gd name="connsiteX6" fmla="*/ 5749470 w 5749469"/>
              <a:gd name="connsiteY6" fmla="*/ 126157 h 3491044"/>
              <a:gd name="connsiteX7" fmla="*/ 5749470 w 5749469"/>
              <a:gd name="connsiteY7" fmla="*/ 3364887 h 3491044"/>
              <a:gd name="connsiteX8" fmla="*/ 5623312 w 5749469"/>
              <a:gd name="connsiteY8" fmla="*/ 3491045 h 349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49469" h="3491044">
                <a:moveTo>
                  <a:pt x="5623312" y="3491045"/>
                </a:moveTo>
                <a:lnTo>
                  <a:pt x="126157" y="3491045"/>
                </a:lnTo>
                <a:cubicBezTo>
                  <a:pt x="56502" y="3491045"/>
                  <a:pt x="0" y="3434543"/>
                  <a:pt x="0" y="3364887"/>
                </a:cubicBezTo>
                <a:lnTo>
                  <a:pt x="0" y="126157"/>
                </a:lnTo>
                <a:cubicBezTo>
                  <a:pt x="0" y="56502"/>
                  <a:pt x="56502" y="0"/>
                  <a:pt x="126157" y="0"/>
                </a:cubicBezTo>
                <a:lnTo>
                  <a:pt x="5623312" y="0"/>
                </a:lnTo>
                <a:cubicBezTo>
                  <a:pt x="5692968" y="0"/>
                  <a:pt x="5749470" y="56502"/>
                  <a:pt x="5749470" y="126157"/>
                </a:cubicBezTo>
                <a:lnTo>
                  <a:pt x="5749470" y="3364887"/>
                </a:lnTo>
                <a:cubicBezTo>
                  <a:pt x="5749470" y="3434543"/>
                  <a:pt x="5692968" y="3491045"/>
                  <a:pt x="5623312" y="3491045"/>
                </a:cubicBezTo>
                <a:close/>
              </a:path>
            </a:pathLst>
          </a:custGeom>
          <a:solidFill>
            <a:schemeClr val="bg1"/>
          </a:solidFill>
          <a:ln w="8262" cap="flat">
            <a:noFill/>
            <a:prstDash val="solid"/>
            <a:miter/>
          </a:ln>
        </p:spPr>
        <p:txBody>
          <a:bodyPr rtlCol="0" anchor="ctr"/>
          <a:lstStyle/>
          <a:p>
            <a:endParaRPr lang="ko-KR" altLang="en-US"/>
          </a:p>
        </p:txBody>
      </p:sp>
      <p:sp>
        <p:nvSpPr>
          <p:cNvPr id="9" name="TextBox 8">
            <a:extLst>
              <a:ext uri="{FF2B5EF4-FFF2-40B4-BE49-F238E27FC236}">
                <a16:creationId xmlns:a16="http://schemas.microsoft.com/office/drawing/2014/main" id="{F49A472E-0EE4-B6E8-029D-EA0AB251F168}"/>
              </a:ext>
            </a:extLst>
          </p:cNvPr>
          <p:cNvSpPr txBox="1"/>
          <p:nvPr/>
        </p:nvSpPr>
        <p:spPr>
          <a:xfrm>
            <a:off x="4485895" y="2728173"/>
            <a:ext cx="2898476" cy="1200329"/>
          </a:xfrm>
          <a:prstGeom prst="rect">
            <a:avLst/>
          </a:prstGeom>
          <a:noFill/>
        </p:spPr>
        <p:txBody>
          <a:bodyPr wrap="square" rtlCol="0">
            <a:spAutoFit/>
          </a:bodyPr>
          <a:lstStyle/>
          <a:p>
            <a:pPr algn="ctr"/>
            <a:r>
              <a:rPr lang="en-US" sz="3600" b="1" dirty="0">
                <a:solidFill>
                  <a:schemeClr val="accent1"/>
                </a:solidFill>
                <a:latin typeface="Fz Poppins" pitchFamily="2" charset="0"/>
                <a:cs typeface="Fz Poppins" pitchFamily="2" charset="0"/>
              </a:rPr>
              <a:t>DEMO</a:t>
            </a:r>
          </a:p>
          <a:p>
            <a:pPr algn="ctr"/>
            <a:r>
              <a:rPr lang="en-US" sz="3600" b="1" dirty="0">
                <a:solidFill>
                  <a:schemeClr val="accent1"/>
                </a:solidFill>
                <a:latin typeface="Fz Poppins" pitchFamily="2" charset="0"/>
                <a:cs typeface="Fz Poppins" pitchFamily="2" charset="0"/>
              </a:rPr>
              <a:t>SẢN PHẨM</a:t>
            </a:r>
          </a:p>
        </p:txBody>
      </p:sp>
    </p:spTree>
    <p:extLst>
      <p:ext uri="{BB962C8B-B14F-4D97-AF65-F5344CB8AC3E}">
        <p14:creationId xmlns:p14="http://schemas.microsoft.com/office/powerpoint/2010/main" val="3575677649"/>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Master">
      <a:dk1>
        <a:sysClr val="windowText" lastClr="000000"/>
      </a:dk1>
      <a:lt1>
        <a:sysClr val="window" lastClr="FFFFFF"/>
      </a:lt1>
      <a:dk2>
        <a:srgbClr val="075985"/>
      </a:dk2>
      <a:lt2>
        <a:srgbClr val="E7E6E6"/>
      </a:lt2>
      <a:accent1>
        <a:srgbClr val="4472C4"/>
      </a:accent1>
      <a:accent2>
        <a:srgbClr val="FF8225"/>
      </a:accent2>
      <a:accent3>
        <a:srgbClr val="FF334E"/>
      </a:accent3>
      <a:accent4>
        <a:srgbClr val="FFAF00"/>
      </a:accent4>
      <a:accent5>
        <a:srgbClr val="5AB2FF"/>
      </a:accent5>
      <a:accent6>
        <a:srgbClr val="77E4C8"/>
      </a:accent6>
      <a:hlink>
        <a:srgbClr val="8576FF"/>
      </a:hlink>
      <a:folHlink>
        <a:srgbClr val="FF8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377</Words>
  <Application>Microsoft Office PowerPoint</Application>
  <PresentationFormat>Widescreen</PresentationFormat>
  <Paragraphs>53</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Fz Poppins</vt:lpstr>
      <vt:lpstr>Fz Poppins ExtBd</vt:lpstr>
      <vt:lpstr>Arial</vt:lpstr>
      <vt:lpstr>Calibri</vt:lpstr>
      <vt:lpstr>Fz Poppins Med</vt:lpstr>
      <vt:lpstr>Fz Poppins SemBd</vt:lpstr>
      <vt:lpstr>Blank</vt:lpstr>
      <vt:lpstr>Main</vt:lpstr>
      <vt:lpstr>BÁO CÁO ĐỒ ÁN CHUYÊN NGÀNH</vt:lpstr>
      <vt:lpstr>NỘI DUNG</vt:lpstr>
      <vt:lpstr>LÝ DO CHỌN ĐỀ TÀI</vt:lpstr>
      <vt:lpstr>TỔNG QUAN CÔNG NGHỆ SỬ DỤNG</vt:lpstr>
      <vt:lpstr>HIỆN THỰC HÓA VÀ DEMO</vt:lpstr>
      <vt:lpstr>HIỆN THỰC HÓA VÀ DEMO</vt:lpstr>
      <vt:lpstr>HIỆN THỰC HÓA VÀ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Pham</dc:creator>
  <cp:lastModifiedBy>Duong Van Hiep</cp:lastModifiedBy>
  <cp:revision>247</cp:revision>
  <dcterms:created xsi:type="dcterms:W3CDTF">2024-08-12T05:13:20Z</dcterms:created>
  <dcterms:modified xsi:type="dcterms:W3CDTF">2025-01-16T02:06:25Z</dcterms:modified>
</cp:coreProperties>
</file>