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10B2-7067-68AC-399B-B36D1D201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EBA2-ED0A-01AA-61D0-44B6BF96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6F85-3840-F62A-F2C9-3B2D1681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F91B-0E5A-CF53-C8BB-A602934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9AC9-5E05-8CD8-C9D6-8C872315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830-76B9-8614-C18B-09C28FE3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CD4F-5444-C3ED-9CB8-4D97B0BB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06A1-9D39-0C59-74BA-86182434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2CAA-28BC-C39F-5EA5-941950B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AD02-2874-4400-64B3-93241E4C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659E2-52CA-BF84-5664-BA9B4C393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6D39-4FC0-AE7A-4C51-DDF27BD8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F435-5CB2-B081-B6CC-F0CB7741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0C5F-AAEC-0971-1475-0C29098E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8EC4-AE82-10F3-BA06-1EA8DAB7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2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C587-D7C9-7AF3-C9F7-1ACD3EAF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2BE0-5DA9-EF81-8D1C-D38A38D2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BC7E-B4D7-E926-2BC7-2EACE7A5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8029-5710-0A81-7B15-8990CC88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8BDA-2E2E-55B1-0F65-E91A0944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74D-AA7C-D58B-6D6A-856C274D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82D7A-97D2-F1C6-B62F-1F740FD8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9FC2-09D2-C527-C3D6-10F81367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FBAF-11A4-5A9B-A00D-6FB243F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32AB-E2E6-91BF-5E54-4B36F57C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8F2-75CF-332E-DD40-BCE1DCE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E1AA-10FB-9ECB-C913-005905F21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8FACF-6A92-752F-84D4-6AF198F4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BE41-E71B-DCB6-E203-E9124696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BD3F9-FEEB-2C51-D078-7D936887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32DE-5E86-D0B1-B44A-3F4D410F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157A-526E-F8AF-49E6-79EC3AB5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33E19-A647-931C-8919-9F8D3BE4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8E594-688B-408B-878E-D71201A9A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F86C2-F627-8E32-8558-8CF8808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5DA8F-A181-AFEF-3D2A-D6D3F6B4A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DC349-E69D-FBBE-B819-D9A62823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97519-3197-E0DF-46FF-1E6BCF3A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68025-32C6-F76A-CED5-A97DFDA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12BE-EF6C-CF9D-A691-8EB18EBD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BA1FD-6D0D-6848-07DD-B9A2E0E6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CF397-7561-3A47-FE15-F3D4800B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F5AA3-21C9-372C-31C3-A16279F9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EFEE9-8D81-D4AF-3030-B075BA8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124F6-64DA-6663-47E4-B924C3A8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E5E4-9F4C-BA85-3056-5C4A1A7F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1DDD-8235-0A8A-0322-95AE4929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B97D-58C3-3BC9-5C67-5CE6F9814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291B3-AC2A-BDDD-85E2-5495A839F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BBEC5-206D-D341-E3F2-282B4F9B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5FACC-D0ED-A431-97CC-D45020F8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2A33B-7309-4353-018C-E313B493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9B1-EE47-8AD9-1EED-A0F25971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0001E-5F0C-AC1C-FAA4-843182FA6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26309-9444-5D64-C0DF-B487CD62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F531C-0A9D-B649-9DBB-271CF9BD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986F-DC11-A102-0D6C-2C7BEB3C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5DE5-235A-4455-A537-CF6017DB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FE70A-19D8-CA7C-732A-CAF053D2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44A7C-022C-AFEF-E9D2-29E9CAC0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F958-3FB3-61AF-3F0F-A6BA06BE0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1924-64BC-4E5F-B70B-111AC0195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FAFC-678A-13EF-5591-B192EC2FC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F4FB-939E-EAE2-B8A6-676D61B4B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CBF61-3E20-44F3-BB4B-7D2071F1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963BD-BC39-426B-F58F-7FE738018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B2B87-1821-8BC7-B869-C7BBC4E3F4E2}"/>
              </a:ext>
            </a:extLst>
          </p:cNvPr>
          <p:cNvSpPr txBox="1"/>
          <p:nvPr/>
        </p:nvSpPr>
        <p:spPr>
          <a:xfrm>
            <a:off x="5077483" y="3005750"/>
            <a:ext cx="6003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Decrease and Conquer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031C2-4D01-F542-D2CE-7326C9CDE8CE}"/>
              </a:ext>
            </a:extLst>
          </p:cNvPr>
          <p:cNvSpPr txBox="1"/>
          <p:nvPr/>
        </p:nvSpPr>
        <p:spPr>
          <a:xfrm>
            <a:off x="5712735" y="4485598"/>
            <a:ext cx="3829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 Ibrahim Mohamed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224189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0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963BD-BC39-426B-F58F-7FE738018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5999" y="646545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B2B87-1821-8BC7-B869-C7BBC4E3F4E2}"/>
              </a:ext>
            </a:extLst>
          </p:cNvPr>
          <p:cNvSpPr txBox="1"/>
          <p:nvPr/>
        </p:nvSpPr>
        <p:spPr>
          <a:xfrm>
            <a:off x="-6800664" y="5593594"/>
            <a:ext cx="6003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Decrease and Conquer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031C2-4D01-F542-D2CE-7326C9CDE8CE}"/>
              </a:ext>
            </a:extLst>
          </p:cNvPr>
          <p:cNvSpPr txBox="1"/>
          <p:nvPr/>
        </p:nvSpPr>
        <p:spPr>
          <a:xfrm>
            <a:off x="-4077810" y="2398180"/>
            <a:ext cx="3829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 Ibrahim Mohamed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224189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6C6A0-43C1-B70F-A661-274243BCD647}"/>
              </a:ext>
            </a:extLst>
          </p:cNvPr>
          <p:cNvSpPr txBox="1"/>
          <p:nvPr/>
        </p:nvSpPr>
        <p:spPr>
          <a:xfrm>
            <a:off x="4552874" y="1483970"/>
            <a:ext cx="314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AADFC-BD1F-4C4C-4E3B-40229973468D}"/>
              </a:ext>
            </a:extLst>
          </p:cNvPr>
          <p:cNvSpPr txBox="1"/>
          <p:nvPr/>
        </p:nvSpPr>
        <p:spPr>
          <a:xfrm>
            <a:off x="665018" y="2152072"/>
            <a:ext cx="5518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Given a set of distinct elements: {1,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2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3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}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We want to generate all combinations of size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KaTeX_Math"/>
              </a:rPr>
              <a:t>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KaTeX_Main"/>
              </a:rPr>
              <a:t>=2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033FE-4E74-F543-2AF4-A7D9AC1FAFF0}"/>
              </a:ext>
            </a:extLst>
          </p:cNvPr>
          <p:cNvSpPr txBox="1"/>
          <p:nvPr/>
        </p:nvSpPr>
        <p:spPr>
          <a:xfrm>
            <a:off x="4517932" y="3568152"/>
            <a:ext cx="529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 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and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conqer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D547C-46B6-3829-0CF2-2E0B935182E1}"/>
              </a:ext>
            </a:extLst>
          </p:cNvPr>
          <p:cNvSpPr txBox="1"/>
          <p:nvPr/>
        </p:nvSpPr>
        <p:spPr>
          <a:xfrm>
            <a:off x="766619" y="4442691"/>
            <a:ext cx="722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[1, 2][1, 3][2, 3]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6C853-EBFB-5749-E045-6226F0F60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87" y="409171"/>
            <a:ext cx="726858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7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963BD-BC39-426B-F58F-7FE738018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5999" y="646545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B2B87-1821-8BC7-B869-C7BBC4E3F4E2}"/>
              </a:ext>
            </a:extLst>
          </p:cNvPr>
          <p:cNvSpPr txBox="1"/>
          <p:nvPr/>
        </p:nvSpPr>
        <p:spPr>
          <a:xfrm>
            <a:off x="-6800664" y="5593594"/>
            <a:ext cx="6003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Decrease and Conquer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031C2-4D01-F542-D2CE-7326C9CDE8CE}"/>
              </a:ext>
            </a:extLst>
          </p:cNvPr>
          <p:cNvSpPr txBox="1"/>
          <p:nvPr/>
        </p:nvSpPr>
        <p:spPr>
          <a:xfrm>
            <a:off x="-4077810" y="2398180"/>
            <a:ext cx="3829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 Ibrahim Mohamed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224189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6C6A0-43C1-B70F-A661-274243BCD647}"/>
              </a:ext>
            </a:extLst>
          </p:cNvPr>
          <p:cNvSpPr txBox="1"/>
          <p:nvPr/>
        </p:nvSpPr>
        <p:spPr>
          <a:xfrm>
            <a:off x="-3227432" y="6077526"/>
            <a:ext cx="314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AADFC-BD1F-4C4C-4E3B-40229973468D}"/>
              </a:ext>
            </a:extLst>
          </p:cNvPr>
          <p:cNvSpPr txBox="1"/>
          <p:nvPr/>
        </p:nvSpPr>
        <p:spPr>
          <a:xfrm>
            <a:off x="-167903" y="7828972"/>
            <a:ext cx="5518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Given a set of distinct elements: {1,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2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3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}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We want to generate all combinations of size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KaTeX_Math"/>
              </a:rPr>
              <a:t>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KaTeX_Main"/>
              </a:rPr>
              <a:t>=2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033FE-4E74-F543-2AF4-A7D9AC1FAFF0}"/>
              </a:ext>
            </a:extLst>
          </p:cNvPr>
          <p:cNvSpPr txBox="1"/>
          <p:nvPr/>
        </p:nvSpPr>
        <p:spPr>
          <a:xfrm>
            <a:off x="5622832" y="7472036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D547C-46B6-3829-0CF2-2E0B935182E1}"/>
              </a:ext>
            </a:extLst>
          </p:cNvPr>
          <p:cNvSpPr txBox="1"/>
          <p:nvPr/>
        </p:nvSpPr>
        <p:spPr>
          <a:xfrm>
            <a:off x="4969164" y="8105970"/>
            <a:ext cx="722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[1, 2][1, 3][2, 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4C977-6122-3F46-6136-FB82D7BF3895}"/>
              </a:ext>
            </a:extLst>
          </p:cNvPr>
          <p:cNvSpPr txBox="1"/>
          <p:nvPr/>
        </p:nvSpPr>
        <p:spPr>
          <a:xfrm>
            <a:off x="4594742" y="523310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43EC4-B051-5393-596A-FF2D4AC6C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385085"/>
            <a:ext cx="6881090" cy="5209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1A2DB-2BCD-3924-37CC-29C81777C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45" y="1385085"/>
            <a:ext cx="5144655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2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963BD-BC39-426B-F58F-7FE738018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5999" y="646545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B2B87-1821-8BC7-B869-C7BBC4E3F4E2}"/>
              </a:ext>
            </a:extLst>
          </p:cNvPr>
          <p:cNvSpPr txBox="1"/>
          <p:nvPr/>
        </p:nvSpPr>
        <p:spPr>
          <a:xfrm>
            <a:off x="-6800664" y="5593594"/>
            <a:ext cx="6003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Decrease and Conquer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031C2-4D01-F542-D2CE-7326C9CDE8CE}"/>
              </a:ext>
            </a:extLst>
          </p:cNvPr>
          <p:cNvSpPr txBox="1"/>
          <p:nvPr/>
        </p:nvSpPr>
        <p:spPr>
          <a:xfrm>
            <a:off x="-4077810" y="2398180"/>
            <a:ext cx="3829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 Ibrahim Mohamed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224189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6C6A0-43C1-B70F-A661-274243BCD647}"/>
              </a:ext>
            </a:extLst>
          </p:cNvPr>
          <p:cNvSpPr txBox="1"/>
          <p:nvPr/>
        </p:nvSpPr>
        <p:spPr>
          <a:xfrm>
            <a:off x="-3227432" y="6077526"/>
            <a:ext cx="314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AADFC-BD1F-4C4C-4E3B-40229973468D}"/>
              </a:ext>
            </a:extLst>
          </p:cNvPr>
          <p:cNvSpPr txBox="1"/>
          <p:nvPr/>
        </p:nvSpPr>
        <p:spPr>
          <a:xfrm>
            <a:off x="-167903" y="7828972"/>
            <a:ext cx="5518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Given a set of distinct elements: {1,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2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3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}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We want to generate all combinations of size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KaTeX_Math"/>
              </a:rPr>
              <a:t>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KaTeX_Main"/>
              </a:rPr>
              <a:t>=2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033FE-4E74-F543-2AF4-A7D9AC1FAFF0}"/>
              </a:ext>
            </a:extLst>
          </p:cNvPr>
          <p:cNvSpPr txBox="1"/>
          <p:nvPr/>
        </p:nvSpPr>
        <p:spPr>
          <a:xfrm>
            <a:off x="5622832" y="7472036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D547C-46B6-3829-0CF2-2E0B935182E1}"/>
              </a:ext>
            </a:extLst>
          </p:cNvPr>
          <p:cNvSpPr txBox="1"/>
          <p:nvPr/>
        </p:nvSpPr>
        <p:spPr>
          <a:xfrm>
            <a:off x="4969164" y="8105970"/>
            <a:ext cx="722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[1, 2][1, 3][2, 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4C977-6122-3F46-6136-FB82D7BF3895}"/>
              </a:ext>
            </a:extLst>
          </p:cNvPr>
          <p:cNvSpPr txBox="1"/>
          <p:nvPr/>
        </p:nvSpPr>
        <p:spPr>
          <a:xfrm>
            <a:off x="-4077810" y="1391437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43EC4-B051-5393-596A-FF2D4AC6C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6217" y="4766460"/>
            <a:ext cx="6881090" cy="5209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1A2DB-2BCD-3924-37CC-29C81777C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5371" y="3650658"/>
            <a:ext cx="5144655" cy="520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9D5448-AED2-07FF-73D7-90DBABE29A85}"/>
              </a:ext>
            </a:extLst>
          </p:cNvPr>
          <p:cNvSpPr txBox="1"/>
          <p:nvPr/>
        </p:nvSpPr>
        <p:spPr>
          <a:xfrm>
            <a:off x="4619625" y="646545"/>
            <a:ext cx="2556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70F76-3362-91C1-BB6D-DA40ECFF4731}"/>
              </a:ext>
            </a:extLst>
          </p:cNvPr>
          <p:cNvSpPr txBox="1"/>
          <p:nvPr/>
        </p:nvSpPr>
        <p:spPr>
          <a:xfrm>
            <a:off x="3334690" y="1483871"/>
            <a:ext cx="512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T(n , k)= T(n−1,k−1) + T(n−1,k) + O(1)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5DDF6-1A2B-0615-0E7C-CE82F1CAF4D0}"/>
              </a:ext>
            </a:extLst>
          </p:cNvPr>
          <p:cNvSpPr txBox="1"/>
          <p:nvPr/>
        </p:nvSpPr>
        <p:spPr>
          <a:xfrm>
            <a:off x="4476750" y="2198087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n! / k!(n-k)! ​)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05E43A-6C1B-40B5-D001-503E57C9CD81}"/>
                  </a:ext>
                </a:extLst>
              </p:cNvPr>
              <p:cNvSpPr txBox="1"/>
              <p:nvPr/>
            </p:nvSpPr>
            <p:spPr>
              <a:xfrm>
                <a:off x="5199415" y="2914187"/>
                <a:ext cx="113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b="0" i="1" dirty="0">
                    <a:solidFill>
                      <a:srgbClr val="37415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b="0" i="0" dirty="0">
                    <a:solidFill>
                      <a:srgbClr val="37415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0" i="0" dirty="0">
                    <a:solidFill>
                      <a:srgbClr val="37415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05E43A-6C1B-40B5-D001-503E57C9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15" y="2914187"/>
                <a:ext cx="1137427" cy="461665"/>
              </a:xfrm>
              <a:prstGeom prst="rect">
                <a:avLst/>
              </a:prstGeom>
              <a:blipFill>
                <a:blip r:embed="rId5"/>
                <a:stretch>
                  <a:fillRect t="-10526" r="-695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1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KaTeX_Main</vt:lpstr>
      <vt:lpstr>KaTeX_Math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ibrahim</dc:creator>
  <cp:lastModifiedBy>Ahmed ibrahim</cp:lastModifiedBy>
  <cp:revision>3</cp:revision>
  <dcterms:created xsi:type="dcterms:W3CDTF">2023-12-30T17:59:34Z</dcterms:created>
  <dcterms:modified xsi:type="dcterms:W3CDTF">2023-12-31T13:33:53Z</dcterms:modified>
</cp:coreProperties>
</file>