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7156" y="0"/>
            <a:ext cx="10512836" cy="10512836"/>
          </a:xfrm>
          <a:custGeom>
            <a:avLst/>
            <a:gdLst/>
            <a:ahLst/>
            <a:cxnLst/>
            <a:rect r="r" b="b" t="t" l="l"/>
            <a:pathLst>
              <a:path h="10512836" w="10512836">
                <a:moveTo>
                  <a:pt x="0" y="0"/>
                </a:moveTo>
                <a:lnTo>
                  <a:pt x="10512836" y="0"/>
                </a:lnTo>
                <a:lnTo>
                  <a:pt x="10512836" y="10512836"/>
                </a:lnTo>
                <a:lnTo>
                  <a:pt x="0" y="1051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04568" y="4274503"/>
            <a:ext cx="947886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Muito 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826" y="2986072"/>
            <a:ext cx="17036347" cy="499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4"/>
              </a:lnSpc>
            </a:pPr>
            <a:r>
              <a:rPr lang="en-US" sz="28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 BookWorms, acreditamos no poder transformador da leitura e do conhecimento. Fundada por um grupo de apaixonados por tecnologia e literatura, nossa missão é conectar pessoas ao universo dos livros por meio de soluções inovadoras e acessíveis.</a:t>
            </a:r>
          </a:p>
          <a:p>
            <a:pPr algn="ctr">
              <a:lnSpc>
                <a:spcPts val="3984"/>
              </a:lnSpc>
            </a:pPr>
            <a:r>
              <a:rPr lang="en-US" sz="28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Combinando expertise em desenvolvimento de software com um profundo respeito pelo papel das bibliotecas na sociedade, criamos o BW Library, um sistema de empréstimos de livros projetado para simplificar a gestão e melhorar a experiência dos leitores.</a:t>
            </a:r>
          </a:p>
          <a:p>
            <a:pPr algn="ctr">
              <a:lnSpc>
                <a:spcPts val="3984"/>
              </a:lnSpc>
            </a:pPr>
            <a:r>
              <a:rPr lang="en-US" sz="28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Nosso compromisso é empoderar bibliotecas a alcançarem mais leitores, oferecendo ferramentas tecnológicas que promovem a eficiência, a inclusão e a cultura. Com cada projeto, buscamos reforçar nosso propósito: unir tecnologia e conhecimento para um futuro melhor.</a:t>
            </a:r>
          </a:p>
          <a:p>
            <a:pPr algn="ctr">
              <a:lnSpc>
                <a:spcPts val="3984"/>
              </a:lnSpc>
              <a:spcBef>
                <a:spcPct val="0"/>
              </a:spcBef>
            </a:pPr>
            <a:r>
              <a:rPr lang="en-US" sz="28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Venha fazer parte dessa jornada com a gente!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57250"/>
            <a:ext cx="366013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Sobre: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300" y="3381296"/>
            <a:ext cx="17036347" cy="414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Gabriel Mazilão Ferreira da Silva - Testador</a:t>
            </a:r>
          </a:p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João Pedro Dutra Coutinho - Desenvolvedor</a:t>
            </a:r>
          </a:p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João Victor Alves Campos - Product Owner</a:t>
            </a:r>
          </a:p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Luiz Eduardo Ferreira Netto - Analista de Sistemas</a:t>
            </a:r>
          </a:p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Ruan de Toledo Barros Lamarca - Desenvolvedor</a:t>
            </a:r>
          </a:p>
          <a:p>
            <a:pPr algn="ctr">
              <a:lnSpc>
                <a:spcPts val="5524"/>
              </a:lnSpc>
              <a:spcBef>
                <a:spcPct val="0"/>
              </a:spcBef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Victor Hugo Meurer Ribeiro - Tech Lead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857250"/>
            <a:ext cx="92964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Funcionários 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300" y="3381296"/>
            <a:ext cx="17036347" cy="414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4"/>
              </a:lnSpc>
              <a:spcBef>
                <a:spcPct val="0"/>
              </a:spcBef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BW Library é um sistema de gerenciamento de biblioteca desenvolvido com foco em facilitar o empréstimo e a administração de livros. O programa é estruturado seguindo os princípios da programação orientada a objetos e a arquitetura em camadas (model, service, controller), o que garante maior organização e facilidade de manutenção.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857250"/>
            <a:ext cx="92964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BW Library: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96171" y="2423794"/>
            <a:ext cx="3899607" cy="7100081"/>
          </a:xfrm>
          <a:custGeom>
            <a:avLst/>
            <a:gdLst/>
            <a:ahLst/>
            <a:cxnLst/>
            <a:rect r="r" b="b" t="t" l="l"/>
            <a:pathLst>
              <a:path h="7100081" w="3899607">
                <a:moveTo>
                  <a:pt x="0" y="0"/>
                </a:moveTo>
                <a:lnTo>
                  <a:pt x="3899607" y="0"/>
                </a:lnTo>
                <a:lnTo>
                  <a:pt x="3899607" y="7100081"/>
                </a:lnTo>
                <a:lnTo>
                  <a:pt x="0" y="7100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599013"/>
            <a:ext cx="8939720" cy="206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1988" indent="-425994" lvl="1">
              <a:lnSpc>
                <a:spcPts val="5524"/>
              </a:lnSpc>
              <a:spcBef>
                <a:spcPct val="0"/>
              </a:spcBef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Model: Define as classes principais como Usuário, Livro e Empréstimo.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57250"/>
            <a:ext cx="1410751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 do Sistema: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32404"/>
            <a:ext cx="8939720" cy="206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1988" indent="-425994" lvl="1">
              <a:lnSpc>
                <a:spcPts val="5524"/>
              </a:lnSpc>
              <a:spcBef>
                <a:spcPct val="0"/>
              </a:spcBef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Service: Realiza operações de negócio, como carregar dados e gerenciar regras.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196359"/>
            <a:ext cx="8939720" cy="206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1988" indent="-425994" lvl="1">
              <a:lnSpc>
                <a:spcPts val="5524"/>
              </a:lnSpc>
              <a:spcBef>
                <a:spcPct val="0"/>
              </a:spcBef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Controller: Gerencia a interação com o usuário e controla o fluxo do programa.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9349" y="2560694"/>
            <a:ext cx="8200684" cy="6222269"/>
          </a:xfrm>
          <a:custGeom>
            <a:avLst/>
            <a:gdLst/>
            <a:ahLst/>
            <a:cxnLst/>
            <a:rect r="r" b="b" t="t" l="l"/>
            <a:pathLst>
              <a:path h="6222269" w="8200684">
                <a:moveTo>
                  <a:pt x="0" y="0"/>
                </a:moveTo>
                <a:lnTo>
                  <a:pt x="8200684" y="0"/>
                </a:lnTo>
                <a:lnTo>
                  <a:pt x="8200684" y="6222269"/>
                </a:lnTo>
                <a:lnTo>
                  <a:pt x="0" y="622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8300" y="3381296"/>
            <a:ext cx="8881049" cy="553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Gestão de Usuários:</a:t>
            </a:r>
          </a:p>
          <a:p>
            <a:pPr algn="ctr">
              <a:lnSpc>
                <a:spcPts val="5524"/>
              </a:lnSpc>
            </a:pPr>
          </a:p>
          <a:p>
            <a:pPr algn="ctr" marL="851988" indent="-425994" lvl="1">
              <a:lnSpc>
                <a:spcPts val="5524"/>
              </a:lnSpc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autenticação segura com login e senha.</a:t>
            </a:r>
          </a:p>
          <a:p>
            <a:pPr algn="ctr">
              <a:lnSpc>
                <a:spcPts val="5524"/>
              </a:lnSpc>
            </a:pPr>
          </a:p>
          <a:p>
            <a:pPr algn="ctr" marL="851988" indent="-425994" lvl="1">
              <a:lnSpc>
                <a:spcPts val="5524"/>
              </a:lnSpc>
              <a:spcBef>
                <a:spcPct val="0"/>
              </a:spcBef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Carrega informações dos usuários a partir de um arquivo de dados.</a:t>
            </a:r>
          </a:p>
          <a:p>
            <a:pPr algn="ctr">
              <a:lnSpc>
                <a:spcPts val="552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57250"/>
            <a:ext cx="168063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 Funcionalidades: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44222" y="2798671"/>
            <a:ext cx="8528120" cy="5863082"/>
          </a:xfrm>
          <a:custGeom>
            <a:avLst/>
            <a:gdLst/>
            <a:ahLst/>
            <a:cxnLst/>
            <a:rect r="r" b="b" t="t" l="l"/>
            <a:pathLst>
              <a:path h="5863082" w="8528120">
                <a:moveTo>
                  <a:pt x="0" y="0"/>
                </a:moveTo>
                <a:lnTo>
                  <a:pt x="8528119" y="0"/>
                </a:lnTo>
                <a:lnTo>
                  <a:pt x="8528119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8300" y="3381296"/>
            <a:ext cx="8881049" cy="623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Gerenciamento de Livros:</a:t>
            </a:r>
          </a:p>
          <a:p>
            <a:pPr algn="ctr">
              <a:lnSpc>
                <a:spcPts val="5524"/>
              </a:lnSpc>
            </a:pPr>
          </a:p>
          <a:p>
            <a:pPr algn="ctr" marL="851988" indent="-425994" lvl="1">
              <a:lnSpc>
                <a:spcPts val="5524"/>
              </a:lnSpc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Cadastro e listagem de livros disponíveis na biblioteca.</a:t>
            </a:r>
          </a:p>
          <a:p>
            <a:pPr algn="ctr">
              <a:lnSpc>
                <a:spcPts val="5524"/>
              </a:lnSpc>
            </a:pPr>
          </a:p>
          <a:p>
            <a:pPr algn="ctr" marL="851988" indent="-425994" lvl="1">
              <a:lnSpc>
                <a:spcPts val="5524"/>
              </a:lnSpc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Controle de disponibilidade com base nos empréstimos ativos.</a:t>
            </a:r>
          </a:p>
          <a:p>
            <a:pPr algn="ctr">
              <a:lnSpc>
                <a:spcPts val="5524"/>
              </a:lnSpc>
              <a:spcBef>
                <a:spcPct val="0"/>
              </a:spcBef>
            </a:pPr>
          </a:p>
          <a:p>
            <a:pPr algn="ctr">
              <a:lnSpc>
                <a:spcPts val="552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57250"/>
            <a:ext cx="168063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 Funcionalidades: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94303" y="2674682"/>
            <a:ext cx="9193697" cy="7136607"/>
          </a:xfrm>
          <a:custGeom>
            <a:avLst/>
            <a:gdLst/>
            <a:ahLst/>
            <a:cxnLst/>
            <a:rect r="r" b="b" t="t" l="l"/>
            <a:pathLst>
              <a:path h="7136607" w="9193697">
                <a:moveTo>
                  <a:pt x="0" y="0"/>
                </a:moveTo>
                <a:lnTo>
                  <a:pt x="9193697" y="0"/>
                </a:lnTo>
                <a:lnTo>
                  <a:pt x="9193697" y="7136607"/>
                </a:lnTo>
                <a:lnTo>
                  <a:pt x="0" y="7136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8300" y="3381296"/>
            <a:ext cx="8316003" cy="623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4"/>
              </a:lnSpc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Controle de Empréstimos:</a:t>
            </a:r>
          </a:p>
          <a:p>
            <a:pPr algn="ctr">
              <a:lnSpc>
                <a:spcPts val="5524"/>
              </a:lnSpc>
            </a:pPr>
          </a:p>
          <a:p>
            <a:pPr algn="ctr" marL="851988" indent="-425994" lvl="1">
              <a:lnSpc>
                <a:spcPts val="5524"/>
              </a:lnSpc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Registro de empréstimos, incluindo prazo de devolução.</a:t>
            </a:r>
          </a:p>
          <a:p>
            <a:pPr algn="ctr">
              <a:lnSpc>
                <a:spcPts val="5524"/>
              </a:lnSpc>
            </a:pPr>
          </a:p>
          <a:p>
            <a:pPr algn="ctr" marL="851988" indent="-425994" lvl="1">
              <a:lnSpc>
                <a:spcPts val="5524"/>
              </a:lnSpc>
              <a:spcBef>
                <a:spcPct val="0"/>
              </a:spcBef>
              <a:buFont typeface="Arial"/>
              <a:buChar char="•"/>
            </a:pPr>
            <a:r>
              <a:rPr lang="en-US" sz="394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Exibição de empréstimos realizados pelos usuários autenticados.</a:t>
            </a:r>
          </a:p>
          <a:p>
            <a:pPr algn="ctr">
              <a:lnSpc>
                <a:spcPts val="552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57250"/>
            <a:ext cx="168063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 Funcionalidades: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D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58287" y="4106795"/>
            <a:ext cx="13371426" cy="199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sz="381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 sistema foi projetado para promover organização e acessibilidade no ambiente de bibliotecas, unindo tecnologia e eficiência para fomentar a leitura.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95778" y="7694778"/>
            <a:ext cx="2592222" cy="2592222"/>
          </a:xfrm>
          <a:custGeom>
            <a:avLst/>
            <a:gdLst/>
            <a:ahLst/>
            <a:cxnLst/>
            <a:rect r="r" b="b" t="t" l="l"/>
            <a:pathLst>
              <a:path h="2592222" w="2592222">
                <a:moveTo>
                  <a:pt x="0" y="0"/>
                </a:moveTo>
                <a:lnTo>
                  <a:pt x="2592222" y="0"/>
                </a:lnTo>
                <a:lnTo>
                  <a:pt x="2592222" y="2592222"/>
                </a:lnTo>
                <a:lnTo>
                  <a:pt x="0" y="259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857250"/>
            <a:ext cx="92964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BW Library: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DAGXhPAsy2Y</dc:identifier>
  <dcterms:modified xsi:type="dcterms:W3CDTF">2011-08-01T06:04:30Z</dcterms:modified>
  <cp:revision>1</cp:revision>
  <dc:title>Sobre:</dc:title>
</cp:coreProperties>
</file>