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4F7C-F431-C1E5-5127-D6981BAB5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EF387-7A98-600A-5A53-67B57C022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9BCD-66D1-34A4-71D4-E95D4B2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8008-3250-68E7-7247-2E2CAB94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F841-52ED-A5CB-3580-6F0A5E76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2026-EB05-8044-BABC-2E2AFA42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CC86-0C4E-85D9-CD35-DD087B99B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D371-855A-DAFD-0CA6-A73E6CF8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B19A-B588-6A69-B22F-4A27CB6C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1DE1-61DA-67FD-EF19-3AD003C3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CB227-1D5D-5D0C-74A5-8F3605AE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FCB75-CDD6-2C9F-30F5-CCA1C5CF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7F5D-7E33-5CA4-6133-8356A9F3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9EE0-F30B-65CA-0433-4E4F8981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3758-6CD3-AEB4-57D7-E5535836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A304-53B6-B655-CB40-557816DE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E37F-CA96-4DB1-BFD6-FE525349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FAC-B5B5-F06D-AACD-037DF5DC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BF4A-D6B0-B6C5-B832-F156756F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94B8-8FF7-96AF-E745-2D25BAC1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EFA6-4546-0808-D643-B4E5E9B5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1D50-1A9D-E315-D8D8-87DFABCB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D967-0D56-16D6-700F-6B1C148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6749-6BF4-9BBA-5CE7-B34AA1A1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D4A2-1F8C-40B2-5AB3-313B84ED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BAA5-0C27-688B-C211-467FE741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432E-6AB4-1DA9-4C6B-0E31D0090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C25C7-98ED-F1A5-CCFB-81568EA6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C6E8E-152A-9864-C6D9-9A0A04BD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42269-EEE8-AF2E-1661-8932FC8C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DE73-3F58-1842-9F5E-14A78ADF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E564-E721-81DF-2E19-FDA46A69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DC849-3173-A8D1-55F1-D15ABB2A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6B25-EBC5-D7D9-6CC9-992763D5B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0C5B8-4283-DEBB-6BE6-FD3F146EB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A66C8-425C-0EF4-72DB-900506757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C0A65-D9F6-7DDB-70C4-57CDE173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9E543-E040-1191-BE60-9B77CE4C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860AB-3DEB-5663-F645-E0AF132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AA7F-39D5-5DF2-076D-B84A034C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2CE9A-13D5-BEFA-187A-F9656BA3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6137E-A3ED-277A-766F-5DD382B8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2DB7-EBF0-F77C-983B-269E7B48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4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B2245-A1BE-33AB-D4F1-37EA3066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6AF11-2D74-9A4F-582F-C0512B4B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25E3-A0C0-7BC1-8947-BACC1291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F350-FF2B-9C71-AB55-C1BEFE68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77C-4EFB-A9F8-87EA-67883E1F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DDE37-1074-75E9-48CC-3B557932D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28EA2-833F-B6B2-1C9C-27A0AD0A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98CF-25D1-8E8F-B1C9-71740BEF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0FD6D-3F6E-81D5-BEAC-3448371A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75E4-8BFA-4449-FBFD-8EF0959B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BF7C0-F0F4-65BB-33A0-D8C1FA3C7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28931-7264-C29D-2178-3626AC8E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86F0A-6487-65B4-AA8B-697BC276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13D16-A1D9-9219-EF19-1047F35F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C4AB7-FD8B-74B4-64A5-A1416103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8F7D5-DC76-7719-6104-ED72EBED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CAB2-FAE4-E205-3680-2B93530D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447E-8604-2A23-BD93-294AD41C9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14C4-75DF-4340-9380-6D03BC851440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1551-6BF3-D8EE-10E9-8B8B7DD66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3CA0-1B59-AD3A-095A-E176297E1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CB19-9EA2-4FDC-B3A3-374ED50C8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ìm hiểu cơ bản về cơ sở dữ liệu database là gì? - Blog BizCloud">
            <a:extLst>
              <a:ext uri="{FF2B5EF4-FFF2-40B4-BE49-F238E27FC236}">
                <a16:creationId xmlns:a16="http://schemas.microsoft.com/office/drawing/2014/main" id="{246D727E-84BC-3F7C-731D-CDFA95CC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09" y="2780076"/>
            <a:ext cx="5468982" cy="270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Mysql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2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1.</a:t>
            </a:r>
            <a:r>
              <a:rPr lang="vi-VN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vi-VN" sz="2200">
                <a:latin typeface="Calibri Light" panose="020F0302020204030204" pitchFamily="34" charset="0"/>
                <a:cs typeface="Calibri Light" panose="020F0302020204030204" pitchFamily="34" charset="0"/>
              </a:rPr>
              <a:t>Viết câu lệnh tạo Database tên 'quan_ly_kho'</a:t>
            </a: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vi-VN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vi-VN" sz="2200">
                <a:latin typeface="Calibri Light" panose="020F0302020204030204" pitchFamily="34" charset="0"/>
                <a:cs typeface="Calibri Light" panose="020F0302020204030204" pitchFamily="34" charset="0"/>
              </a:rPr>
              <a:t>Viết câu lệnh để tạo bảng Product, có trường id, tên sản phẩm, giá cả, ngày tạo (</a:t>
            </a:r>
            <a:r>
              <a:rPr lang="vi-VN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created_at)</a:t>
            </a:r>
            <a:endParaRPr lang="en-US" sz="220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+ </a:t>
            </a:r>
            <a:r>
              <a:rPr lang="vi-VN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Id </a:t>
            </a:r>
            <a:r>
              <a:rPr lang="vi-VN" sz="2200">
                <a:latin typeface="Calibri Light" panose="020F0302020204030204" pitchFamily="34" charset="0"/>
                <a:cs typeface="Calibri Light" panose="020F0302020204030204" pitchFamily="34" charset="0"/>
              </a:rPr>
              <a:t>là số nguyên là khoá chính, tự tăng</a:t>
            </a:r>
          </a:p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+ </a:t>
            </a:r>
            <a:r>
              <a:rPr lang="vi-VN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Giá </a:t>
            </a:r>
            <a:r>
              <a:rPr lang="vi-VN" sz="2200">
                <a:latin typeface="Calibri Light" panose="020F0302020204030204" pitchFamily="34" charset="0"/>
                <a:cs typeface="Calibri Light" panose="020F0302020204030204" pitchFamily="34" charset="0"/>
              </a:rPr>
              <a:t>cả kiểu số </a:t>
            </a:r>
            <a:r>
              <a:rPr lang="vi-VN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thực</a:t>
            </a: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(price)</a:t>
            </a:r>
          </a:p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+ Chi nhánh (branch)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+ </a:t>
            </a:r>
            <a:r>
              <a:rPr lang="vi-VN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Ngày </a:t>
            </a:r>
            <a:r>
              <a:rPr lang="vi-VN" sz="2200">
                <a:latin typeface="Calibri Light" panose="020F0302020204030204" pitchFamily="34" charset="0"/>
                <a:cs typeface="Calibri Light" panose="020F0302020204030204" pitchFamily="34" charset="0"/>
              </a:rPr>
              <a:t>tạo chứa ngày tháng năm, giờ phút </a:t>
            </a:r>
            <a:r>
              <a:rPr lang="vi-VN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giây</a:t>
            </a: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(created_date)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Tạo Database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Viết câu lệnh thêm 15 bản ghi sản phẩm là các loại ô tô, giá cả, ngày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tạo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1. Toyota Vios: 520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triệu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, chi nhánh Trần Duy Hưng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2. Toyota Cross: 800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triệu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chi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nhánh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Gia Lâm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3. Hyundai Accent: 510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triệu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chi nhánh Trần Duy Hưng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4. Honda City: 550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triệu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 ,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chi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nhánh Hai Bà Trưng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5. Vinfast Fadil: 360 triệu</a:t>
            </a: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6. Mitsubishi Xpander: 620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triệu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chi nhánh Trần Duy Hưng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7. Mazda CX-5: 900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triệu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chi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nhánh 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Lý Thường Kiệt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8. Kia Seltos: 700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triệu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chi nhánh Gia Lâm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9. Kia K3: 650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triệu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chi nhánh Gia Lâm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10. Ford Ranger: 1.1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tỷ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chi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nhánh 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Lý Thường Kiệt</a:t>
            </a:r>
            <a:endParaRPr lang="vi-VN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11. Honda CRV: 1.1 tỷ</a:t>
            </a:r>
            <a:r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t> , chi nhánh Hai Bà Trưng</a:t>
            </a:r>
            <a:endParaRPr lang="vi-VN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. Hyundai i10: 360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triệu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 , chi nhánh Gia Lâm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13. Hyundai Santafe: 1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tỷ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 , chi nhánh Gia Lâm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14. Kia Carnival: 1.8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tỷ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 , chi nhánh Hai Bà Trưng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vi-VN">
                <a:latin typeface="Calibri Light" panose="020F0302020204030204" pitchFamily="34" charset="0"/>
                <a:cs typeface="Calibri Light" panose="020F0302020204030204" pitchFamily="34" charset="0"/>
              </a:rPr>
              <a:t>15. Hyundai Tucson: 800 </a:t>
            </a:r>
            <a:r>
              <a:rPr lang="vi-VN" smtClean="0">
                <a:latin typeface="Calibri Light" panose="020F0302020204030204" pitchFamily="34" charset="0"/>
                <a:cs typeface="Calibri Light" panose="020F0302020204030204" pitchFamily="34" charset="0"/>
              </a:rPr>
              <a:t>triệu</a:t>
            </a:r>
            <a:endParaRPr lang="vi-VN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Tạo Database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20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200">
                <a:latin typeface="Calibri Light" panose="020F0302020204030204" pitchFamily="34" charset="0"/>
                <a:cs typeface="Calibri Light" panose="020F0302020204030204" pitchFamily="34" charset="0"/>
              </a:rPr>
              <a:t>4. Viết câu lệnh lấy ra các sản phẩm có giá tiền &gt; 115 triệu</a:t>
            </a:r>
          </a:p>
          <a:p>
            <a:pPr marL="0" indent="0">
              <a:buNone/>
            </a:pPr>
            <a:r>
              <a:rPr lang="vi-VN" sz="2200">
                <a:latin typeface="Calibri Light" panose="020F0302020204030204" pitchFamily="34" charset="0"/>
                <a:cs typeface="Calibri Light" panose="020F0302020204030204" pitchFamily="34" charset="0"/>
              </a:rPr>
              <a:t>5. Viết câu lệnh lấy ra các sản phẩm có chứa chữ 'k'</a:t>
            </a:r>
          </a:p>
          <a:p>
            <a:pPr marL="0" indent="0">
              <a:buNone/>
            </a:pPr>
            <a:r>
              <a:rPr lang="vi-VN" sz="2200">
                <a:latin typeface="Calibri Light" panose="020F0302020204030204" pitchFamily="34" charset="0"/>
                <a:cs typeface="Calibri Light" panose="020F0302020204030204" pitchFamily="34" charset="0"/>
              </a:rPr>
              <a:t>6. Viết câu lệnh lấy ra các sản phẩm có tên là dòng xe 'kia' (Vì xe ô tô có kia morning, Toyota vios) hoặc giá tiền &lt; 200 triệu</a:t>
            </a:r>
          </a:p>
          <a:p>
            <a:pPr marL="0" indent="0">
              <a:buNone/>
            </a:pPr>
            <a:r>
              <a:rPr lang="vi-VN" sz="2200">
                <a:latin typeface="Calibri Light" panose="020F0302020204030204" pitchFamily="34" charset="0"/>
                <a:cs typeface="Calibri Light" panose="020F0302020204030204" pitchFamily="34" charset="0"/>
              </a:rPr>
              <a:t>7. Viết câu lệnh lấy ra các sản phẩm dùng toán tử IN với giá trị giá cả là 100 triệu, 130 triệu, 140 triệu, 150 triệu, 160 triệu, 170 triệu</a:t>
            </a:r>
          </a:p>
          <a:p>
            <a:pPr marL="0" indent="0">
              <a:buNone/>
            </a:pPr>
            <a:r>
              <a:rPr lang="vi-VN" sz="2200">
                <a:latin typeface="Calibri Light" panose="020F0302020204030204" pitchFamily="34" charset="0"/>
                <a:cs typeface="Calibri Light" panose="020F0302020204030204" pitchFamily="34" charset="0"/>
              </a:rPr>
              <a:t>8. Viết câu lệnh lấy ra tất cả giá tiền trong bảng, nếu có nhiều giá tiền trùng lặp thì chỉ lấy 1 giá trị </a:t>
            </a:r>
            <a:r>
              <a:rPr lang="vi-VN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thôi</a:t>
            </a: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r>
              <a:rPr lang="vi-VN" sz="2200">
                <a:latin typeface="Calibri Light" panose="020F0302020204030204" pitchFamily="34" charset="0"/>
                <a:cs typeface="Calibri Light" panose="020F0302020204030204" pitchFamily="34" charset="0"/>
              </a:rPr>
              <a:t>. Viết câu lệnh lấy ra </a:t>
            </a: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sản phẩm ở chi nhánh Lý Thường Kiệt hoặc Hai </a:t>
            </a: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Bà </a:t>
            </a: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Trưng</a:t>
            </a:r>
            <a:endParaRPr lang="en-US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r>
              <a:rPr lang="vi-VN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vi-VN" sz="2200">
                <a:latin typeface="Calibri Light" panose="020F0302020204030204" pitchFamily="34" charset="0"/>
                <a:cs typeface="Calibri Light" panose="020F0302020204030204" pitchFamily="34" charset="0"/>
              </a:rPr>
              <a:t>Viết câu lệnh lấy ra </a:t>
            </a: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sản phẩm ở chi nhánh Lý Thường Kiệt hoặc Hai </a:t>
            </a:r>
            <a:r>
              <a:rPr lang="en-US" sz="2200">
                <a:latin typeface="Calibri Light" panose="020F0302020204030204" pitchFamily="34" charset="0"/>
                <a:cs typeface="Calibri Light" panose="020F0302020204030204" pitchFamily="34" charset="0"/>
              </a:rPr>
              <a:t>Bà </a:t>
            </a:r>
            <a:r>
              <a:rPr lang="en-US" sz="220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Trưng mà giá dưới 1 tỷ</a:t>
            </a: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vi-VN" sz="22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70C0"/>
                </a:solidFill>
              </a:rPr>
              <a:t>Tạo Database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1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457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đạt</dc:creator>
  <cp:lastModifiedBy>HP</cp:lastModifiedBy>
  <cp:revision>99</cp:revision>
  <dcterms:created xsi:type="dcterms:W3CDTF">2022-08-30T06:44:39Z</dcterms:created>
  <dcterms:modified xsi:type="dcterms:W3CDTF">2022-11-18T04:09:16Z</dcterms:modified>
</cp:coreProperties>
</file>