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6841-15C2-4120-8F03-DAB96640867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9F5E2-D985-4C40-8C00-F687FA76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DBD3-9CDE-3232-9529-92D197D7A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6B7CB-43FA-5500-BCC9-8CF76029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4C7F-7B33-D01C-0444-166F737B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FB9A-4F57-EAF2-844B-D8C02CEC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E659-852E-FB20-27A5-6CC55AB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1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E413-F405-8406-8A6B-A8EFDF0F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7C36C-AFCE-C2CF-BC19-9264B034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6FDA-6F72-02E7-152D-5EE7FF45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CF39-19D2-9336-8E6D-C7DB5336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883D-7850-BD5F-B858-23F5A92D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C570A-331A-A967-5D31-F180A3B94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7E27-3B67-FC5F-6ABC-08B803D0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888F-0AD3-D17E-637E-4F9BDCE4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AD6B-64D8-EBD4-399A-43ACC353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24F3-A76D-5670-D1BF-6A92F5E8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F3FD-AEAF-52AC-35C3-3FE76C00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454D-4982-9D51-7135-FB2EBCB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6B41-B25E-D020-6745-D2F097B2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509D-E378-A25C-2951-F7C18A4B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57B4-D8C8-283B-2F54-CFF3A229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2991-3403-A4F3-6996-D0EE049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9C7A6-54CF-03B6-44CF-0502C920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77119-544B-2C2C-6C5A-023AD396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E1DC-E7AA-8F70-3734-CD55D678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93D6-C3AA-7D33-8176-BD23C831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8777-D950-9DD4-45AC-494FC7DE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5700-C687-E0EF-957C-BFC169AD9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47522-D751-3BF2-6039-7E8399B1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60BC-F1BF-B09E-5341-FFF7BD0B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5E0-788E-986F-A1FE-72175C7B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6215E-F5A8-3DF5-CBFD-4A1E0FE3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C54D-362C-0B5D-6D8D-42D1FD53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712E-EABA-5632-E907-9290E206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29DCE-3F06-4DD6-6378-4A5349227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007C6-6DA9-E77E-C222-9430EB43A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54928-10A2-6A77-0103-CE14BE4FA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32613-2D48-A974-B74E-DEFACF63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75BC-C74D-0AE6-EB14-CA0D4C4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93B73-B96D-3BDD-E2B8-F8FB25A8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DF3D-DFEF-3371-483A-9FF447BE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F1BF9-FD6A-DDB8-77A9-54082034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F7238-789F-8872-D4C6-30A02950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B9677-61B3-5B09-FAFC-0612AB6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1C687-1091-F781-2734-0F70C733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1D181-01F6-9231-412C-F183953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42F95-16E6-6B6A-28D8-0DB6F40B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42A4-4549-6403-4444-6232FC5A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79D0-EB58-B06F-9F69-62837FDE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08DC0-C61C-DC98-9A66-39040B1D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6F91-21CC-93C9-A515-C6A64FA6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FE38-6436-5540-087B-3C60EE44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483-FCE9-4EA7-D9A7-1C888FDA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031D-8CB1-997E-A142-2643564B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9BFB4-63FB-E801-7A25-D05864AB9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1ADDC-BE72-92AC-4F7F-227704D09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68483-0EE4-8B8D-5F43-3F42FD3B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11A7-27CA-2FAD-E618-46AD416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B5C41-68CE-82AE-5A05-ECE8423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4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3F4DD-1682-1D8E-1959-651DCF9E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C8C27-A909-026F-CC94-3B2E997F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62C9-3781-BA3B-3674-7C9545FB9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8763-2908-4D96-9452-42A8E1813B4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C7A3-745A-86A2-776E-B22755F7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7CB2-F4F0-7AC0-EF62-FF59DD7B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0413-F217-4C83-B270-3D1A15F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0070C0"/>
                </a:solidFill>
              </a:rPr>
              <a:t>Thiết Kế Db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336346"/>
            <a:ext cx="666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chemeClr val="accent2">
                    <a:lumMod val="75000"/>
                  </a:schemeClr>
                </a:solidFill>
              </a:rPr>
              <a:t>1. Thiết Kế Db Phân Quyền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users</a:t>
            </a:r>
          </a:p>
          <a:p>
            <a:pPr algn="l"/>
            <a:r>
              <a:rPr lang="en-US" smtClean="0">
                <a:latin typeface="+mj-lt"/>
              </a:rPr>
              <a:t>+ Tạo trường id, username, password, first_name, last_name, gender, email, birth_day, avartar, phone, address, city, country, code_active, status,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bigint, tự tăng. Trường username, password, email, code_active, status, created_at, updated_at không được phép null</a:t>
            </a:r>
          </a:p>
          <a:p>
            <a:pPr algn="l"/>
            <a:r>
              <a:rPr lang="en-US" smtClean="0">
                <a:latin typeface="+mj-lt"/>
              </a:rPr>
              <a:t>+ Trường gender chỉ được nhận 1 trong 3 giá trị sau: NULL, MALE, FEMALE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Trường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status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 chỉ được nhận 1 trong 3 giá trị sau: NULL,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ENABLE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DISABLE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mtClean="0">
                <a:latin typeface="+mj-lt"/>
              </a:rPr>
              <a:t>+ Trường ngày sinh là kiểu ngày tháng năm</a:t>
            </a:r>
          </a:p>
        </p:txBody>
      </p:sp>
    </p:spTree>
    <p:extLst>
      <p:ext uri="{BB962C8B-B14F-4D97-AF65-F5344CB8AC3E}">
        <p14:creationId xmlns:p14="http://schemas.microsoft.com/office/powerpoint/2010/main" val="357095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roles</a:t>
            </a:r>
          </a:p>
          <a:p>
            <a:pPr algn="l"/>
            <a:r>
              <a:rPr lang="en-US" smtClean="0">
                <a:latin typeface="+mj-lt"/>
              </a:rPr>
              <a:t>+ Tạo trường id, role_name,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int, tự tăng. Trường role_name, created_at, updated_at không được phép null</a:t>
            </a:r>
          </a:p>
        </p:txBody>
      </p:sp>
    </p:spTree>
    <p:extLst>
      <p:ext uri="{BB962C8B-B14F-4D97-AF65-F5344CB8AC3E}">
        <p14:creationId xmlns:p14="http://schemas.microsoft.com/office/powerpoint/2010/main" val="161027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liên kết giữa user và role</a:t>
            </a:r>
          </a:p>
          <a:p>
            <a:pPr algn="l"/>
            <a:r>
              <a:rPr lang="en-US" smtClean="0">
                <a:latin typeface="+mj-lt"/>
              </a:rPr>
              <a:t>+ Tạo trường id kiểu int làm khoá chính, tự tăng</a:t>
            </a:r>
          </a:p>
          <a:p>
            <a:pPr algn="l"/>
            <a:r>
              <a:rPr lang="en-US" smtClean="0">
                <a:latin typeface="+mj-lt"/>
              </a:rPr>
              <a:t>+ Tạo trường user_id để references sang trường id của bảng user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Tạo trường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role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_id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để references sang trường id của bảng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role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3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permissions</a:t>
            </a:r>
          </a:p>
          <a:p>
            <a:pPr algn="l"/>
            <a:r>
              <a:rPr lang="en-US" smtClean="0">
                <a:latin typeface="+mj-lt"/>
              </a:rPr>
              <a:t>+ Tạo trường id, permission_name, created_date, updated_date</a:t>
            </a:r>
          </a:p>
          <a:p>
            <a:pPr algn="l"/>
            <a:r>
              <a:rPr lang="en-US" smtClean="0">
                <a:latin typeface="+mj-lt"/>
              </a:rPr>
              <a:t>+ Trong đó id là khoá chính có kiểu là int, tự tăng. Trường permission_name, created_at, updated_at không được phép null</a:t>
            </a:r>
          </a:p>
        </p:txBody>
      </p:sp>
    </p:spTree>
    <p:extLst>
      <p:ext uri="{BB962C8B-B14F-4D97-AF65-F5344CB8AC3E}">
        <p14:creationId xmlns:p14="http://schemas.microsoft.com/office/powerpoint/2010/main" val="8020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liên kết giữa role và permission</a:t>
            </a:r>
          </a:p>
          <a:p>
            <a:pPr algn="l"/>
            <a:r>
              <a:rPr lang="en-US" smtClean="0">
                <a:latin typeface="+mj-lt"/>
              </a:rPr>
              <a:t>+ Tạo trường id kiểu int làm khoá chính, tự tăng</a:t>
            </a:r>
          </a:p>
          <a:p>
            <a:pPr algn="l"/>
            <a:r>
              <a:rPr lang="en-US" smtClean="0">
                <a:latin typeface="+mj-lt"/>
              </a:rPr>
              <a:t>+ Tạo trường role_id để references sang trường id của bảng role</a:t>
            </a:r>
          </a:p>
          <a:p>
            <a:pPr algn="l"/>
            <a:r>
              <a:rPr lang="en-US" smtClean="0">
                <a:latin typeface="+mj-lt"/>
              </a:rPr>
              <a:t>+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Tạo trường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permission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_id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để references sang trường id của bảng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permission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1. Thiết Kế Db Phân Quyền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latin typeface="+mj-lt"/>
              </a:rPr>
              <a:t>- Tạo bảng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lược đồ quan hệ giữa 5 bảng này, dung tool Mysql Workbench</a:t>
            </a:r>
          </a:p>
          <a:p>
            <a:pPr algn="l"/>
            <a:r>
              <a:rPr lang="en-US" smtClean="0">
                <a:latin typeface="+mj-lt"/>
              </a:rPr>
              <a:t>+ Gợi ý: Vào Menu Database/Reverse Engineer (Tool version 8.0)</a:t>
            </a:r>
          </a:p>
          <a:p>
            <a:pPr algn="l"/>
            <a:r>
              <a:rPr lang="en-US" smtClean="0">
                <a:latin typeface="+mj-lt"/>
                <a:cs typeface="Calibri Light" panose="020F0302020204030204" pitchFamily="34" charset="0"/>
              </a:rPr>
              <a:t>- Tạo mỗi bảng từ </a:t>
            </a:r>
            <a:r>
              <a:rPr lang="en-US" b="1" smtClean="0">
                <a:solidFill>
                  <a:schemeClr val="accent4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7 – 15 bản ghi</a:t>
            </a:r>
            <a:r>
              <a:rPr lang="en-US" smtClean="0">
                <a:latin typeface="+mj-lt"/>
                <a:cs typeface="Calibri Light" panose="020F0302020204030204" pitchFamily="34" charset="0"/>
              </a:rPr>
              <a:t> bằng câu lệnh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0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375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chu đạt</dc:creator>
  <cp:lastModifiedBy>HP</cp:lastModifiedBy>
  <cp:revision>112</cp:revision>
  <dcterms:created xsi:type="dcterms:W3CDTF">2022-09-16T08:05:06Z</dcterms:created>
  <dcterms:modified xsi:type="dcterms:W3CDTF">2022-11-29T14:39:17Z</dcterms:modified>
</cp:coreProperties>
</file>