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1" r:id="rId3"/>
    <p:sldId id="276" r:id="rId4"/>
    <p:sldId id="278" r:id="rId5"/>
    <p:sldId id="279" r:id="rId6"/>
    <p:sldId id="280" r:id="rId7"/>
    <p:sldId id="28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F420-917D-0798-2CB0-DED10EC5B5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F2C103-B738-5D41-1522-9F7112C8BE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B20E53-3DED-BBBF-59D5-53472B37353B}"/>
              </a:ext>
            </a:extLst>
          </p:cNvPr>
          <p:cNvSpPr>
            <a:spLocks noGrp="1"/>
          </p:cNvSpPr>
          <p:nvPr>
            <p:ph type="dt" sz="half" idx="10"/>
          </p:nvPr>
        </p:nvSpPr>
        <p:spPr/>
        <p:txBody>
          <a:bodyPr/>
          <a:lstStyle/>
          <a:p>
            <a:fld id="{BB914731-2593-4A9D-A3D3-FD019CDEB76A}" type="datetimeFigureOut">
              <a:rPr lang="en-US" smtClean="0"/>
              <a:t>11/23/2022</a:t>
            </a:fld>
            <a:endParaRPr lang="en-US"/>
          </a:p>
        </p:txBody>
      </p:sp>
      <p:sp>
        <p:nvSpPr>
          <p:cNvPr id="5" name="Footer Placeholder 4">
            <a:extLst>
              <a:ext uri="{FF2B5EF4-FFF2-40B4-BE49-F238E27FC236}">
                <a16:creationId xmlns:a16="http://schemas.microsoft.com/office/drawing/2014/main" id="{7FE7B6A2-627E-6391-6B89-544244762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EFE7F-2284-255E-F217-34DBCCD18630}"/>
              </a:ext>
            </a:extLst>
          </p:cNvPr>
          <p:cNvSpPr>
            <a:spLocks noGrp="1"/>
          </p:cNvSpPr>
          <p:nvPr>
            <p:ph type="sldNum" sz="quarter" idx="12"/>
          </p:nvPr>
        </p:nvSpPr>
        <p:spPr/>
        <p:txBody>
          <a:bodyPr/>
          <a:lstStyle/>
          <a:p>
            <a:fld id="{24A1BF72-01BD-4BB1-B935-46E3ECC8DCD7}" type="slidenum">
              <a:rPr lang="en-US" smtClean="0"/>
              <a:t>‹#›</a:t>
            </a:fld>
            <a:endParaRPr lang="en-US"/>
          </a:p>
        </p:txBody>
      </p:sp>
    </p:spTree>
    <p:extLst>
      <p:ext uri="{BB962C8B-B14F-4D97-AF65-F5344CB8AC3E}">
        <p14:creationId xmlns:p14="http://schemas.microsoft.com/office/powerpoint/2010/main" val="1970754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8846-E440-062D-BA14-6DF289824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90A3A5-E733-3D1E-3AF2-AF82FED709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2421B-D906-FDFF-BFD9-2C02FAFCB940}"/>
              </a:ext>
            </a:extLst>
          </p:cNvPr>
          <p:cNvSpPr>
            <a:spLocks noGrp="1"/>
          </p:cNvSpPr>
          <p:nvPr>
            <p:ph type="dt" sz="half" idx="10"/>
          </p:nvPr>
        </p:nvSpPr>
        <p:spPr/>
        <p:txBody>
          <a:bodyPr/>
          <a:lstStyle/>
          <a:p>
            <a:fld id="{BB914731-2593-4A9D-A3D3-FD019CDEB76A}" type="datetimeFigureOut">
              <a:rPr lang="en-US" smtClean="0"/>
              <a:t>11/23/2022</a:t>
            </a:fld>
            <a:endParaRPr lang="en-US"/>
          </a:p>
        </p:txBody>
      </p:sp>
      <p:sp>
        <p:nvSpPr>
          <p:cNvPr id="5" name="Footer Placeholder 4">
            <a:extLst>
              <a:ext uri="{FF2B5EF4-FFF2-40B4-BE49-F238E27FC236}">
                <a16:creationId xmlns:a16="http://schemas.microsoft.com/office/drawing/2014/main" id="{8ADB3A09-A697-57AD-D428-A966BB64C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3BD2E-984E-185E-7FD3-2A41F4470FD0}"/>
              </a:ext>
            </a:extLst>
          </p:cNvPr>
          <p:cNvSpPr>
            <a:spLocks noGrp="1"/>
          </p:cNvSpPr>
          <p:nvPr>
            <p:ph type="sldNum" sz="quarter" idx="12"/>
          </p:nvPr>
        </p:nvSpPr>
        <p:spPr/>
        <p:txBody>
          <a:bodyPr/>
          <a:lstStyle/>
          <a:p>
            <a:fld id="{24A1BF72-01BD-4BB1-B935-46E3ECC8DCD7}" type="slidenum">
              <a:rPr lang="en-US" smtClean="0"/>
              <a:t>‹#›</a:t>
            </a:fld>
            <a:endParaRPr lang="en-US"/>
          </a:p>
        </p:txBody>
      </p:sp>
    </p:spTree>
    <p:extLst>
      <p:ext uri="{BB962C8B-B14F-4D97-AF65-F5344CB8AC3E}">
        <p14:creationId xmlns:p14="http://schemas.microsoft.com/office/powerpoint/2010/main" val="197283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E7A317-D2BE-81D3-19CF-A944F79378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A7F6F5-F7C1-4400-E595-FFE1073628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55DB7-0D61-B7C3-A5F2-4A88040B792D}"/>
              </a:ext>
            </a:extLst>
          </p:cNvPr>
          <p:cNvSpPr>
            <a:spLocks noGrp="1"/>
          </p:cNvSpPr>
          <p:nvPr>
            <p:ph type="dt" sz="half" idx="10"/>
          </p:nvPr>
        </p:nvSpPr>
        <p:spPr/>
        <p:txBody>
          <a:bodyPr/>
          <a:lstStyle/>
          <a:p>
            <a:fld id="{BB914731-2593-4A9D-A3D3-FD019CDEB76A}" type="datetimeFigureOut">
              <a:rPr lang="en-US" smtClean="0"/>
              <a:t>11/23/2022</a:t>
            </a:fld>
            <a:endParaRPr lang="en-US"/>
          </a:p>
        </p:txBody>
      </p:sp>
      <p:sp>
        <p:nvSpPr>
          <p:cNvPr id="5" name="Footer Placeholder 4">
            <a:extLst>
              <a:ext uri="{FF2B5EF4-FFF2-40B4-BE49-F238E27FC236}">
                <a16:creationId xmlns:a16="http://schemas.microsoft.com/office/drawing/2014/main" id="{A9F8D45B-7A59-DA4D-861D-2C066DAA9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760BF-FE16-54AF-4833-F76F11A66707}"/>
              </a:ext>
            </a:extLst>
          </p:cNvPr>
          <p:cNvSpPr>
            <a:spLocks noGrp="1"/>
          </p:cNvSpPr>
          <p:nvPr>
            <p:ph type="sldNum" sz="quarter" idx="12"/>
          </p:nvPr>
        </p:nvSpPr>
        <p:spPr/>
        <p:txBody>
          <a:bodyPr/>
          <a:lstStyle/>
          <a:p>
            <a:fld id="{24A1BF72-01BD-4BB1-B935-46E3ECC8DCD7}" type="slidenum">
              <a:rPr lang="en-US" smtClean="0"/>
              <a:t>‹#›</a:t>
            </a:fld>
            <a:endParaRPr lang="en-US"/>
          </a:p>
        </p:txBody>
      </p:sp>
    </p:spTree>
    <p:extLst>
      <p:ext uri="{BB962C8B-B14F-4D97-AF65-F5344CB8AC3E}">
        <p14:creationId xmlns:p14="http://schemas.microsoft.com/office/powerpoint/2010/main" val="20978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7076-0966-97F5-1D64-42D55EFF2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CC44D2-7B8B-B822-E2EF-C3095B6A36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23995-6868-FD60-C7E2-4B03BC1B1600}"/>
              </a:ext>
            </a:extLst>
          </p:cNvPr>
          <p:cNvSpPr>
            <a:spLocks noGrp="1"/>
          </p:cNvSpPr>
          <p:nvPr>
            <p:ph type="dt" sz="half" idx="10"/>
          </p:nvPr>
        </p:nvSpPr>
        <p:spPr/>
        <p:txBody>
          <a:bodyPr/>
          <a:lstStyle/>
          <a:p>
            <a:fld id="{BB914731-2593-4A9D-A3D3-FD019CDEB76A}" type="datetimeFigureOut">
              <a:rPr lang="en-US" smtClean="0"/>
              <a:t>11/23/2022</a:t>
            </a:fld>
            <a:endParaRPr lang="en-US"/>
          </a:p>
        </p:txBody>
      </p:sp>
      <p:sp>
        <p:nvSpPr>
          <p:cNvPr id="5" name="Footer Placeholder 4">
            <a:extLst>
              <a:ext uri="{FF2B5EF4-FFF2-40B4-BE49-F238E27FC236}">
                <a16:creationId xmlns:a16="http://schemas.microsoft.com/office/drawing/2014/main" id="{BE797ABB-9F68-5AA2-1544-2E063B5F7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54C02-ABCA-CF85-5376-BD86704E72EC}"/>
              </a:ext>
            </a:extLst>
          </p:cNvPr>
          <p:cNvSpPr>
            <a:spLocks noGrp="1"/>
          </p:cNvSpPr>
          <p:nvPr>
            <p:ph type="sldNum" sz="quarter" idx="12"/>
          </p:nvPr>
        </p:nvSpPr>
        <p:spPr/>
        <p:txBody>
          <a:bodyPr/>
          <a:lstStyle/>
          <a:p>
            <a:fld id="{24A1BF72-01BD-4BB1-B935-46E3ECC8DCD7}" type="slidenum">
              <a:rPr lang="en-US" smtClean="0"/>
              <a:t>‹#›</a:t>
            </a:fld>
            <a:endParaRPr lang="en-US"/>
          </a:p>
        </p:txBody>
      </p:sp>
    </p:spTree>
    <p:extLst>
      <p:ext uri="{BB962C8B-B14F-4D97-AF65-F5344CB8AC3E}">
        <p14:creationId xmlns:p14="http://schemas.microsoft.com/office/powerpoint/2010/main" val="4169727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242B-56AB-2CB7-E410-A92CCA584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2F20F6-2011-E77A-9494-F3D0EAC87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270431-AE9C-8858-AC11-F68CE9E6A684}"/>
              </a:ext>
            </a:extLst>
          </p:cNvPr>
          <p:cNvSpPr>
            <a:spLocks noGrp="1"/>
          </p:cNvSpPr>
          <p:nvPr>
            <p:ph type="dt" sz="half" idx="10"/>
          </p:nvPr>
        </p:nvSpPr>
        <p:spPr/>
        <p:txBody>
          <a:bodyPr/>
          <a:lstStyle/>
          <a:p>
            <a:fld id="{BB914731-2593-4A9D-A3D3-FD019CDEB76A}" type="datetimeFigureOut">
              <a:rPr lang="en-US" smtClean="0"/>
              <a:t>11/23/2022</a:t>
            </a:fld>
            <a:endParaRPr lang="en-US"/>
          </a:p>
        </p:txBody>
      </p:sp>
      <p:sp>
        <p:nvSpPr>
          <p:cNvPr id="5" name="Footer Placeholder 4">
            <a:extLst>
              <a:ext uri="{FF2B5EF4-FFF2-40B4-BE49-F238E27FC236}">
                <a16:creationId xmlns:a16="http://schemas.microsoft.com/office/drawing/2014/main" id="{3EA029D8-540F-FB1E-E7CF-4FD736AD3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E4F36-813B-AC3F-2E92-6C8AF6EE789A}"/>
              </a:ext>
            </a:extLst>
          </p:cNvPr>
          <p:cNvSpPr>
            <a:spLocks noGrp="1"/>
          </p:cNvSpPr>
          <p:nvPr>
            <p:ph type="sldNum" sz="quarter" idx="12"/>
          </p:nvPr>
        </p:nvSpPr>
        <p:spPr/>
        <p:txBody>
          <a:bodyPr/>
          <a:lstStyle/>
          <a:p>
            <a:fld id="{24A1BF72-01BD-4BB1-B935-46E3ECC8DCD7}" type="slidenum">
              <a:rPr lang="en-US" smtClean="0"/>
              <a:t>‹#›</a:t>
            </a:fld>
            <a:endParaRPr lang="en-US"/>
          </a:p>
        </p:txBody>
      </p:sp>
    </p:spTree>
    <p:extLst>
      <p:ext uri="{BB962C8B-B14F-4D97-AF65-F5344CB8AC3E}">
        <p14:creationId xmlns:p14="http://schemas.microsoft.com/office/powerpoint/2010/main" val="84808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091E-E215-1F04-E1FF-5F130A1AF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B325E-2024-8A09-3A04-10A20597AE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42B968-7168-4690-2709-B8CEB1FC36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A1D7B6-0A1E-0095-089E-B4EB435F593E}"/>
              </a:ext>
            </a:extLst>
          </p:cNvPr>
          <p:cNvSpPr>
            <a:spLocks noGrp="1"/>
          </p:cNvSpPr>
          <p:nvPr>
            <p:ph type="dt" sz="half" idx="10"/>
          </p:nvPr>
        </p:nvSpPr>
        <p:spPr/>
        <p:txBody>
          <a:bodyPr/>
          <a:lstStyle/>
          <a:p>
            <a:fld id="{BB914731-2593-4A9D-A3D3-FD019CDEB76A}" type="datetimeFigureOut">
              <a:rPr lang="en-US" smtClean="0"/>
              <a:t>11/23/2022</a:t>
            </a:fld>
            <a:endParaRPr lang="en-US"/>
          </a:p>
        </p:txBody>
      </p:sp>
      <p:sp>
        <p:nvSpPr>
          <p:cNvPr id="6" name="Footer Placeholder 5">
            <a:extLst>
              <a:ext uri="{FF2B5EF4-FFF2-40B4-BE49-F238E27FC236}">
                <a16:creationId xmlns:a16="http://schemas.microsoft.com/office/drawing/2014/main" id="{D7FDF386-B8BA-3646-DBD9-8F9658288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8032A4-09F7-7457-8CD3-D75E4385D834}"/>
              </a:ext>
            </a:extLst>
          </p:cNvPr>
          <p:cNvSpPr>
            <a:spLocks noGrp="1"/>
          </p:cNvSpPr>
          <p:nvPr>
            <p:ph type="sldNum" sz="quarter" idx="12"/>
          </p:nvPr>
        </p:nvSpPr>
        <p:spPr/>
        <p:txBody>
          <a:bodyPr/>
          <a:lstStyle/>
          <a:p>
            <a:fld id="{24A1BF72-01BD-4BB1-B935-46E3ECC8DCD7}" type="slidenum">
              <a:rPr lang="en-US" smtClean="0"/>
              <a:t>‹#›</a:t>
            </a:fld>
            <a:endParaRPr lang="en-US"/>
          </a:p>
        </p:txBody>
      </p:sp>
    </p:spTree>
    <p:extLst>
      <p:ext uri="{BB962C8B-B14F-4D97-AF65-F5344CB8AC3E}">
        <p14:creationId xmlns:p14="http://schemas.microsoft.com/office/powerpoint/2010/main" val="335465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17B1-166E-A2DB-A240-CF72963923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25B6F0-18A9-A5C4-0739-B2A0D6FFB8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EB573-F35B-6D0E-1E20-1036DEB70B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688E5A-43D8-3B7C-6B65-EA29265B2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CFE33C-1A65-CFE6-6AEF-ECD1BA3528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C51875-0925-FA37-D3F7-A36FC4F3198B}"/>
              </a:ext>
            </a:extLst>
          </p:cNvPr>
          <p:cNvSpPr>
            <a:spLocks noGrp="1"/>
          </p:cNvSpPr>
          <p:nvPr>
            <p:ph type="dt" sz="half" idx="10"/>
          </p:nvPr>
        </p:nvSpPr>
        <p:spPr/>
        <p:txBody>
          <a:bodyPr/>
          <a:lstStyle/>
          <a:p>
            <a:fld id="{BB914731-2593-4A9D-A3D3-FD019CDEB76A}" type="datetimeFigureOut">
              <a:rPr lang="en-US" smtClean="0"/>
              <a:t>11/23/2022</a:t>
            </a:fld>
            <a:endParaRPr lang="en-US"/>
          </a:p>
        </p:txBody>
      </p:sp>
      <p:sp>
        <p:nvSpPr>
          <p:cNvPr id="8" name="Footer Placeholder 7">
            <a:extLst>
              <a:ext uri="{FF2B5EF4-FFF2-40B4-BE49-F238E27FC236}">
                <a16:creationId xmlns:a16="http://schemas.microsoft.com/office/drawing/2014/main" id="{8517C14D-E19C-3E79-9C14-9C879F58BD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0BEACC-DAE0-688F-0205-629A28900FC5}"/>
              </a:ext>
            </a:extLst>
          </p:cNvPr>
          <p:cNvSpPr>
            <a:spLocks noGrp="1"/>
          </p:cNvSpPr>
          <p:nvPr>
            <p:ph type="sldNum" sz="quarter" idx="12"/>
          </p:nvPr>
        </p:nvSpPr>
        <p:spPr/>
        <p:txBody>
          <a:bodyPr/>
          <a:lstStyle/>
          <a:p>
            <a:fld id="{24A1BF72-01BD-4BB1-B935-46E3ECC8DCD7}" type="slidenum">
              <a:rPr lang="en-US" smtClean="0"/>
              <a:t>‹#›</a:t>
            </a:fld>
            <a:endParaRPr lang="en-US"/>
          </a:p>
        </p:txBody>
      </p:sp>
    </p:spTree>
    <p:extLst>
      <p:ext uri="{BB962C8B-B14F-4D97-AF65-F5344CB8AC3E}">
        <p14:creationId xmlns:p14="http://schemas.microsoft.com/office/powerpoint/2010/main" val="218066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9B37-E95F-AB51-3A7B-B2A07785D6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F8C680-9160-D604-7380-A5CB233BBD86}"/>
              </a:ext>
            </a:extLst>
          </p:cNvPr>
          <p:cNvSpPr>
            <a:spLocks noGrp="1"/>
          </p:cNvSpPr>
          <p:nvPr>
            <p:ph type="dt" sz="half" idx="10"/>
          </p:nvPr>
        </p:nvSpPr>
        <p:spPr/>
        <p:txBody>
          <a:bodyPr/>
          <a:lstStyle/>
          <a:p>
            <a:fld id="{BB914731-2593-4A9D-A3D3-FD019CDEB76A}" type="datetimeFigureOut">
              <a:rPr lang="en-US" smtClean="0"/>
              <a:t>11/23/2022</a:t>
            </a:fld>
            <a:endParaRPr lang="en-US"/>
          </a:p>
        </p:txBody>
      </p:sp>
      <p:sp>
        <p:nvSpPr>
          <p:cNvPr id="4" name="Footer Placeholder 3">
            <a:extLst>
              <a:ext uri="{FF2B5EF4-FFF2-40B4-BE49-F238E27FC236}">
                <a16:creationId xmlns:a16="http://schemas.microsoft.com/office/drawing/2014/main" id="{1F51084E-70B6-D92E-C364-95BE580499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51A930-D050-6046-C100-598BC2FE716E}"/>
              </a:ext>
            </a:extLst>
          </p:cNvPr>
          <p:cNvSpPr>
            <a:spLocks noGrp="1"/>
          </p:cNvSpPr>
          <p:nvPr>
            <p:ph type="sldNum" sz="quarter" idx="12"/>
          </p:nvPr>
        </p:nvSpPr>
        <p:spPr/>
        <p:txBody>
          <a:bodyPr/>
          <a:lstStyle/>
          <a:p>
            <a:fld id="{24A1BF72-01BD-4BB1-B935-46E3ECC8DCD7}" type="slidenum">
              <a:rPr lang="en-US" smtClean="0"/>
              <a:t>‹#›</a:t>
            </a:fld>
            <a:endParaRPr lang="en-US"/>
          </a:p>
        </p:txBody>
      </p:sp>
    </p:spTree>
    <p:extLst>
      <p:ext uri="{BB962C8B-B14F-4D97-AF65-F5344CB8AC3E}">
        <p14:creationId xmlns:p14="http://schemas.microsoft.com/office/powerpoint/2010/main" val="178292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B007E9-D8F2-3368-D36D-10A730C362E8}"/>
              </a:ext>
            </a:extLst>
          </p:cNvPr>
          <p:cNvSpPr>
            <a:spLocks noGrp="1"/>
          </p:cNvSpPr>
          <p:nvPr>
            <p:ph type="dt" sz="half" idx="10"/>
          </p:nvPr>
        </p:nvSpPr>
        <p:spPr/>
        <p:txBody>
          <a:bodyPr/>
          <a:lstStyle/>
          <a:p>
            <a:fld id="{BB914731-2593-4A9D-A3D3-FD019CDEB76A}" type="datetimeFigureOut">
              <a:rPr lang="en-US" smtClean="0"/>
              <a:t>11/23/2022</a:t>
            </a:fld>
            <a:endParaRPr lang="en-US"/>
          </a:p>
        </p:txBody>
      </p:sp>
      <p:sp>
        <p:nvSpPr>
          <p:cNvPr id="3" name="Footer Placeholder 2">
            <a:extLst>
              <a:ext uri="{FF2B5EF4-FFF2-40B4-BE49-F238E27FC236}">
                <a16:creationId xmlns:a16="http://schemas.microsoft.com/office/drawing/2014/main" id="{C6D15EB7-0227-4F67-B9FD-627A974160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9CB095-2AEF-D1DC-A07C-5F59D03F7957}"/>
              </a:ext>
            </a:extLst>
          </p:cNvPr>
          <p:cNvSpPr>
            <a:spLocks noGrp="1"/>
          </p:cNvSpPr>
          <p:nvPr>
            <p:ph type="sldNum" sz="quarter" idx="12"/>
          </p:nvPr>
        </p:nvSpPr>
        <p:spPr/>
        <p:txBody>
          <a:bodyPr/>
          <a:lstStyle/>
          <a:p>
            <a:fld id="{24A1BF72-01BD-4BB1-B935-46E3ECC8DCD7}" type="slidenum">
              <a:rPr lang="en-US" smtClean="0"/>
              <a:t>‹#›</a:t>
            </a:fld>
            <a:endParaRPr lang="en-US"/>
          </a:p>
        </p:txBody>
      </p:sp>
    </p:spTree>
    <p:extLst>
      <p:ext uri="{BB962C8B-B14F-4D97-AF65-F5344CB8AC3E}">
        <p14:creationId xmlns:p14="http://schemas.microsoft.com/office/powerpoint/2010/main" val="2299196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3FA8-CDB5-F33F-28C2-785C7A6B0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2DBC2F-39D5-3C3C-1B7A-26F9C77279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D5367A-6932-1B06-D490-BA46BAE09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C544A-9096-736A-6BE5-E8C1804CD5FE}"/>
              </a:ext>
            </a:extLst>
          </p:cNvPr>
          <p:cNvSpPr>
            <a:spLocks noGrp="1"/>
          </p:cNvSpPr>
          <p:nvPr>
            <p:ph type="dt" sz="half" idx="10"/>
          </p:nvPr>
        </p:nvSpPr>
        <p:spPr/>
        <p:txBody>
          <a:bodyPr/>
          <a:lstStyle/>
          <a:p>
            <a:fld id="{BB914731-2593-4A9D-A3D3-FD019CDEB76A}" type="datetimeFigureOut">
              <a:rPr lang="en-US" smtClean="0"/>
              <a:t>11/23/2022</a:t>
            </a:fld>
            <a:endParaRPr lang="en-US"/>
          </a:p>
        </p:txBody>
      </p:sp>
      <p:sp>
        <p:nvSpPr>
          <p:cNvPr id="6" name="Footer Placeholder 5">
            <a:extLst>
              <a:ext uri="{FF2B5EF4-FFF2-40B4-BE49-F238E27FC236}">
                <a16:creationId xmlns:a16="http://schemas.microsoft.com/office/drawing/2014/main" id="{C9D44224-121A-873C-2F46-6DD8264C3B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EF821-FF4E-D96C-A5B7-9EC172AD51FC}"/>
              </a:ext>
            </a:extLst>
          </p:cNvPr>
          <p:cNvSpPr>
            <a:spLocks noGrp="1"/>
          </p:cNvSpPr>
          <p:nvPr>
            <p:ph type="sldNum" sz="quarter" idx="12"/>
          </p:nvPr>
        </p:nvSpPr>
        <p:spPr/>
        <p:txBody>
          <a:bodyPr/>
          <a:lstStyle/>
          <a:p>
            <a:fld id="{24A1BF72-01BD-4BB1-B935-46E3ECC8DCD7}" type="slidenum">
              <a:rPr lang="en-US" smtClean="0"/>
              <a:t>‹#›</a:t>
            </a:fld>
            <a:endParaRPr lang="en-US"/>
          </a:p>
        </p:txBody>
      </p:sp>
    </p:spTree>
    <p:extLst>
      <p:ext uri="{BB962C8B-B14F-4D97-AF65-F5344CB8AC3E}">
        <p14:creationId xmlns:p14="http://schemas.microsoft.com/office/powerpoint/2010/main" val="813101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8855-2A32-2F03-0B8C-B5FD9AFF0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7FF4EB-8133-398F-2A39-5B61CFAE3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D3AEEB-63E1-FA8D-2D56-335299287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6C967-8B27-32C5-FD56-12623D5F23CE}"/>
              </a:ext>
            </a:extLst>
          </p:cNvPr>
          <p:cNvSpPr>
            <a:spLocks noGrp="1"/>
          </p:cNvSpPr>
          <p:nvPr>
            <p:ph type="dt" sz="half" idx="10"/>
          </p:nvPr>
        </p:nvSpPr>
        <p:spPr/>
        <p:txBody>
          <a:bodyPr/>
          <a:lstStyle/>
          <a:p>
            <a:fld id="{BB914731-2593-4A9D-A3D3-FD019CDEB76A}" type="datetimeFigureOut">
              <a:rPr lang="en-US" smtClean="0"/>
              <a:t>11/23/2022</a:t>
            </a:fld>
            <a:endParaRPr lang="en-US"/>
          </a:p>
        </p:txBody>
      </p:sp>
      <p:sp>
        <p:nvSpPr>
          <p:cNvPr id="6" name="Footer Placeholder 5">
            <a:extLst>
              <a:ext uri="{FF2B5EF4-FFF2-40B4-BE49-F238E27FC236}">
                <a16:creationId xmlns:a16="http://schemas.microsoft.com/office/drawing/2014/main" id="{44CB5673-36E8-C52E-B1A7-7B7F7184B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AD558-1DD5-EADF-A512-C8AC29DD1391}"/>
              </a:ext>
            </a:extLst>
          </p:cNvPr>
          <p:cNvSpPr>
            <a:spLocks noGrp="1"/>
          </p:cNvSpPr>
          <p:nvPr>
            <p:ph type="sldNum" sz="quarter" idx="12"/>
          </p:nvPr>
        </p:nvSpPr>
        <p:spPr/>
        <p:txBody>
          <a:bodyPr/>
          <a:lstStyle/>
          <a:p>
            <a:fld id="{24A1BF72-01BD-4BB1-B935-46E3ECC8DCD7}" type="slidenum">
              <a:rPr lang="en-US" smtClean="0"/>
              <a:t>‹#›</a:t>
            </a:fld>
            <a:endParaRPr lang="en-US"/>
          </a:p>
        </p:txBody>
      </p:sp>
    </p:spTree>
    <p:extLst>
      <p:ext uri="{BB962C8B-B14F-4D97-AF65-F5344CB8AC3E}">
        <p14:creationId xmlns:p14="http://schemas.microsoft.com/office/powerpoint/2010/main" val="160228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63C54C-3E03-63B4-CA00-BCBF1AF6F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57AE40-81C3-C66F-E476-0B7D6CDFAA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BBE15-C814-F685-8CF0-80E7BFF1F5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14731-2593-4A9D-A3D3-FD019CDEB76A}" type="datetimeFigureOut">
              <a:rPr lang="en-US" smtClean="0"/>
              <a:t>11/23/2022</a:t>
            </a:fld>
            <a:endParaRPr lang="en-US"/>
          </a:p>
        </p:txBody>
      </p:sp>
      <p:sp>
        <p:nvSpPr>
          <p:cNvPr id="5" name="Footer Placeholder 4">
            <a:extLst>
              <a:ext uri="{FF2B5EF4-FFF2-40B4-BE49-F238E27FC236}">
                <a16:creationId xmlns:a16="http://schemas.microsoft.com/office/drawing/2014/main" id="{390824A1-9BF2-DD56-53FA-4A79FCFDAC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1C54C7-A443-F368-BC92-F38918DBA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1BF72-01BD-4BB1-B935-46E3ECC8DCD7}" type="slidenum">
              <a:rPr lang="en-US" smtClean="0"/>
              <a:t>‹#›</a:t>
            </a:fld>
            <a:endParaRPr lang="en-US"/>
          </a:p>
        </p:txBody>
      </p:sp>
    </p:spTree>
    <p:extLst>
      <p:ext uri="{BB962C8B-B14F-4D97-AF65-F5344CB8AC3E}">
        <p14:creationId xmlns:p14="http://schemas.microsoft.com/office/powerpoint/2010/main" val="4017246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F15F84B-15E0-579E-9F29-EC494EDD8BCB}"/>
              </a:ext>
            </a:extLst>
          </p:cNvPr>
          <p:cNvSpPr>
            <a:spLocks noGrp="1"/>
          </p:cNvSpPr>
          <p:nvPr>
            <p:ph idx="1"/>
          </p:nvPr>
        </p:nvSpPr>
        <p:spPr/>
        <p:txBody>
          <a:bodyPr>
            <a:normAutofit/>
          </a:bodyPr>
          <a:lstStyle/>
          <a:p>
            <a:pPr>
              <a:buFontTx/>
              <a:buChar char="-"/>
            </a:pPr>
            <a:r>
              <a:rPr lang="en-US" sz="2200" b="1" smtClean="0">
                <a:solidFill>
                  <a:srgbClr val="0070C0"/>
                </a:solidFill>
                <a:latin typeface="+mj-lt"/>
              </a:rPr>
              <a:t>Primary key, Auto increment</a:t>
            </a:r>
          </a:p>
          <a:p>
            <a:pPr>
              <a:buFontTx/>
              <a:buChar char="-"/>
            </a:pPr>
            <a:r>
              <a:rPr lang="en-US" sz="2200" b="1" smtClean="0">
                <a:solidFill>
                  <a:srgbClr val="0070C0"/>
                </a:solidFill>
                <a:latin typeface="+mj-lt"/>
              </a:rPr>
              <a:t>1 bảng dùng nhiều lần</a:t>
            </a:r>
          </a:p>
          <a:p>
            <a:pPr>
              <a:buFontTx/>
              <a:buChar char="-"/>
            </a:pPr>
            <a:r>
              <a:rPr lang="en-US" sz="2200" b="1" smtClean="0">
                <a:solidFill>
                  <a:srgbClr val="0070C0"/>
                </a:solidFill>
                <a:latin typeface="+mj-lt"/>
              </a:rPr>
              <a:t>Datediff, Chia lấy dư, Concat, Khai báo biến</a:t>
            </a:r>
          </a:p>
          <a:p>
            <a:pPr>
              <a:buFontTx/>
              <a:buChar char="-"/>
            </a:pPr>
            <a:r>
              <a:rPr lang="en-US" sz="2200" b="1" smtClean="0">
                <a:solidFill>
                  <a:srgbClr val="0070C0"/>
                </a:solidFill>
                <a:latin typeface="+mj-lt"/>
              </a:rPr>
              <a:t>Update, Delete</a:t>
            </a:r>
          </a:p>
          <a:p>
            <a:pPr>
              <a:buFontTx/>
              <a:buChar char="-"/>
            </a:pPr>
            <a:r>
              <a:rPr lang="en-US" sz="2200" b="1" smtClean="0">
                <a:solidFill>
                  <a:srgbClr val="0070C0"/>
                </a:solidFill>
                <a:latin typeface="+mj-lt"/>
              </a:rPr>
              <a:t>Group by</a:t>
            </a:r>
            <a:endParaRPr lang="en-US" sz="2200" b="1">
              <a:latin typeface="+mj-lt"/>
            </a:endParaRPr>
          </a:p>
        </p:txBody>
      </p:sp>
      <p:sp>
        <p:nvSpPr>
          <p:cNvPr id="6"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rgbClr val="0070C0"/>
                </a:solidFill>
              </a:rPr>
              <a:t>Nội Dung</a:t>
            </a:r>
            <a:endParaRPr lang="en-US" sz="4000" dirty="0">
              <a:solidFill>
                <a:srgbClr val="0070C0"/>
              </a:solidFill>
            </a:endParaRPr>
          </a:p>
        </p:txBody>
      </p:sp>
    </p:spTree>
    <p:extLst>
      <p:ext uri="{BB962C8B-B14F-4D97-AF65-F5344CB8AC3E}">
        <p14:creationId xmlns:p14="http://schemas.microsoft.com/office/powerpoint/2010/main" val="554202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68858-3920-23F0-F2B9-5AA20E7C8AF6}"/>
              </a:ext>
            </a:extLst>
          </p:cNvPr>
          <p:cNvSpPr>
            <a:spLocks noGrp="1"/>
          </p:cNvSpPr>
          <p:nvPr>
            <p:ph idx="1"/>
          </p:nvPr>
        </p:nvSpPr>
        <p:spPr/>
        <p:txBody>
          <a:bodyPr>
            <a:noAutofit/>
          </a:bodyPr>
          <a:lstStyle/>
          <a:p>
            <a:pPr marL="0" indent="0">
              <a:buNone/>
            </a:pPr>
            <a:r>
              <a:rPr lang="en-US" sz="2200" b="1" smtClean="0">
                <a:solidFill>
                  <a:srgbClr val="0070C0"/>
                </a:solidFill>
                <a:latin typeface="Calibri Light" panose="020F0302020204030204" pitchFamily="34" charset="0"/>
                <a:cs typeface="Calibri Light" panose="020F0302020204030204" pitchFamily="34" charset="0"/>
              </a:rPr>
              <a:t>1. Concat</a:t>
            </a:r>
          </a:p>
          <a:p>
            <a:pPr marL="0" indent="0">
              <a:buNone/>
            </a:pPr>
            <a:r>
              <a:rPr lang="en-US" sz="2200" smtClean="0">
                <a:latin typeface="Calibri Light" panose="020F0302020204030204" pitchFamily="34" charset="0"/>
                <a:cs typeface="Calibri Light" panose="020F0302020204030204" pitchFamily="34" charset="0"/>
              </a:rPr>
              <a:t>a. Tạo bảng như sau bằng lệnh</a:t>
            </a:r>
            <a:endParaRPr lang="en-US" sz="2200" dirty="0">
              <a:latin typeface="Calibri Light" panose="020F0302020204030204" pitchFamily="34" charset="0"/>
              <a:cs typeface="Calibri Light" panose="020F0302020204030204" pitchFamily="34" charset="0"/>
            </a:endParaRPr>
          </a:p>
        </p:txBody>
      </p:sp>
      <p:sp>
        <p:nvSpPr>
          <p:cNvPr id="5"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rgbClr val="0070C0"/>
                </a:solidFill>
              </a:rPr>
              <a:t>BTVN Buổi 2</a:t>
            </a:r>
            <a:endParaRPr lang="en-US" sz="4000" dirty="0">
              <a:solidFill>
                <a:srgbClr val="0070C0"/>
              </a:solidFill>
            </a:endParaRPr>
          </a:p>
        </p:txBody>
      </p:sp>
      <p:pic>
        <p:nvPicPr>
          <p:cNvPr id="2" name="Picture 1"/>
          <p:cNvPicPr>
            <a:picLocks noChangeAspect="1"/>
          </p:cNvPicPr>
          <p:nvPr/>
        </p:nvPicPr>
        <p:blipFill>
          <a:blip r:embed="rId2"/>
          <a:stretch>
            <a:fillRect/>
          </a:stretch>
        </p:blipFill>
        <p:spPr>
          <a:xfrm>
            <a:off x="914128" y="2729321"/>
            <a:ext cx="5086350" cy="2914650"/>
          </a:xfrm>
          <a:prstGeom prst="rect">
            <a:avLst/>
          </a:prstGeom>
        </p:spPr>
      </p:pic>
    </p:spTree>
    <p:extLst>
      <p:ext uri="{BB962C8B-B14F-4D97-AF65-F5344CB8AC3E}">
        <p14:creationId xmlns:p14="http://schemas.microsoft.com/office/powerpoint/2010/main" val="411703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68858-3920-23F0-F2B9-5AA20E7C8AF6}"/>
              </a:ext>
            </a:extLst>
          </p:cNvPr>
          <p:cNvSpPr>
            <a:spLocks noGrp="1"/>
          </p:cNvSpPr>
          <p:nvPr>
            <p:ph idx="1"/>
          </p:nvPr>
        </p:nvSpPr>
        <p:spPr/>
        <p:txBody>
          <a:bodyPr>
            <a:noAutofit/>
          </a:bodyPr>
          <a:lstStyle/>
          <a:p>
            <a:pPr marL="0" indent="0">
              <a:buNone/>
            </a:pPr>
            <a:r>
              <a:rPr lang="en-US" sz="2200" smtClean="0">
                <a:latin typeface="Calibri Light" panose="020F0302020204030204" pitchFamily="34" charset="0"/>
                <a:cs typeface="Calibri Light" panose="020F0302020204030204" pitchFamily="34" charset="0"/>
              </a:rPr>
              <a:t>b. Viết câu lệnh lấy dữ liệu như sau</a:t>
            </a:r>
            <a:endParaRPr lang="en-US" sz="2200" dirty="0">
              <a:latin typeface="Calibri Light" panose="020F0302020204030204" pitchFamily="34" charset="0"/>
              <a:cs typeface="Calibri Light" panose="020F0302020204030204" pitchFamily="34" charset="0"/>
            </a:endParaRPr>
          </a:p>
        </p:txBody>
      </p:sp>
      <p:sp>
        <p:nvSpPr>
          <p:cNvPr id="5"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rgbClr val="0070C0"/>
                </a:solidFill>
              </a:rPr>
              <a:t>BTVN Buổi 2</a:t>
            </a:r>
            <a:endParaRPr lang="en-US" sz="4000" dirty="0">
              <a:solidFill>
                <a:srgbClr val="0070C0"/>
              </a:solidFill>
            </a:endParaRPr>
          </a:p>
        </p:txBody>
      </p:sp>
      <p:pic>
        <p:nvPicPr>
          <p:cNvPr id="4" name="Picture 3"/>
          <p:cNvPicPr>
            <a:picLocks noChangeAspect="1"/>
          </p:cNvPicPr>
          <p:nvPr/>
        </p:nvPicPr>
        <p:blipFill>
          <a:blip r:embed="rId2"/>
          <a:stretch>
            <a:fillRect/>
          </a:stretch>
        </p:blipFill>
        <p:spPr>
          <a:xfrm>
            <a:off x="838200" y="2693533"/>
            <a:ext cx="4324350" cy="3038475"/>
          </a:xfrm>
          <a:prstGeom prst="rect">
            <a:avLst/>
          </a:prstGeom>
        </p:spPr>
      </p:pic>
    </p:spTree>
    <p:extLst>
      <p:ext uri="{BB962C8B-B14F-4D97-AF65-F5344CB8AC3E}">
        <p14:creationId xmlns:p14="http://schemas.microsoft.com/office/powerpoint/2010/main" val="213296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68858-3920-23F0-F2B9-5AA20E7C8AF6}"/>
              </a:ext>
            </a:extLst>
          </p:cNvPr>
          <p:cNvSpPr>
            <a:spLocks noGrp="1"/>
          </p:cNvSpPr>
          <p:nvPr>
            <p:ph idx="1"/>
          </p:nvPr>
        </p:nvSpPr>
        <p:spPr/>
        <p:txBody>
          <a:bodyPr>
            <a:noAutofit/>
          </a:bodyPr>
          <a:lstStyle/>
          <a:p>
            <a:pPr marL="0" indent="0">
              <a:buNone/>
            </a:pPr>
            <a:r>
              <a:rPr lang="en-US" sz="2200" b="1" smtClean="0">
                <a:solidFill>
                  <a:srgbClr val="0070C0"/>
                </a:solidFill>
                <a:latin typeface="Calibri Light" panose="020F0302020204030204" pitchFamily="34" charset="0"/>
                <a:cs typeface="Calibri Light" panose="020F0302020204030204" pitchFamily="34" charset="0"/>
              </a:rPr>
              <a:t>2. Phép nhân</a:t>
            </a:r>
          </a:p>
          <a:p>
            <a:pPr marL="0" indent="0">
              <a:buNone/>
            </a:pPr>
            <a:r>
              <a:rPr lang="en-US" sz="2200">
                <a:latin typeface="Calibri Light" panose="020F0302020204030204" pitchFamily="34" charset="0"/>
                <a:cs typeface="Calibri Light" panose="020F0302020204030204" pitchFamily="34" charset="0"/>
              </a:rPr>
              <a:t>a</a:t>
            </a:r>
            <a:r>
              <a:rPr lang="en-US" sz="2200" smtClean="0">
                <a:latin typeface="Calibri Light" panose="020F0302020204030204" pitchFamily="34" charset="0"/>
                <a:cs typeface="Calibri Light" panose="020F0302020204030204" pitchFamily="34" charset="0"/>
              </a:rPr>
              <a:t>. Viết câu lệnh tạo dữ liệu như sau</a:t>
            </a:r>
            <a:endParaRPr lang="en-US" sz="2200" dirty="0">
              <a:latin typeface="Calibri Light" panose="020F0302020204030204" pitchFamily="34" charset="0"/>
              <a:cs typeface="Calibri Light" panose="020F0302020204030204" pitchFamily="34" charset="0"/>
            </a:endParaRPr>
          </a:p>
        </p:txBody>
      </p:sp>
      <p:sp>
        <p:nvSpPr>
          <p:cNvPr id="5"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rgbClr val="0070C0"/>
                </a:solidFill>
              </a:rPr>
              <a:t>BTVN Buổi 2</a:t>
            </a:r>
            <a:endParaRPr lang="en-US" sz="4000" dirty="0">
              <a:solidFill>
                <a:srgbClr val="0070C0"/>
              </a:solidFill>
            </a:endParaRPr>
          </a:p>
        </p:txBody>
      </p:sp>
      <p:pic>
        <p:nvPicPr>
          <p:cNvPr id="2" name="Picture 1"/>
          <p:cNvPicPr>
            <a:picLocks noChangeAspect="1"/>
          </p:cNvPicPr>
          <p:nvPr/>
        </p:nvPicPr>
        <p:blipFill>
          <a:blip r:embed="rId2"/>
          <a:stretch>
            <a:fillRect/>
          </a:stretch>
        </p:blipFill>
        <p:spPr>
          <a:xfrm>
            <a:off x="838200" y="2650084"/>
            <a:ext cx="5921826" cy="3313154"/>
          </a:xfrm>
          <a:prstGeom prst="rect">
            <a:avLst/>
          </a:prstGeom>
        </p:spPr>
      </p:pic>
    </p:spTree>
    <p:extLst>
      <p:ext uri="{BB962C8B-B14F-4D97-AF65-F5344CB8AC3E}">
        <p14:creationId xmlns:p14="http://schemas.microsoft.com/office/powerpoint/2010/main" val="3610840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68858-3920-23F0-F2B9-5AA20E7C8AF6}"/>
              </a:ext>
            </a:extLst>
          </p:cNvPr>
          <p:cNvSpPr>
            <a:spLocks noGrp="1"/>
          </p:cNvSpPr>
          <p:nvPr>
            <p:ph idx="1"/>
          </p:nvPr>
        </p:nvSpPr>
        <p:spPr/>
        <p:txBody>
          <a:bodyPr>
            <a:noAutofit/>
          </a:bodyPr>
          <a:lstStyle/>
          <a:p>
            <a:pPr marL="0" indent="0">
              <a:buNone/>
            </a:pPr>
            <a:r>
              <a:rPr lang="en-US" sz="2200" smtClean="0">
                <a:latin typeface="Calibri Light" panose="020F0302020204030204" pitchFamily="34" charset="0"/>
                <a:cs typeface="Calibri Light" panose="020F0302020204030204" pitchFamily="34" charset="0"/>
              </a:rPr>
              <a:t>b. Mỗi nhân viên được tang lương lên gấp đôi, Viết câu lệnh lấy dữ liệu hiển thị thông tin nhân viên, trong đó salary là mức lương mới nhân viên nhận được</a:t>
            </a:r>
            <a:endParaRPr lang="en-US" sz="2200" dirty="0">
              <a:latin typeface="Calibri Light" panose="020F0302020204030204" pitchFamily="34" charset="0"/>
              <a:cs typeface="Calibri Light" panose="020F0302020204030204" pitchFamily="34" charset="0"/>
            </a:endParaRPr>
          </a:p>
        </p:txBody>
      </p:sp>
      <p:sp>
        <p:nvSpPr>
          <p:cNvPr id="5"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rgbClr val="0070C0"/>
                </a:solidFill>
              </a:rPr>
              <a:t>BTVN Buổi 2</a:t>
            </a:r>
            <a:endParaRPr lang="en-US" sz="4000" dirty="0">
              <a:solidFill>
                <a:srgbClr val="0070C0"/>
              </a:solidFill>
            </a:endParaRPr>
          </a:p>
        </p:txBody>
      </p:sp>
      <p:pic>
        <p:nvPicPr>
          <p:cNvPr id="2" name="Picture 1"/>
          <p:cNvPicPr>
            <a:picLocks noChangeAspect="1"/>
          </p:cNvPicPr>
          <p:nvPr/>
        </p:nvPicPr>
        <p:blipFill>
          <a:blip r:embed="rId2"/>
          <a:stretch>
            <a:fillRect/>
          </a:stretch>
        </p:blipFill>
        <p:spPr>
          <a:xfrm>
            <a:off x="838200" y="2650084"/>
            <a:ext cx="5921826" cy="3313154"/>
          </a:xfrm>
          <a:prstGeom prst="rect">
            <a:avLst/>
          </a:prstGeom>
        </p:spPr>
      </p:pic>
    </p:spTree>
    <p:extLst>
      <p:ext uri="{BB962C8B-B14F-4D97-AF65-F5344CB8AC3E}">
        <p14:creationId xmlns:p14="http://schemas.microsoft.com/office/powerpoint/2010/main" val="57788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68858-3920-23F0-F2B9-5AA20E7C8AF6}"/>
              </a:ext>
            </a:extLst>
          </p:cNvPr>
          <p:cNvSpPr>
            <a:spLocks noGrp="1"/>
          </p:cNvSpPr>
          <p:nvPr>
            <p:ph idx="1"/>
          </p:nvPr>
        </p:nvSpPr>
        <p:spPr/>
        <p:txBody>
          <a:bodyPr>
            <a:noAutofit/>
          </a:bodyPr>
          <a:lstStyle/>
          <a:p>
            <a:pPr marL="0" indent="0">
              <a:buNone/>
            </a:pPr>
            <a:r>
              <a:rPr lang="en-US" sz="2200" b="1">
                <a:solidFill>
                  <a:srgbClr val="0070C0"/>
                </a:solidFill>
                <a:latin typeface="Calibri Light" panose="020F0302020204030204" pitchFamily="34" charset="0"/>
                <a:cs typeface="Calibri Light" panose="020F0302020204030204" pitchFamily="34" charset="0"/>
              </a:rPr>
              <a:t>3</a:t>
            </a:r>
            <a:r>
              <a:rPr lang="en-US" sz="2200" b="1" smtClean="0">
                <a:solidFill>
                  <a:srgbClr val="0070C0"/>
                </a:solidFill>
                <a:latin typeface="Calibri Light" panose="020F0302020204030204" pitchFamily="34" charset="0"/>
                <a:cs typeface="Calibri Light" panose="020F0302020204030204" pitchFamily="34" charset="0"/>
              </a:rPr>
              <a:t>. Datediff</a:t>
            </a:r>
          </a:p>
          <a:p>
            <a:pPr marL="0" indent="0">
              <a:buNone/>
            </a:pPr>
            <a:r>
              <a:rPr lang="en-US" sz="2200">
                <a:latin typeface="Calibri Light" panose="020F0302020204030204" pitchFamily="34" charset="0"/>
                <a:cs typeface="Calibri Light" panose="020F0302020204030204" pitchFamily="34" charset="0"/>
              </a:rPr>
              <a:t>a</a:t>
            </a:r>
            <a:r>
              <a:rPr lang="en-US" sz="2200" smtClean="0">
                <a:latin typeface="Calibri Light" panose="020F0302020204030204" pitchFamily="34" charset="0"/>
                <a:cs typeface="Calibri Light" panose="020F0302020204030204" pitchFamily="34" charset="0"/>
              </a:rPr>
              <a:t>. Viết câu lệnh tạo dữ liệu như sau</a:t>
            </a:r>
            <a:endParaRPr lang="en-US" sz="2200" dirty="0">
              <a:latin typeface="Calibri Light" panose="020F0302020204030204" pitchFamily="34" charset="0"/>
              <a:cs typeface="Calibri Light" panose="020F0302020204030204" pitchFamily="34" charset="0"/>
            </a:endParaRPr>
          </a:p>
        </p:txBody>
      </p:sp>
      <p:sp>
        <p:nvSpPr>
          <p:cNvPr id="5"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rgbClr val="0070C0"/>
                </a:solidFill>
              </a:rPr>
              <a:t>BTVN Buổi 2</a:t>
            </a:r>
            <a:endParaRPr lang="en-US" sz="4000" dirty="0">
              <a:solidFill>
                <a:srgbClr val="0070C0"/>
              </a:solidFill>
            </a:endParaRPr>
          </a:p>
        </p:txBody>
      </p:sp>
      <p:pic>
        <p:nvPicPr>
          <p:cNvPr id="4" name="Picture 3"/>
          <p:cNvPicPr>
            <a:picLocks noChangeAspect="1"/>
          </p:cNvPicPr>
          <p:nvPr/>
        </p:nvPicPr>
        <p:blipFill>
          <a:blip r:embed="rId2"/>
          <a:stretch>
            <a:fillRect/>
          </a:stretch>
        </p:blipFill>
        <p:spPr>
          <a:xfrm>
            <a:off x="838199" y="2826612"/>
            <a:ext cx="5238863" cy="2563994"/>
          </a:xfrm>
          <a:prstGeom prst="rect">
            <a:avLst/>
          </a:prstGeom>
        </p:spPr>
      </p:pic>
    </p:spTree>
    <p:extLst>
      <p:ext uri="{BB962C8B-B14F-4D97-AF65-F5344CB8AC3E}">
        <p14:creationId xmlns:p14="http://schemas.microsoft.com/office/powerpoint/2010/main" val="256436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68858-3920-23F0-F2B9-5AA20E7C8AF6}"/>
              </a:ext>
            </a:extLst>
          </p:cNvPr>
          <p:cNvSpPr>
            <a:spLocks noGrp="1"/>
          </p:cNvSpPr>
          <p:nvPr>
            <p:ph idx="1"/>
          </p:nvPr>
        </p:nvSpPr>
        <p:spPr/>
        <p:txBody>
          <a:bodyPr>
            <a:noAutofit/>
          </a:bodyPr>
          <a:lstStyle/>
          <a:p>
            <a:pPr marL="0" indent="0">
              <a:buNone/>
            </a:pPr>
            <a:r>
              <a:rPr lang="en-US" sz="2200" smtClean="0">
                <a:latin typeface="Calibri Light" panose="020F0302020204030204" pitchFamily="34" charset="0"/>
                <a:cs typeface="Calibri Light" panose="020F0302020204030204" pitchFamily="34" charset="0"/>
              </a:rPr>
              <a:t>b. Viết câu lệnh lấy ra số ngày tính từ ngày sinh nhật đến ngày hôm nay</a:t>
            </a:r>
            <a:endParaRPr lang="en-US" sz="2200" dirty="0">
              <a:latin typeface="Calibri Light" panose="020F0302020204030204" pitchFamily="34" charset="0"/>
              <a:cs typeface="Calibri Light" panose="020F0302020204030204" pitchFamily="34" charset="0"/>
            </a:endParaRPr>
          </a:p>
        </p:txBody>
      </p:sp>
      <p:sp>
        <p:nvSpPr>
          <p:cNvPr id="5" name="Title 1">
            <a:extLst>
              <a:ext uri="{FF2B5EF4-FFF2-40B4-BE49-F238E27FC236}">
                <a16:creationId xmlns:a16="http://schemas.microsoft.com/office/drawing/2014/main" id="{B34E5C37-E3F2-C97C-3EF7-B5249C3EF072}"/>
              </a:ext>
            </a:extLst>
          </p:cNvPr>
          <p:cNvSpPr txBox="1">
            <a:spLocks/>
          </p:cNvSpPr>
          <p:nvPr/>
        </p:nvSpPr>
        <p:spPr>
          <a:xfrm>
            <a:off x="838200" y="365125"/>
            <a:ext cx="10515600" cy="854075"/>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smtClean="0">
                <a:solidFill>
                  <a:srgbClr val="0070C0"/>
                </a:solidFill>
              </a:rPr>
              <a:t>BTVN Buổi 2</a:t>
            </a:r>
            <a:endParaRPr lang="en-US" sz="4000" dirty="0">
              <a:solidFill>
                <a:srgbClr val="0070C0"/>
              </a:solidFill>
            </a:endParaRPr>
          </a:p>
        </p:txBody>
      </p:sp>
    </p:spTree>
    <p:extLst>
      <p:ext uri="{BB962C8B-B14F-4D97-AF65-F5344CB8AC3E}">
        <p14:creationId xmlns:p14="http://schemas.microsoft.com/office/powerpoint/2010/main" val="15690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TotalTime>
  <Words>148</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c:title>
  <dc:creator>chu đạt</dc:creator>
  <cp:lastModifiedBy>HP</cp:lastModifiedBy>
  <cp:revision>82</cp:revision>
  <dcterms:created xsi:type="dcterms:W3CDTF">2022-09-06T02:51:15Z</dcterms:created>
  <dcterms:modified xsi:type="dcterms:W3CDTF">2022-11-23T02:19:32Z</dcterms:modified>
</cp:coreProperties>
</file>