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3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13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3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492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8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5536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82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1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41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48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0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54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18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15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103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5224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BECA-6E60-4D03-9135-D8DC63F6E2AD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83F7C8-0BB9-4795-8681-812F285E37C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66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2B6B-6487-DEBD-0EC3-8D6AE4F3E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VHNGROUP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EA433-960C-EA3C-4395-91355AC7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Integramos Seguridad y Tecnologia </a:t>
            </a:r>
          </a:p>
          <a:p>
            <a:r>
              <a:t> Plan Gerencia</a:t>
            </a:r>
          </a:p>
        </p:txBody>
      </p:sp>
    </p:spTree>
    <p:extLst>
      <p:ext uri="{BB962C8B-B14F-4D97-AF65-F5344CB8AC3E}">
        <p14:creationId xmlns:p14="http://schemas.microsoft.com/office/powerpoint/2010/main" val="38293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82B-0BB8-B920-F86B-B4016A16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Presentación de Producto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02D6-8E77-C613-6038-8BD26992D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8473"/>
            <a:ext cx="8596668" cy="5375563"/>
          </a:xfrm>
        </p:spPr>
        <p:txBody>
          <a:bodyPr/>
          <a:lstStyle/>
          <a:p>
            <a:r>
              <a:t>Demo de texto para Presentation, gerencial</a:t>
            </a:r>
          </a:p>
        </p:txBody>
      </p:sp>
      <p:pic>
        <p:nvPicPr>
          <p:cNvPr id="6" name="Picture 5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56" y="2119745"/>
            <a:ext cx="3490616" cy="4544291"/>
          </a:xfrm>
          <a:prstGeom prst="rect">
            <a:avLst/>
          </a:prstGeom>
        </p:spPr>
      </p:pic>
      <p:pic>
        <p:nvPicPr>
          <p:cNvPr id="7" name="Picture 6" descr="imag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20" y="2119745"/>
            <a:ext cx="3490616" cy="454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62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%TITLE%</vt:lpstr>
      <vt:lpstr>%TITULO1%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Noguera</dc:creator>
  <cp:lastModifiedBy>Victor Noguera</cp:lastModifiedBy>
  <cp:revision>3</cp:revision>
  <dcterms:created xsi:type="dcterms:W3CDTF">2024-08-16T04:06:19Z</dcterms:created>
  <dcterms:modified xsi:type="dcterms:W3CDTF">2024-08-16T04:27:37Z</dcterms:modified>
</cp:coreProperties>
</file>