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83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130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032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2492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4385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5536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6821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1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741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748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404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854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318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115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103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652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966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2B6B-6487-DEBD-0EC3-8D6AE4F3E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%TITLE%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EA433-960C-EA3C-4395-91355AC74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%subtitulo%</a:t>
            </a:r>
          </a:p>
        </p:txBody>
      </p:sp>
    </p:spTree>
    <p:extLst>
      <p:ext uri="{BB962C8B-B14F-4D97-AF65-F5344CB8AC3E}">
        <p14:creationId xmlns:p14="http://schemas.microsoft.com/office/powerpoint/2010/main" val="382938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182B-0BB8-B920-F86B-B4016A16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%TITULO1%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02D6-8E77-C613-6038-8BD26992D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8473"/>
            <a:ext cx="8596668" cy="5375563"/>
          </a:xfrm>
        </p:spPr>
        <p:txBody>
          <a:bodyPr/>
          <a:lstStyle/>
          <a:p>
            <a:r>
              <a:rPr lang="es-CO" dirty="0"/>
              <a:t>%</a:t>
            </a:r>
            <a:r>
              <a:rPr lang="es-CO" dirty="0" err="1"/>
              <a:t>texto_Interno</a:t>
            </a:r>
            <a:r>
              <a:rPr lang="es-CO" dirty="0"/>
              <a:t>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64D855-CEF5-44F8-6CD9-F2558AA2939A}"/>
              </a:ext>
            </a:extLst>
          </p:cNvPr>
          <p:cNvSpPr/>
          <p:nvPr/>
        </p:nvSpPr>
        <p:spPr>
          <a:xfrm>
            <a:off x="845856" y="2119745"/>
            <a:ext cx="3490616" cy="4544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IMG1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CDE4DD-D790-26E9-0ED5-E8EDFBC94918}"/>
              </a:ext>
            </a:extLst>
          </p:cNvPr>
          <p:cNvSpPr/>
          <p:nvPr/>
        </p:nvSpPr>
        <p:spPr>
          <a:xfrm>
            <a:off x="5611820" y="2119745"/>
            <a:ext cx="3490616" cy="4544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IMG2</a:t>
            </a:r>
          </a:p>
        </p:txBody>
      </p:sp>
    </p:spTree>
    <p:extLst>
      <p:ext uri="{BB962C8B-B14F-4D97-AF65-F5344CB8AC3E}">
        <p14:creationId xmlns:p14="http://schemas.microsoft.com/office/powerpoint/2010/main" val="33238626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16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%TITLE%</vt:lpstr>
      <vt:lpstr>%TITULO1%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Noguera</dc:creator>
  <cp:lastModifiedBy>Victor Noguera</cp:lastModifiedBy>
  <cp:revision>3</cp:revision>
  <dcterms:created xsi:type="dcterms:W3CDTF">2024-08-16T04:06:19Z</dcterms:created>
  <dcterms:modified xsi:type="dcterms:W3CDTF">2024-08-16T04:27:37Z</dcterms:modified>
</cp:coreProperties>
</file>