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7" r:id="rId10"/>
    <p:sldId id="269" r:id="rId11"/>
    <p:sldId id="270" r:id="rId12"/>
    <p:sldId id="264" r:id="rId13"/>
    <p:sldId id="271" r:id="rId14"/>
    <p:sldId id="272" r:id="rId15"/>
    <p:sldId id="275" r:id="rId16"/>
    <p:sldId id="273" r:id="rId17"/>
    <p:sldId id="274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pd (password is ipd)" initials="i(ii" lastIdx="1" clrIdx="0">
    <p:extLst>
      <p:ext uri="{19B8F6BF-5375-455C-9EA6-DF929625EA0E}">
        <p15:presenceInfo xmlns:p15="http://schemas.microsoft.com/office/powerpoint/2012/main" userId="ipd (password is ipd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3BFD-964C-4F89-A004-0176D7142A9B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AB3D-9A1D-4B4C-A93F-43F7D143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9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3BFD-964C-4F89-A004-0176D7142A9B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AB3D-9A1D-4B4C-A93F-43F7D143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5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F2B3BFD-964C-4F89-A004-0176D7142A9B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957AB3D-9A1D-4B4C-A93F-43F7D143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3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3BFD-964C-4F89-A004-0176D7142A9B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AB3D-9A1D-4B4C-A93F-43F7D143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8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2B3BFD-964C-4F89-A004-0176D7142A9B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57AB3D-9A1D-4B4C-A93F-43F7D143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90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3BFD-964C-4F89-A004-0176D7142A9B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AB3D-9A1D-4B4C-A93F-43F7D143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2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3BFD-964C-4F89-A004-0176D7142A9B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AB3D-9A1D-4B4C-A93F-43F7D143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3BFD-964C-4F89-A004-0176D7142A9B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AB3D-9A1D-4B4C-A93F-43F7D143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4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3BFD-964C-4F89-A004-0176D7142A9B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AB3D-9A1D-4B4C-A93F-43F7D143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9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3BFD-964C-4F89-A004-0176D7142A9B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AB3D-9A1D-4B4C-A93F-43F7D143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3BFD-964C-4F89-A004-0176D7142A9B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AB3D-9A1D-4B4C-A93F-43F7D143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3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F2B3BFD-964C-4F89-A004-0176D7142A9B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957AB3D-9A1D-4B4C-A93F-43F7D143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59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CRM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John  Abbott  IPD8  “</a:t>
            </a:r>
            <a:r>
              <a:rPr lang="en-US" sz="2400" dirty="0" err="1" smtClean="0"/>
              <a:t>DotNet</a:t>
            </a:r>
            <a:r>
              <a:rPr lang="en-US" sz="2400" dirty="0" smtClean="0"/>
              <a:t>”  course  group  project </a:t>
            </a:r>
          </a:p>
          <a:p>
            <a:endParaRPr lang="en-US" sz="2400" dirty="0"/>
          </a:p>
          <a:p>
            <a:r>
              <a:rPr lang="en-US" sz="2400" dirty="0" err="1" smtClean="0"/>
              <a:t>Nazar</a:t>
            </a:r>
            <a:r>
              <a:rPr lang="en-US" sz="2400" dirty="0" smtClean="0"/>
              <a:t>  </a:t>
            </a:r>
            <a:r>
              <a:rPr lang="en-US" sz="2400" dirty="0" err="1" smtClean="0"/>
              <a:t>Holyanskyy</a:t>
            </a:r>
            <a:r>
              <a:rPr lang="en-US" sz="2400" dirty="0" smtClean="0"/>
              <a:t>  &amp;  </a:t>
            </a:r>
            <a:r>
              <a:rPr lang="en-US" sz="2400" dirty="0" err="1" smtClean="0"/>
              <a:t>Valeriy</a:t>
            </a:r>
            <a:r>
              <a:rPr lang="en-US" sz="2400" dirty="0" smtClean="0"/>
              <a:t>  </a:t>
            </a:r>
            <a:r>
              <a:rPr lang="en-US" sz="2400" dirty="0" err="1" smtClean="0"/>
              <a:t>Hohin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637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379138" y="0"/>
            <a:ext cx="399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CHALLENGES AND SOLUTIONS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5328" y="305775"/>
            <a:ext cx="11586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Challenge – Data Binding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708454" y="1639337"/>
            <a:ext cx="100748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/>
              <a:t>Proper Database Structure and  Tables link (PK and FK)</a:t>
            </a:r>
          </a:p>
          <a:p>
            <a:endParaRPr lang="en-US" sz="2800" dirty="0"/>
          </a:p>
          <a:p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Method call and SQL query</a:t>
            </a:r>
          </a:p>
          <a:p>
            <a:endParaRPr lang="en-US" sz="2800" dirty="0" smtClean="0"/>
          </a:p>
          <a:p>
            <a:r>
              <a:rPr lang="en-US" sz="2800" dirty="0" smtClean="0"/>
              <a:t> 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Fetching/modifying data from database and reflecting them in WPF in correct fields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171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379140" y="0"/>
            <a:ext cx="399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CHALLENGES AND SOLUTIONS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5328" y="305775"/>
            <a:ext cx="11586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Challenge – Different Controls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8184995" y="1182030"/>
            <a:ext cx="381371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Data Grid view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Toolbar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Tab </a:t>
            </a:r>
            <a:r>
              <a:rPr lang="en-US" sz="2800" dirty="0" smtClean="0"/>
              <a:t>Control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Status </a:t>
            </a:r>
            <a:r>
              <a:rPr lang="en-US" sz="2800" dirty="0" smtClean="0"/>
              <a:t>Bar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Grid </a:t>
            </a:r>
            <a:r>
              <a:rPr lang="en-US" sz="2800" dirty="0" smtClean="0"/>
              <a:t>Splitter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Tooltips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28" y="1182030"/>
            <a:ext cx="7939667" cy="545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4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4528" y="638491"/>
            <a:ext cx="5748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GitHub use – Industry requirement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81539" y="1584835"/>
            <a:ext cx="5445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Scrum/Agile – Management tool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81723" y="2531179"/>
            <a:ext cx="5285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Resolving merge conflicts in </a:t>
            </a:r>
            <a:r>
              <a:rPr lang="en-US" sz="2800" dirty="0" err="1" smtClean="0"/>
              <a:t>Git</a:t>
            </a:r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623563" y="3477523"/>
            <a:ext cx="10529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WPF Resources – (images, styles, triggers for buttons, </a:t>
            </a:r>
            <a:r>
              <a:rPr lang="en-US" sz="2800" dirty="0" err="1" smtClean="0"/>
              <a:t>datagrid</a:t>
            </a:r>
            <a:r>
              <a:rPr lang="en-US" sz="2800" dirty="0" smtClean="0"/>
              <a:t> list)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83672" y="4423867"/>
            <a:ext cx="2476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 smtClean="0"/>
              <a:t> Data Binding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847492" y="0"/>
            <a:ext cx="399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83672" y="5216246"/>
            <a:ext cx="2308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 smtClean="0"/>
              <a:t> Unit Testing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19177" y="6008625"/>
            <a:ext cx="3005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 smtClean="0"/>
              <a:t> Intro to Libraries</a:t>
            </a:r>
          </a:p>
        </p:txBody>
      </p:sp>
    </p:spTree>
    <p:extLst>
      <p:ext uri="{BB962C8B-B14F-4D97-AF65-F5344CB8AC3E}">
        <p14:creationId xmlns:p14="http://schemas.microsoft.com/office/powerpoint/2010/main" val="35306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959010" y="-11151"/>
            <a:ext cx="399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5327" y="305775"/>
            <a:ext cx="11764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Code-Behind to Enter CRM System by Password Check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52" y="4443049"/>
            <a:ext cx="5619750" cy="1133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95710" y="1548267"/>
            <a:ext cx="7954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…</a:t>
            </a:r>
            <a:endParaRPr lang="en-US" sz="6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403" y="1144222"/>
            <a:ext cx="3790950" cy="914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29159" y="3443485"/>
            <a:ext cx="7954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…</a:t>
            </a:r>
            <a:endParaRPr lang="en-US" sz="6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52" y="2530477"/>
            <a:ext cx="5114925" cy="1457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0236" y="6122759"/>
            <a:ext cx="4248150" cy="5048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03143" y="5145906"/>
            <a:ext cx="7954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…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4590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947851" y="0"/>
            <a:ext cx="399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5327" y="431610"/>
            <a:ext cx="11764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XAML code to WPF Resources (image, style, trigger)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895710" y="2317704"/>
            <a:ext cx="7954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…</a:t>
            </a:r>
            <a:endParaRPr lang="en-US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28" y="2210331"/>
            <a:ext cx="10334625" cy="4857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28" y="3333367"/>
            <a:ext cx="50673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3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0346" y="873890"/>
            <a:ext cx="7081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Touched MINDSCAPE – free WPF Controls Library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70161" y="-11151"/>
            <a:ext cx="399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WHAT WE LEARNED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73" y="358181"/>
            <a:ext cx="2168703" cy="64369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63799" y="2499413"/>
            <a:ext cx="7047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Tried (</a:t>
            </a:r>
            <a:r>
              <a:rPr lang="en-US" sz="3200" dirty="0" err="1" smtClean="0"/>
              <a:t>Schedular</a:t>
            </a:r>
            <a:r>
              <a:rPr lang="en-US" sz="3200" dirty="0" smtClean="0"/>
              <a:t>, </a:t>
            </a:r>
            <a:r>
              <a:rPr lang="en-US" sz="3200" dirty="0" err="1" smtClean="0"/>
              <a:t>MonthCalendar</a:t>
            </a:r>
            <a:r>
              <a:rPr lang="en-US" sz="3200" dirty="0" smtClean="0"/>
              <a:t>), but did not implement in the project because it’s a trial version</a:t>
            </a:r>
          </a:p>
        </p:txBody>
      </p:sp>
    </p:spTree>
    <p:extLst>
      <p:ext uri="{BB962C8B-B14F-4D97-AF65-F5344CB8AC3E}">
        <p14:creationId xmlns:p14="http://schemas.microsoft.com/office/powerpoint/2010/main" val="272988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0594" y="148015"/>
            <a:ext cx="3212757" cy="77968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CRM </a:t>
            </a:r>
            <a:r>
              <a:rPr lang="en-US" b="1" dirty="0"/>
              <a:t>System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08292" y="829462"/>
            <a:ext cx="2865863" cy="779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FUTURE WORK</a:t>
            </a:r>
            <a:endParaRPr lang="en-US" sz="32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755989" y="2013829"/>
            <a:ext cx="4754880" cy="743094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Add Analysis Section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819181" y="3526666"/>
            <a:ext cx="9618360" cy="743094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Develop advanced user-friendly GUI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826618" y="5072974"/>
            <a:ext cx="6997824" cy="743094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Develop graphical Scheduler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2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0594" y="148015"/>
            <a:ext cx="3212757" cy="77968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CRM </a:t>
            </a:r>
            <a:r>
              <a:rPr lang="en-US" b="1" dirty="0"/>
              <a:t>System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08292" y="829462"/>
            <a:ext cx="2865863" cy="779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/>
              <a:t>SUMMARY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682092" y="4144942"/>
            <a:ext cx="4754880" cy="743094"/>
          </a:xfrm>
        </p:spPr>
        <p:txBody>
          <a:bodyPr>
            <a:normAutofit fontScale="25000" lnSpcReduction="20000"/>
          </a:bodyPr>
          <a:lstStyle/>
          <a:p>
            <a:endParaRPr lang="en-US" sz="11200" dirty="0" smtClean="0"/>
          </a:p>
          <a:p>
            <a:r>
              <a:rPr lang="en-US" sz="11200" dirty="0" smtClean="0"/>
              <a:t>What was DONE: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1200" dirty="0" smtClean="0"/>
              <a:t>CRM application plus test cases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1200" dirty="0" smtClean="0"/>
              <a:t>Team project with active interaction using industry tools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1200" dirty="0" smtClean="0"/>
              <a:t>Lots of Googling</a:t>
            </a:r>
          </a:p>
          <a:p>
            <a:endParaRPr lang="en-US" sz="11200" dirty="0" smtClean="0"/>
          </a:p>
          <a:p>
            <a:endParaRPr lang="en-US" sz="11200" dirty="0" smtClean="0"/>
          </a:p>
          <a:p>
            <a:r>
              <a:rPr lang="en-US" sz="11200" dirty="0" smtClean="0"/>
              <a:t>WHAT </a:t>
            </a:r>
            <a:r>
              <a:rPr lang="en-US" sz="11200" dirty="0"/>
              <a:t>TO DO NEXT??? </a:t>
            </a:r>
            <a:endParaRPr lang="en-US" sz="112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112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2728940"/>
            <a:ext cx="4754880" cy="743094"/>
          </a:xfrm>
        </p:spPr>
        <p:txBody>
          <a:bodyPr>
            <a:noAutofit/>
          </a:bodyPr>
          <a:lstStyle/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With what RESULT:</a:t>
            </a: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 smtClean="0"/>
              <a:t>Practical knowledge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 smtClean="0"/>
              <a:t>Valuable experience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8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 smtClean="0"/>
              <a:t>Project done</a:t>
            </a: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8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822560" y="574622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/>
              <a:t>KEEP LEARNING AND DIGGING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12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680" y="958588"/>
            <a:ext cx="6207277" cy="460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378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0594" y="148015"/>
            <a:ext cx="3212757" cy="77968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CRM </a:t>
            </a:r>
            <a:r>
              <a:rPr lang="en-US" b="1" dirty="0"/>
              <a:t>System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10" y="1900750"/>
            <a:ext cx="3472084" cy="743094"/>
          </a:xfrm>
        </p:spPr>
        <p:txBody>
          <a:bodyPr/>
          <a:lstStyle/>
          <a:p>
            <a:r>
              <a:rPr lang="en-US" dirty="0" smtClean="0"/>
              <a:t>To save information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62" y="3061770"/>
            <a:ext cx="2743199" cy="2743199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3634" y="1900750"/>
            <a:ext cx="3848091" cy="743094"/>
          </a:xfrm>
        </p:spPr>
        <p:txBody>
          <a:bodyPr/>
          <a:lstStyle/>
          <a:p>
            <a:r>
              <a:rPr lang="en-US" dirty="0" smtClean="0"/>
              <a:t>To avoid duplication of data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048" y="3061770"/>
            <a:ext cx="3079556" cy="2729948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58511" y="829462"/>
            <a:ext cx="11533214" cy="779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the purpose of the implementation is data centralization</a:t>
            </a:r>
            <a:endParaRPr lang="en-US" sz="3200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180048" y="1975796"/>
            <a:ext cx="3001337" cy="743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 analyze data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9243" y="2991275"/>
            <a:ext cx="2646942" cy="280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5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1516566" y="1695389"/>
            <a:ext cx="8352264" cy="47058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966" y="591012"/>
            <a:ext cx="117199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Application schema is a two-levels user application which allows to manage </a:t>
            </a:r>
            <a:r>
              <a:rPr lang="en-US" sz="2800" u="sng" dirty="0" smtClean="0"/>
              <a:t>same</a:t>
            </a:r>
            <a:r>
              <a:rPr lang="en-US" sz="2800" dirty="0" smtClean="0"/>
              <a:t> data with different types of access   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-111502" y="0"/>
            <a:ext cx="1907973" cy="37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7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22664" y="0"/>
            <a:ext cx="2498988" cy="37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SOLUTION OVERVIEW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15" y="1232442"/>
            <a:ext cx="5656595" cy="49230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09025" y="482626"/>
            <a:ext cx="6658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Multi-user </a:t>
            </a:r>
            <a:r>
              <a:rPr lang="en-US" sz="4000" dirty="0"/>
              <a:t>L</a:t>
            </a:r>
            <a:r>
              <a:rPr lang="en-US" sz="4000" dirty="0" smtClean="0"/>
              <a:t>ogin Main Window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722076" y="2914486"/>
            <a:ext cx="50288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Different access rights (Add/Modify buttons, views)  depending on seniority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653450" y="1496058"/>
            <a:ext cx="50288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Password and Name checks, if both match – log in  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729499" y="4739170"/>
            <a:ext cx="5028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Focus, Tab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505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22664" y="0"/>
            <a:ext cx="2498988" cy="37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SOLUTION OVERVIEW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97874" y="189570"/>
            <a:ext cx="4369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Task Manager Form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1090151"/>
            <a:ext cx="7354131" cy="53772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86770" y="1118865"/>
            <a:ext cx="37240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Individual and Manager </a:t>
            </a:r>
          </a:p>
          <a:p>
            <a:r>
              <a:rPr lang="en-US" sz="2800" dirty="0" smtClean="0"/>
              <a:t>Tasks View: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746513" y="2132423"/>
            <a:ext cx="39475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Current personal task (for Employee)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All personal task (</a:t>
            </a:r>
            <a:r>
              <a:rPr lang="en-US" dirty="0"/>
              <a:t>for Employee</a:t>
            </a:r>
            <a:r>
              <a:rPr lang="en-US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All tasks (available to Manager only)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46513" y="4370311"/>
            <a:ext cx="42412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Double-click on task and </a:t>
            </a:r>
          </a:p>
          <a:p>
            <a:r>
              <a:rPr lang="en-US" sz="2800" dirty="0" smtClean="0"/>
              <a:t>Task Info window show-ups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013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22664" y="0"/>
            <a:ext cx="2498988" cy="37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SOLUTION OVERVIEW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97874" y="189570"/>
            <a:ext cx="6539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Contact Info (Opportunity list)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8006572" y="1628175"/>
            <a:ext cx="39475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Filtering info by Client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Filtering info by Employee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All contacts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30" y="897456"/>
            <a:ext cx="7588521" cy="57237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82073" y="1015073"/>
            <a:ext cx="2908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Contacts selection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006572" y="4240187"/>
            <a:ext cx="5083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 Grid view, Tab button</a:t>
            </a:r>
          </a:p>
          <a:p>
            <a:r>
              <a:rPr lang="en-US" sz="2800" dirty="0" smtClean="0"/>
              <a:t> move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788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22664" y="0"/>
            <a:ext cx="2498988" cy="37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SOLUTION OVERVIEW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97874" y="189570"/>
            <a:ext cx="3249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Employee Info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8171935" y="4679685"/>
            <a:ext cx="3785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Update and Delete (Manager’s tool only)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65" y="897456"/>
            <a:ext cx="7628119" cy="54877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71935" y="897456"/>
            <a:ext cx="37852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Combo Boxes with uploaded data from Database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1935" y="2870431"/>
            <a:ext cx="3888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Read-only fields for Employee</a:t>
            </a:r>
          </a:p>
        </p:txBody>
      </p:sp>
    </p:spTree>
    <p:extLst>
      <p:ext uri="{BB962C8B-B14F-4D97-AF65-F5344CB8AC3E}">
        <p14:creationId xmlns:p14="http://schemas.microsoft.com/office/powerpoint/2010/main" val="47095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22664" y="0"/>
            <a:ext cx="2498988" cy="37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SOLUTION OVERVIEW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1708" y="189570"/>
            <a:ext cx="9343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Add Items (Task, Contact, Client, etc</a:t>
            </a:r>
            <a:r>
              <a:rPr lang="en-US" sz="4000" dirty="0"/>
              <a:t>.</a:t>
            </a:r>
            <a:r>
              <a:rPr lang="en-US" sz="4000" dirty="0" smtClean="0"/>
              <a:t>) Form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8427312" y="1190268"/>
            <a:ext cx="3575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Addition with Validation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67" y="930088"/>
            <a:ext cx="7989480" cy="55530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89094" y="2718390"/>
            <a:ext cx="3575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Storing input data in Database</a:t>
            </a:r>
          </a:p>
        </p:txBody>
      </p:sp>
    </p:spTree>
    <p:extLst>
      <p:ext uri="{BB962C8B-B14F-4D97-AF65-F5344CB8AC3E}">
        <p14:creationId xmlns:p14="http://schemas.microsoft.com/office/powerpoint/2010/main" val="106798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33815" y="-11151"/>
            <a:ext cx="351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CHALLENGES AND SOLUTIONS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5328" y="305775"/>
            <a:ext cx="11586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Challenge – Multiple Windows 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8270487" y="1111636"/>
            <a:ext cx="3813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Splash Window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0487" y="2071379"/>
            <a:ext cx="38137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Multiple Independent Windows with ability to switch between them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28" y="1013661"/>
            <a:ext cx="7939667" cy="559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7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551</TotalTime>
  <Words>431</Words>
  <Application>Microsoft Office PowerPoint</Application>
  <PresentationFormat>Широкоэкранный</PresentationFormat>
  <Paragraphs>117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1" baseType="lpstr">
      <vt:lpstr>Corbel</vt:lpstr>
      <vt:lpstr>Wingdings</vt:lpstr>
      <vt:lpstr>Banded</vt:lpstr>
      <vt:lpstr>CRM System</vt:lpstr>
      <vt:lpstr>CRM System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CRM System </vt:lpstr>
      <vt:lpstr>CRM System 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 System</dc:title>
  <dc:creator>ipd (password is ipd)</dc:creator>
  <cp:lastModifiedBy>valeriy</cp:lastModifiedBy>
  <cp:revision>51</cp:revision>
  <dcterms:created xsi:type="dcterms:W3CDTF">2016-09-15T13:29:56Z</dcterms:created>
  <dcterms:modified xsi:type="dcterms:W3CDTF">2016-09-15T23:40:44Z</dcterms:modified>
</cp:coreProperties>
</file>