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2" r:id="rId3"/>
    <p:sldId id="257" r:id="rId4"/>
    <p:sldId id="258" r:id="rId5"/>
    <p:sldId id="284" r:id="rId6"/>
    <p:sldId id="260" r:id="rId7"/>
    <p:sldId id="262" r:id="rId8"/>
    <p:sldId id="280" r:id="rId9"/>
    <p:sldId id="263" r:id="rId10"/>
    <p:sldId id="285" r:id="rId11"/>
    <p:sldId id="267" r:id="rId12"/>
    <p:sldId id="269" r:id="rId13"/>
    <p:sldId id="278" r:id="rId14"/>
    <p:sldId id="271" r:id="rId15"/>
    <p:sldId id="264" r:id="rId16"/>
    <p:sldId id="273" r:id="rId17"/>
    <p:sldId id="274" r:id="rId18"/>
    <p:sldId id="286" r:id="rId19"/>
    <p:sldId id="28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A5D8214-890F-43B4-A6ED-57018A237D93}">
          <p14:sldIdLst>
            <p14:sldId id="283"/>
            <p14:sldId id="282"/>
            <p14:sldId id="257"/>
            <p14:sldId id="258"/>
            <p14:sldId id="284"/>
            <p14:sldId id="260"/>
          </p14:sldIdLst>
        </p14:section>
        <p14:section name="Раздел без заголовка" id="{8404CBC9-C78C-4C5C-8412-E29B98206FB3}">
          <p14:sldIdLst>
            <p14:sldId id="262"/>
            <p14:sldId id="280"/>
            <p14:sldId id="263"/>
            <p14:sldId id="285"/>
            <p14:sldId id="267"/>
            <p14:sldId id="269"/>
            <p14:sldId id="278"/>
            <p14:sldId id="271"/>
            <p14:sldId id="264"/>
            <p14:sldId id="273"/>
            <p14:sldId id="274"/>
            <p14:sldId id="286"/>
            <p14:sldId id="287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pd (password is ipd)" initials="i(ii" lastIdx="1" clrIdx="0">
    <p:extLst>
      <p:ext uri="{19B8F6BF-5375-455C-9EA6-DF929625EA0E}">
        <p15:presenceInfo xmlns:p15="http://schemas.microsoft.com/office/powerpoint/2012/main" userId="ipd (password is ipd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9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5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F2B3BFD-964C-4F89-A004-0176D7142A9B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2B3BFD-964C-4F89-A004-0176D7142A9B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0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F2B3BFD-964C-4F89-A004-0176D7142A9B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9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John  Abbott  IPD-8  “PHP”  course  </a:t>
            </a:r>
            <a:br>
              <a:rPr lang="en-US" dirty="0"/>
            </a:br>
            <a:r>
              <a:rPr lang="en-US" dirty="0"/>
              <a:t>group  project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Картинки по запросу php funny pi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663" y="2093495"/>
            <a:ext cx="7014411" cy="435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0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2665" y="0"/>
            <a:ext cx="34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CHALLENGES AND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5045" y="189570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Facebook 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98401" y="1017771"/>
            <a:ext cx="3962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Connect to Facebook API: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User/ FB user sessions (same user – </a:t>
            </a:r>
            <a:r>
              <a:rPr lang="en-US" sz="2000" dirty="0" err="1"/>
              <a:t>fbID</a:t>
            </a:r>
            <a:r>
              <a:rPr lang="en-US" sz="2000" dirty="0"/>
              <a:t> field in DB)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Call back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No data overlap in Users table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298401" y="3368777"/>
            <a:ext cx="3824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Storing data in Database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67202" y="4488678"/>
            <a:ext cx="3824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External API realization takes time (up to few days)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5" y="4421922"/>
            <a:ext cx="7876113" cy="2095457"/>
          </a:xfrm>
          <a:prstGeom prst="rect">
            <a:avLst/>
          </a:prstGeom>
        </p:spPr>
      </p:pic>
      <p:pic>
        <p:nvPicPr>
          <p:cNvPr id="10" name="Picture 2" descr="Картинки по запросу facebook api sche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6" y="897456"/>
            <a:ext cx="7876113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31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33815" y="-11151"/>
            <a:ext cx="351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CHALLENGES AND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928" y="4197794"/>
            <a:ext cx="375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PayPal 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734" y="3067946"/>
            <a:ext cx="11764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…</a:t>
            </a:r>
            <a:r>
              <a:rPr lang="ru-RU" sz="6000" dirty="0"/>
              <a:t>………………………………………………</a:t>
            </a:r>
            <a:endParaRPr lang="en-US" sz="6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98" y="5528812"/>
            <a:ext cx="4610100" cy="266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1" y="5552624"/>
            <a:ext cx="4733925" cy="219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9" y="584344"/>
            <a:ext cx="1908333" cy="23640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703" y="1585069"/>
            <a:ext cx="4634365" cy="707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18794" y="1606400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Login: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968" y="2542563"/>
            <a:ext cx="3848100" cy="838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5017" y="2661266"/>
            <a:ext cx="2405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Login_success</a:t>
            </a:r>
            <a:r>
              <a:rPr lang="en-US" sz="2800" dirty="0"/>
              <a:t>: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302" y="579442"/>
            <a:ext cx="2851050" cy="184191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5038" y="655654"/>
            <a:ext cx="3724275" cy="419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52902" y="575421"/>
            <a:ext cx="1572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api.php</a:t>
            </a:r>
            <a:r>
              <a:rPr lang="en-US" sz="2800" dirty="0"/>
              <a:t>:</a:t>
            </a:r>
          </a:p>
        </p:txBody>
      </p:sp>
      <p:sp>
        <p:nvSpPr>
          <p:cNvPr id="17" name="Стрелка вниз 16"/>
          <p:cNvSpPr/>
          <p:nvPr/>
        </p:nvSpPr>
        <p:spPr>
          <a:xfrm>
            <a:off x="6000053" y="1181541"/>
            <a:ext cx="319670" cy="426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6000053" y="2144913"/>
            <a:ext cx="333666" cy="51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4974878" y="741769"/>
            <a:ext cx="643916" cy="332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5697418" y="5486234"/>
            <a:ext cx="978408" cy="351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37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79138" y="0"/>
            <a:ext cx="39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CHALLENGES AND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328" y="305775"/>
            <a:ext cx="11586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Database Structure/ JS /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454" y="1639337"/>
            <a:ext cx="100237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Proper Database Structure and  Tables link </a:t>
            </a:r>
          </a:p>
          <a:p>
            <a:pPr algn="ctr"/>
            <a:r>
              <a:rPr lang="en-US" sz="2800" dirty="0"/>
              <a:t>(FK -&gt; Unique key -&gt; Relations view)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SQL queries  (JOINs, multiple fields/tables)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JQuery</a:t>
            </a:r>
            <a:r>
              <a:rPr lang="en-US" sz="2800" dirty="0"/>
              <a:t> function()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JSON/ AJAX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171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79138" y="0"/>
            <a:ext cx="39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CHALLENGES AND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328" y="305775"/>
            <a:ext cx="11586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Debugging/ </a:t>
            </a:r>
            <a:r>
              <a:rPr lang="en-US" sz="4000" dirty="0" err="1"/>
              <a:t>html.twig</a:t>
            </a:r>
            <a:r>
              <a:rPr lang="en-US" sz="4000" dirty="0"/>
              <a:t> / multiple URL’s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454" y="1639337"/>
            <a:ext cx="100237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Debug via log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When to put twig file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GET/POST/MAP (/URL: 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CRON SCHEDULAR CLEAN-UP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12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59010" y="-11151"/>
            <a:ext cx="39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WE LEARNED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701" y="123383"/>
            <a:ext cx="1176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Code-Behind to PayPal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3143" y="954822"/>
            <a:ext cx="795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5639" y="2200005"/>
            <a:ext cx="794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3142" y="3781474"/>
            <a:ext cx="795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634" y="831269"/>
            <a:ext cx="6770761" cy="59064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29" y="831269"/>
            <a:ext cx="3904038" cy="7204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29" y="1753917"/>
            <a:ext cx="3616342" cy="10604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29" y="3006855"/>
            <a:ext cx="4547367" cy="14232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650" y="4603049"/>
            <a:ext cx="4827856" cy="90986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650" y="5700014"/>
            <a:ext cx="4763498" cy="103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59181" y="4883422"/>
            <a:ext cx="795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590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9045" y="893632"/>
            <a:ext cx="6916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Served-side </a:t>
            </a:r>
            <a:r>
              <a:rPr lang="en-US" sz="2800" dirty="0">
                <a:sym typeface="Wingdings" panose="05000000000000000000" pitchFamily="2" charset="2"/>
              </a:rPr>
              <a:t>&lt;-----&gt; </a:t>
            </a:r>
            <a:r>
              <a:rPr lang="en-US" sz="2800" dirty="0"/>
              <a:t> Client-side Interaction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6403" y="1833604"/>
            <a:ext cx="6327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External API’s and it’s implementation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7781" y="2793329"/>
            <a:ext cx="954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Proper database structure – successful key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3864" y="3535711"/>
            <a:ext cx="34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/>
              <a:t>Jquery</a:t>
            </a:r>
            <a:r>
              <a:rPr lang="en-US" sz="2800" dirty="0"/>
              <a:t> /AJAX/ API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722" y="4462078"/>
            <a:ext cx="7052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 Working with Frameworks (Slim/</a:t>
            </a:r>
            <a:r>
              <a:rPr lang="en-US" sz="2800" dirty="0" err="1"/>
              <a:t>MeekroDB</a:t>
            </a:r>
            <a:r>
              <a:rPr lang="en-US" sz="28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847492" y="0"/>
            <a:ext cx="39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WE LEARNED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3614" y="5478936"/>
            <a:ext cx="7551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 Project setups (hosting server/ http connection)</a:t>
            </a:r>
          </a:p>
        </p:txBody>
      </p:sp>
    </p:spTree>
    <p:extLst>
      <p:ext uri="{BB962C8B-B14F-4D97-AF65-F5344CB8AC3E}">
        <p14:creationId xmlns:p14="http://schemas.microsoft.com/office/powerpoint/2010/main" val="353065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096" y="148015"/>
            <a:ext cx="10407316" cy="77968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Ticket Online Reservation Service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2060" y="820774"/>
            <a:ext cx="2865863" cy="77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FUTURE WORK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45168" y="2321980"/>
            <a:ext cx="10708106" cy="74309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IMPLEMENT bilingual option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45168" y="3536219"/>
            <a:ext cx="11502190" cy="838736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Administration</a:t>
            </a:r>
            <a:r>
              <a:rPr lang="en-US" sz="4000" dirty="0"/>
              <a:t>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45168" y="5072974"/>
            <a:ext cx="10359190" cy="74309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М</a:t>
            </a:r>
            <a:r>
              <a:rPr lang="en-US" sz="3200" dirty="0" err="1"/>
              <a:t>ultiple</a:t>
            </a:r>
            <a:r>
              <a:rPr lang="ru-RU" sz="4000" dirty="0"/>
              <a:t> </a:t>
            </a:r>
            <a:r>
              <a:rPr lang="en-US" sz="4000" dirty="0"/>
              <a:t>PayPal payments</a:t>
            </a:r>
          </a:p>
        </p:txBody>
      </p:sp>
    </p:spTree>
    <p:extLst>
      <p:ext uri="{BB962C8B-B14F-4D97-AF65-F5344CB8AC3E}">
        <p14:creationId xmlns:p14="http://schemas.microsoft.com/office/powerpoint/2010/main" val="22572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884" y="148015"/>
            <a:ext cx="10226842" cy="77968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Ticket Online Reservation Service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08292" y="829462"/>
            <a:ext cx="2865863" cy="77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82092" y="4144942"/>
            <a:ext cx="4754880" cy="743094"/>
          </a:xfrm>
        </p:spPr>
        <p:txBody>
          <a:bodyPr>
            <a:normAutofit fontScale="25000" lnSpcReduction="20000"/>
          </a:bodyPr>
          <a:lstStyle/>
          <a:p>
            <a:endParaRPr lang="en-US" sz="11200" dirty="0"/>
          </a:p>
          <a:p>
            <a:r>
              <a:rPr lang="en-US" sz="11200" dirty="0"/>
              <a:t>What was DONE:</a:t>
            </a:r>
          </a:p>
          <a:p>
            <a:endParaRPr lang="en-US" sz="11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200" b="0" dirty="0"/>
              <a:t>Group Project using server-and client-side scripts, MySQL, frameworks and API’s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200" b="0" dirty="0"/>
              <a:t>System setups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200" b="0" dirty="0"/>
              <a:t>Team collaboration and support, especially btw junior and senior dev</a:t>
            </a:r>
          </a:p>
          <a:p>
            <a:endParaRPr lang="en-US" sz="11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1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2728940"/>
            <a:ext cx="4754880" cy="743094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b="0" dirty="0"/>
          </a:p>
          <a:p>
            <a:r>
              <a:rPr lang="en-US" sz="2800" dirty="0"/>
              <a:t>With what RESULT: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0" dirty="0"/>
              <a:t>Valuable experience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0" dirty="0"/>
              <a:t>Team spirit and respect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b="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b="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29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3900" y="286589"/>
            <a:ext cx="6673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Thank you for your time and interest…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04" y="1215189"/>
            <a:ext cx="5643353" cy="5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65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2273" y="394874"/>
            <a:ext cx="546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Who is NEXT????</a:t>
            </a:r>
          </a:p>
        </p:txBody>
      </p:sp>
      <p:pic>
        <p:nvPicPr>
          <p:cNvPr id="2050" name="Picture 2" descr="Картинки по запросу php funny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166" y="1301858"/>
            <a:ext cx="5566959" cy="38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2087" y="5829137"/>
            <a:ext cx="922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LET’S </a:t>
            </a:r>
            <a:r>
              <a:rPr lang="en-US" sz="3200" dirty="0"/>
              <a:t>GET</a:t>
            </a:r>
            <a:r>
              <a:rPr lang="en-US" sz="2800" dirty="0"/>
              <a:t> READY TO RUMBLE!!! … and the WINNER IS … </a:t>
            </a:r>
          </a:p>
        </p:txBody>
      </p:sp>
    </p:spTree>
    <p:extLst>
      <p:ext uri="{BB962C8B-B14F-4D97-AF65-F5344CB8AC3E}">
        <p14:creationId xmlns:p14="http://schemas.microsoft.com/office/powerpoint/2010/main" val="174635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39192"/>
            <a:ext cx="12192000" cy="1826059"/>
          </a:xfrm>
        </p:spPr>
        <p:txBody>
          <a:bodyPr/>
          <a:lstStyle/>
          <a:p>
            <a:r>
              <a:rPr lang="en-US" dirty="0"/>
              <a:t>Ticket online reservation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 John  Abbott  IPD8  “PHP”  course  group  project </a:t>
            </a:r>
          </a:p>
          <a:p>
            <a:endParaRPr lang="en-US" sz="2400" dirty="0"/>
          </a:p>
          <a:p>
            <a:r>
              <a:rPr lang="en-US" sz="2400" dirty="0" err="1"/>
              <a:t>Nazar</a:t>
            </a:r>
            <a:r>
              <a:rPr lang="en-US" sz="2400" dirty="0"/>
              <a:t>  </a:t>
            </a:r>
            <a:r>
              <a:rPr lang="en-US" sz="2400" dirty="0" err="1"/>
              <a:t>Holyanskyy</a:t>
            </a:r>
            <a:r>
              <a:rPr lang="en-US" sz="2400" dirty="0"/>
              <a:t>  &amp;  </a:t>
            </a:r>
            <a:r>
              <a:rPr lang="en-US" sz="2400" dirty="0" err="1"/>
              <a:t>Valeriy</a:t>
            </a:r>
            <a:r>
              <a:rPr lang="en-US" sz="2400" dirty="0"/>
              <a:t>  </a:t>
            </a:r>
            <a:r>
              <a:rPr lang="en-US" sz="2400" dirty="0" err="1"/>
              <a:t>Hohin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99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ratya klitch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43" y="356460"/>
            <a:ext cx="9438469" cy="62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17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10" y="1900750"/>
            <a:ext cx="2959289" cy="743094"/>
          </a:xfrm>
        </p:spPr>
        <p:txBody>
          <a:bodyPr/>
          <a:lstStyle/>
          <a:p>
            <a:r>
              <a:rPr lang="en-US" dirty="0"/>
              <a:t>Choose  the trip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77715" y="1899872"/>
            <a:ext cx="3848091" cy="743094"/>
          </a:xfrm>
        </p:spPr>
        <p:txBody>
          <a:bodyPr/>
          <a:lstStyle/>
          <a:p>
            <a:r>
              <a:rPr lang="en-US" dirty="0"/>
              <a:t>Make payment and get final confirmation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04537"/>
            <a:ext cx="12192000" cy="2021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Ticket Online Reservation Service</a:t>
            </a:r>
            <a:r>
              <a:rPr lang="en-CA" sz="2800" dirty="0"/>
              <a:t> </a:t>
            </a:r>
            <a:r>
              <a:rPr lang="en-CA" sz="2400" dirty="0"/>
              <a:t>is used for Searching, booking and purchasing BUS tickets for registered users.</a:t>
            </a:r>
          </a:p>
          <a:p>
            <a:pPr algn="ctr"/>
            <a:endParaRPr lang="en-CA" sz="2400" dirty="0"/>
          </a:p>
          <a:p>
            <a:pPr algn="ctr"/>
            <a:r>
              <a:rPr lang="en-CA" sz="2400" dirty="0"/>
              <a:t>The idea was to implement the flow similar to such web-sites as </a:t>
            </a:r>
            <a:r>
              <a:rPr lang="en-CA" sz="2400" dirty="0" err="1"/>
              <a:t>expedia</a:t>
            </a:r>
            <a:r>
              <a:rPr lang="en-CA" sz="2400" dirty="0"/>
              <a:t>,   </a:t>
            </a:r>
            <a:r>
              <a:rPr lang="en-CA" sz="2400" dirty="0" err="1"/>
              <a:t>megabus</a:t>
            </a:r>
            <a:r>
              <a:rPr lang="en-CA" sz="2400" dirty="0"/>
              <a:t> </a:t>
            </a:r>
            <a:r>
              <a:rPr lang="en-CA" sz="2400" dirty="0" err="1"/>
              <a:t>canada</a:t>
            </a:r>
            <a:endParaRPr lang="en-CA" sz="2400" dirty="0"/>
          </a:p>
          <a:p>
            <a:pPr algn="ctr"/>
            <a:endParaRPr lang="en-US" sz="2800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35570" y="1932992"/>
            <a:ext cx="4030577" cy="74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booking (select bus, seats, etc.) and sign in (if not)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4390" y="2676086"/>
            <a:ext cx="3520118" cy="3807738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587266" y="2730283"/>
            <a:ext cx="2698356" cy="3801428"/>
          </a:xfrm>
          <a:prstGeom prst="rect">
            <a:avLst/>
          </a:prstGeom>
        </p:spPr>
      </p:pic>
      <p:sp>
        <p:nvSpPr>
          <p:cNvPr id="16" name="Content Placeholder 14"/>
          <p:cNvSpPr txBox="1">
            <a:spLocks/>
          </p:cNvSpPr>
          <p:nvPr/>
        </p:nvSpPr>
        <p:spPr>
          <a:xfrm>
            <a:off x="3804508" y="3126331"/>
            <a:ext cx="3514499" cy="281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717" y="2730283"/>
            <a:ext cx="4114339" cy="38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5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66" y="591012"/>
            <a:ext cx="1171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Database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11502" y="0"/>
            <a:ext cx="1907973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18" y="1326103"/>
            <a:ext cx="79724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2664" y="0"/>
            <a:ext cx="2498988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7852"/>
            <a:ext cx="1207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Log In(Facebook)/ Register/ Password Reset/ Edit Profile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2076" y="2914486"/>
            <a:ext cx="5028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Password reset using token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3450" y="1496058"/>
            <a:ext cx="5028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 In using Facebook account (no overlap in Database)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2076" y="3997303"/>
            <a:ext cx="5028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Edit profile for current user (via unique ID)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25" y="1151356"/>
            <a:ext cx="5623438" cy="53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0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2664" y="0"/>
            <a:ext cx="2498988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462" y="295563"/>
            <a:ext cx="11652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Select bus/seats/order details and reflecting in 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6770" y="1118865"/>
            <a:ext cx="4237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Select bus option (time and</a:t>
            </a:r>
          </a:p>
          <a:p>
            <a:r>
              <a:rPr lang="en-US" sz="2800" dirty="0"/>
              <a:t>amenities) for selected trip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6770" y="2613701"/>
            <a:ext cx="4132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Select available seats with </a:t>
            </a:r>
          </a:p>
          <a:p>
            <a:r>
              <a:rPr lang="en-US" sz="2800" dirty="0"/>
              <a:t>proper reflection in DB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3" y="1242368"/>
            <a:ext cx="7427056" cy="424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3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2664" y="0"/>
            <a:ext cx="2498988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6572" y="1628175"/>
            <a:ext cx="3947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328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Booking information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59" y="1498171"/>
            <a:ext cx="3176810" cy="50467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15" y="1498170"/>
            <a:ext cx="3540144" cy="30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8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2664" y="0"/>
            <a:ext cx="2498988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0737" y="114756"/>
            <a:ext cx="2103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Payment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6572" y="1628175"/>
            <a:ext cx="3947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541" y="1213679"/>
            <a:ext cx="571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PayPal payment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9862" y="1213679"/>
            <a:ext cx="604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PayPal confirmation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" y="2038739"/>
            <a:ext cx="5568838" cy="34476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62" y="2068495"/>
            <a:ext cx="6115286" cy="27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2664" y="0"/>
            <a:ext cx="2498988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1236" y="772196"/>
            <a:ext cx="762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Cart page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152650"/>
            <a:ext cx="76295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58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971</TotalTime>
  <Words>417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</vt:lpstr>
      <vt:lpstr>Banded</vt:lpstr>
      <vt:lpstr> John  Abbott  IPD-8  “PHP”  course   group  project  </vt:lpstr>
      <vt:lpstr>Ticket online reservation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Ticket Online Reservation Service</vt:lpstr>
      <vt:lpstr>Ticket Online Reservation Service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System</dc:title>
  <dc:creator>ipd (password is ipd)</dc:creator>
  <cp:lastModifiedBy>nazar</cp:lastModifiedBy>
  <cp:revision>98</cp:revision>
  <dcterms:created xsi:type="dcterms:W3CDTF">2016-09-15T13:29:56Z</dcterms:created>
  <dcterms:modified xsi:type="dcterms:W3CDTF">2016-10-17T04:32:55Z</dcterms:modified>
</cp:coreProperties>
</file>