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4308C-C63C-43C3-8A9A-40F4E8F6E50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F44CA-8370-483A-B2E6-036784C2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44CA-8370-483A-B2E6-036784C288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2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4CC50B-4583-4AA0-87D4-3A4C1763345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76014E-D25F-42ED-903C-6FC66A51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453" y="630237"/>
            <a:ext cx="8001000" cy="2971801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453" y="3602038"/>
            <a:ext cx="8925886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Professor: Sri Krishnamurthy</a:t>
            </a:r>
          </a:p>
          <a:p>
            <a:r>
              <a:rPr lang="en-US" b="1" dirty="0">
                <a:solidFill>
                  <a:schemeClr val="bg1"/>
                </a:solidFill>
              </a:rPr>
              <a:t>Team - 10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Team Members: </a:t>
            </a:r>
            <a:r>
              <a:rPr lang="en-US" dirty="0" err="1">
                <a:solidFill>
                  <a:schemeClr val="bg1"/>
                </a:solidFill>
              </a:rPr>
              <a:t>Shashwat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</a:t>
            </a:r>
            <a:r>
              <a:rPr lang="en-US" dirty="0" err="1">
                <a:solidFill>
                  <a:schemeClr val="bg1"/>
                </a:solidFill>
              </a:rPr>
              <a:t>Varsha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Holennavar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Pooja Goyal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sentiment found within comments, feedback or critiques provide useful indicators for many different purposes which help in making well informed decisions.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Widely applied to reviews and social media for a variety of applications, ranging from marketing to customer service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computationally identifying and categorizing opinions expressed in a piece of text, especially in order to determine whether the writer's attitude towards a particular topic, product, etc., is positive, negative, or neutral.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Refers to the use of natural language processing, text analysis and computational linguistics to identify and extract subjective information in source materials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 in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Removal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Named Entity Recognition </a:t>
            </a:r>
          </a:p>
          <a:p>
            <a:r>
              <a:rPr lang="en-US" dirty="0"/>
              <a:t>Subjectivity Classification </a:t>
            </a:r>
          </a:p>
          <a:p>
            <a:r>
              <a:rPr lang="en-US" dirty="0"/>
              <a:t>Feature Selection </a:t>
            </a:r>
          </a:p>
          <a:p>
            <a:r>
              <a:rPr lang="en-US" dirty="0"/>
              <a:t>Sentiment Extraction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2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Techniques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0" y="2147581"/>
            <a:ext cx="8456103" cy="4534250"/>
          </a:xfrm>
        </p:spPr>
      </p:pic>
    </p:spTree>
    <p:extLst>
      <p:ext uri="{BB962C8B-B14F-4D97-AF65-F5344CB8AC3E}">
        <p14:creationId xmlns:p14="http://schemas.microsoft.com/office/powerpoint/2010/main" val="80371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1 : Twitter Analysis using LEXICON Approach</a:t>
            </a:r>
          </a:p>
          <a:p>
            <a:r>
              <a:rPr lang="en-US" dirty="0"/>
              <a:t>Demo 2 : Twitter Analysis using Tableau</a:t>
            </a:r>
          </a:p>
          <a:p>
            <a:r>
              <a:rPr lang="en-US" dirty="0"/>
              <a:t>Demo 3 : Naive Bayes</a:t>
            </a:r>
          </a:p>
        </p:txBody>
      </p:sp>
    </p:spTree>
    <p:extLst>
      <p:ext uri="{BB962C8B-B14F-4D97-AF65-F5344CB8AC3E}">
        <p14:creationId xmlns:p14="http://schemas.microsoft.com/office/powerpoint/2010/main" val="67460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Sentiment Ambiguity</a:t>
            </a:r>
          </a:p>
          <a:p>
            <a:r>
              <a:rPr lang="en-US" dirty="0"/>
              <a:t>Sarcasm</a:t>
            </a:r>
          </a:p>
          <a:p>
            <a:r>
              <a:rPr lang="en-US" dirty="0"/>
              <a:t>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6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9" y="469784"/>
            <a:ext cx="11259941" cy="6434252"/>
          </a:xfrm>
        </p:spPr>
      </p:pic>
    </p:spTree>
    <p:extLst>
      <p:ext uri="{BB962C8B-B14F-4D97-AF65-F5344CB8AC3E}">
        <p14:creationId xmlns:p14="http://schemas.microsoft.com/office/powerpoint/2010/main" val="259368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1077</TotalTime>
  <Words>153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Sentiment Analysis</vt:lpstr>
      <vt:lpstr>Why use Sentiment Analysis</vt:lpstr>
      <vt:lpstr>What is Sentiment Analysis</vt:lpstr>
      <vt:lpstr>Pre Processing in Sentiment Analysis</vt:lpstr>
      <vt:lpstr>Sentiment Analysis Techniques</vt:lpstr>
      <vt:lpstr>Demo</vt:lpstr>
      <vt:lpstr>Challenges in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Varsha Chidambar Holennavar</dc:creator>
  <cp:lastModifiedBy>Varsha Chidambar Holennavar</cp:lastModifiedBy>
  <cp:revision>31</cp:revision>
  <dcterms:created xsi:type="dcterms:W3CDTF">2016-09-22T14:20:22Z</dcterms:created>
  <dcterms:modified xsi:type="dcterms:W3CDTF">2016-09-24T01:54:05Z</dcterms:modified>
</cp:coreProperties>
</file>