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2C86-E19F-4376-BED0-36144A27F271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59FA-B38D-4473-8362-0B8195D8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9390" y="1528295"/>
            <a:ext cx="2137124" cy="120032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view_zenith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view_azimuth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endParaRPr lang="en-US" altLang="en-US" sz="1200" dirty="0">
              <a:solidFill>
                <a:srgbClr val="EBEBEB"/>
              </a:solidFill>
              <a:latin typeface="Lucida Sans Typewriter" panose="020B05090305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  <a:t># Solar parameters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solar_azimuth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0.0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solar_zenith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49390" y="3272120"/>
            <a:ext cx="3885681" cy="1200329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reff_range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np.linspace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6.0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18.5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lwc_range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np.linspace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1e-2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0.85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Lucida Sans Typewriter" panose="020B05090305040302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20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  <a:t># Run and save the results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lwc_true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0.356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reff_true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 =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Lucida Sans Typewriter" panose="020B0509030504030204" pitchFamily="49" charset="0"/>
              </a:rPr>
              <a:t>12.34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Lucida Sans Typewriter" panose="020B0509030504030204" pitchFamily="49" charset="0"/>
              </a:rPr>
              <a:t>]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2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SWIR in specific angles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761" y="1690689"/>
            <a:ext cx="5785744" cy="43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6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SWIR </a:t>
            </a:r>
            <a:r>
              <a:rPr lang="en-US" dirty="0" smtClean="0"/>
              <a:t>with </a:t>
            </a:r>
            <a:r>
              <a:rPr lang="en-US" dirty="0"/>
              <a:t>VIS </a:t>
            </a:r>
            <a:r>
              <a:rPr lang="en-US" dirty="0" smtClean="0"/>
              <a:t>(on </a:t>
            </a:r>
            <a:r>
              <a:rPr lang="en-US" dirty="0"/>
              <a:t>same platform)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26" y="1483402"/>
            <a:ext cx="4861103" cy="36418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6221" y="5286938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Angles </a:t>
            </a:r>
            <a:endParaRPr lang="en-US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[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60,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30,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0,-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-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60]</a:t>
            </a:r>
            <a:endParaRPr lang="en-IL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486" y="6018230"/>
            <a:ext cx="246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by order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11" y="2886431"/>
            <a:ext cx="4066889" cy="30468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6098" y="1444682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25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2685" y="2763237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0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9885" y="6027546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Angles </a:t>
            </a:r>
            <a:endParaRPr lang="en-US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[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60,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30,25,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0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]</a:t>
            </a:r>
            <a:endParaRPr lang="en-IL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15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SWIR with VIS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81" y="2239669"/>
            <a:ext cx="4337732" cy="32497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116" y="3447221"/>
            <a:ext cx="4160984" cy="31173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9591" y="1978559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25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35144" y="3326002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0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05" y="3324112"/>
            <a:ext cx="4575585" cy="343168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29144" y="6526463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Lwc</a:t>
            </a:r>
            <a:r>
              <a:rPr lang="en-GB" sz="1100" dirty="0" smtClean="0"/>
              <a:t> [g/kg]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98" y="104213"/>
            <a:ext cx="4250169" cy="318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28" y="104213"/>
            <a:ext cx="4250169" cy="3187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6625" y="114296"/>
            <a:ext cx="19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672nm (log)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98828" y="3356457"/>
            <a:ext cx="27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672nm+1600nm (log)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4234" y="114296"/>
            <a:ext cx="19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1600nm (log)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86261" y="134201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1590" y="468505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62331" y="134201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37129" y="101571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91840" y="435875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57911" y="105939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5487" y="3062575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Lwc</a:t>
            </a:r>
            <a:r>
              <a:rPr lang="en-GB" sz="1100" dirty="0" smtClean="0"/>
              <a:t> [g/kg]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5970828" y="3085731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Lwc</a:t>
            </a:r>
            <a:r>
              <a:rPr lang="en-GB" sz="1100" dirty="0" smtClean="0"/>
              <a:t> [g/kg]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21297" y="1361819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Reff</a:t>
            </a:r>
            <a:r>
              <a:rPr lang="en-GB" sz="1100" dirty="0" smtClean="0"/>
              <a:t> [micron]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121002" y="4798187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Reff</a:t>
            </a:r>
            <a:r>
              <a:rPr lang="en-GB" sz="1100" dirty="0" smtClean="0"/>
              <a:t> [micron]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2637" y="1459627"/>
            <a:ext cx="1183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 smtClean="0"/>
              <a:t>Reff</a:t>
            </a:r>
            <a:r>
              <a:rPr lang="en-GB" sz="1100" dirty="0" smtClean="0"/>
              <a:t> [micron]</a:t>
            </a:r>
            <a:endParaRPr 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210718" y="3859629"/>
            <a:ext cx="189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options of </a:t>
            </a:r>
            <a:r>
              <a:rPr lang="en-US" dirty="0" err="1"/>
              <a:t>R</a:t>
            </a:r>
            <a:r>
              <a:rPr lang="en-US" dirty="0" err="1" smtClean="0"/>
              <a:t>eff</a:t>
            </a:r>
            <a:r>
              <a:rPr lang="en-US" dirty="0" smtClean="0"/>
              <a:t> </a:t>
            </a:r>
          </a:p>
          <a:p>
            <a:r>
              <a:rPr lang="en-US" dirty="0"/>
              <a:t>20 options of </a:t>
            </a:r>
            <a:r>
              <a:rPr lang="en-US" dirty="0" err="1" smtClean="0"/>
              <a:t>lwc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4" y="57768"/>
            <a:ext cx="4367611" cy="3275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39" y="3290444"/>
            <a:ext cx="4615036" cy="3461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17" y="57768"/>
            <a:ext cx="4378368" cy="32837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686261" y="134201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61590" y="468505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62331" y="1342017"/>
            <a:ext cx="494852" cy="301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37129" y="101571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1840" y="4358757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911" y="105939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0718" y="3859629"/>
            <a:ext cx="1897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options of </a:t>
            </a:r>
            <a:r>
              <a:rPr lang="en-US" dirty="0" err="1"/>
              <a:t>R</a:t>
            </a:r>
            <a:r>
              <a:rPr lang="en-US" dirty="0" err="1" smtClean="0"/>
              <a:t>eff</a:t>
            </a:r>
            <a:r>
              <a:rPr lang="en-US" dirty="0" smtClean="0"/>
              <a:t> </a:t>
            </a:r>
          </a:p>
          <a:p>
            <a:r>
              <a:rPr lang="en-US" dirty="0" smtClean="0"/>
              <a:t>50 </a:t>
            </a:r>
            <a:r>
              <a:rPr lang="en-US" dirty="0"/>
              <a:t>options of </a:t>
            </a:r>
            <a:r>
              <a:rPr lang="en-US" dirty="0" err="1" smtClean="0"/>
              <a:t>lwc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66625" y="114296"/>
            <a:ext cx="194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672nm (log)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98828" y="3356457"/>
            <a:ext cx="271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672nm+1600nm (log)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94234" y="114296"/>
            <a:ext cx="19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loss 1600nm (log)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353" r="10041"/>
          <a:stretch/>
        </p:blipFill>
        <p:spPr>
          <a:xfrm>
            <a:off x="92209" y="1431705"/>
            <a:ext cx="8306440" cy="5097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viewing angle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02103" y="2250891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672nm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271645" y="3565125"/>
            <a:ext cx="872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1600nm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395076" y="5250194"/>
            <a:ext cx="5822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smtClean="0"/>
              <a:t>Both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085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357" y="2288193"/>
            <a:ext cx="10925256" cy="310298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5 viewing angles- string of pearls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0507" y="3341318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755" y="303986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70642" y="304114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824487" y="3377345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9659" y="305160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88233" y="3341318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8908" y="2287156"/>
            <a:ext cx="10966448" cy="3126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viewing angles-circle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28927" y="3341318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9175" y="303986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09062" y="304114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62907" y="3377345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18079" y="305160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True</a:t>
            </a:r>
            <a:endParaRPr lang="en-US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26653" y="3341318"/>
            <a:ext cx="494852" cy="301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34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4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SWIR vs VIS (not on same platform)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68" r="9564"/>
          <a:stretch/>
        </p:blipFill>
        <p:spPr>
          <a:xfrm>
            <a:off x="385311" y="1957269"/>
            <a:ext cx="8376047" cy="153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97" y="3601930"/>
            <a:ext cx="5010307" cy="2879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07" y="6407346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Angles 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[60,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30,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-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-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60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07" y="6030457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25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3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" y="255661"/>
            <a:ext cx="6005844" cy="3103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16" y="3207408"/>
            <a:ext cx="5721593" cy="3540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33309" y="1964826"/>
            <a:ext cx="17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by order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5630" y="5879731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Angles </a:t>
            </a:r>
            <a:endParaRPr lang="en-US" dirty="0" smtClean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[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60,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30,</a:t>
            </a:r>
            <a:r>
              <a:rPr lang="en-IL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0,-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15,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-</a:t>
            </a:r>
            <a:r>
              <a:rPr lang="en-IL" dirty="0">
                <a:solidFill>
                  <a:srgbClr val="A020F0"/>
                </a:solidFill>
                <a:latin typeface="Courier New" panose="02070309020205020404" pitchFamily="49" charset="0"/>
              </a:rPr>
              <a:t>60]</a:t>
            </a:r>
            <a:endParaRPr lang="en-IL" dirty="0">
              <a:solidFill>
                <a:srgbClr val="A020F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1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SWIR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7" y="2102604"/>
            <a:ext cx="5048608" cy="29958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01399" y="3144633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0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301" y="2683840"/>
            <a:ext cx="4115971" cy="30836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9591" y="1978559"/>
            <a:ext cx="173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zenith 25</a:t>
            </a:r>
            <a:r>
              <a:rPr lang="en-I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9765</TotalTime>
  <Words>271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Lucida Sans Typewriter</vt:lpstr>
      <vt:lpstr>Times New Roman</vt:lpstr>
      <vt:lpstr>Office Theme</vt:lpstr>
      <vt:lpstr>PowerPoint Presentation</vt:lpstr>
      <vt:lpstr>PowerPoint Presentation</vt:lpstr>
      <vt:lpstr>PowerPoint Presentation</vt:lpstr>
      <vt:lpstr>Single viewing angle</vt:lpstr>
      <vt:lpstr>PowerPoint Presentation</vt:lpstr>
      <vt:lpstr>5 viewing angles-circle</vt:lpstr>
      <vt:lpstr>SWIR vs VIS (not on same platform)</vt:lpstr>
      <vt:lpstr>PowerPoint Presentation</vt:lpstr>
      <vt:lpstr>Single SWIR</vt:lpstr>
      <vt:lpstr>SWIR in specific angles</vt:lpstr>
      <vt:lpstr>SWIR with VIS (on same platform)</vt:lpstr>
      <vt:lpstr>Single SWIR with 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Masada Tzabari</dc:creator>
  <cp:lastModifiedBy>Masada Tzabari</cp:lastModifiedBy>
  <cp:revision>26</cp:revision>
  <dcterms:created xsi:type="dcterms:W3CDTF">2020-05-22T06:05:59Z</dcterms:created>
  <dcterms:modified xsi:type="dcterms:W3CDTF">2020-06-09T19:51:20Z</dcterms:modified>
</cp:coreProperties>
</file>