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3"/>
  </p:sldMasterIdLst>
  <p:notesMasterIdLst>
    <p:notesMasterId r:id="rId21"/>
  </p:notesMasterIdLst>
  <p:sldIdLst>
    <p:sldId id="256" r:id="rId4"/>
    <p:sldId id="260" r:id="rId5"/>
    <p:sldId id="261" r:id="rId6"/>
    <p:sldId id="281" r:id="rId7"/>
    <p:sldId id="275" r:id="rId8"/>
    <p:sldId id="278" r:id="rId9"/>
    <p:sldId id="277" r:id="rId10"/>
    <p:sldId id="284" r:id="rId11"/>
    <p:sldId id="285" r:id="rId12"/>
    <p:sldId id="288" r:id="rId13"/>
    <p:sldId id="286" r:id="rId14"/>
    <p:sldId id="273" r:id="rId15"/>
    <p:sldId id="262" r:id="rId16"/>
    <p:sldId id="268" r:id="rId17"/>
    <p:sldId id="282" r:id="rId18"/>
    <p:sldId id="287" r:id="rId19"/>
    <p:sldId id="283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2093-575F-4009-B819-4FF68E66E741}" type="datetimeFigureOut">
              <a:rPr lang="pt-BR"/>
              <a:pPr/>
              <a:t>15/11/2015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ECAA-D753-4EC1-9006-610E9121231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76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29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401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882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618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135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326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294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51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57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54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04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96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803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489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17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06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ppt_etep_intern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7" descr="ppt_etep_cap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 userDrawn="1"/>
        </p:nvSpPr>
        <p:spPr>
          <a:xfrm>
            <a:off x="7308850" y="6237288"/>
            <a:ext cx="1439863" cy="144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35716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564C6-19B1-4B6A-87B6-73883C20BF8E}" type="datetimeFigureOut">
              <a:rPr lang="pt-BR"/>
              <a:pPr>
                <a:defRPr/>
              </a:pPr>
              <a:t>15/11/2015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43801-41D1-4E54-B8E3-EECBB8021CBA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71426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1075D-6C44-44BE-9A77-2A7811808200}" type="datetimeFigureOut">
              <a:rPr lang="pt-BR"/>
              <a:pPr>
                <a:defRPr/>
              </a:pPr>
              <a:t>15/11/2015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69A86-D26A-48D7-8990-ABBD0586584C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86024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7CB2-E1DE-4675-A7A1-97E2CB598F10}" type="datetimeFigureOut">
              <a:rPr lang="pt-BR"/>
              <a:pPr>
                <a:defRPr/>
              </a:pPr>
              <a:t>15/11/2015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2CA2A-63B2-471F-8D7E-42752DB8D85E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43797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54CE3-E1AD-4F57-BE16-209D2FA6983B}" type="datetimeFigureOut">
              <a:rPr lang="pt-BR"/>
              <a:pPr>
                <a:defRPr/>
              </a:pPr>
              <a:t>15/11/2015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91BEF-279E-44BF-A3BB-372B12ED09AD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68001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01A74-5E63-4D9D-AE34-D6D99FA2DB4A}" type="datetimeFigureOut">
              <a:rPr lang="pt-BR"/>
              <a:pPr>
                <a:defRPr/>
              </a:pPr>
              <a:t>15/11/2015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2A8EA-E511-483C-B24D-65404A932562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4931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2FDBC-43EB-46EB-AAA3-37989E110C08}" type="datetimeFigureOut">
              <a:rPr lang="pt-BR"/>
              <a:pPr>
                <a:defRPr/>
              </a:pPr>
              <a:t>15/11/2015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94681-D67E-45F2-A827-2224F39E0AB1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68866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BC946-68C7-4B25-AD4A-C08E24153683}" type="datetimeFigureOut">
              <a:rPr lang="pt-BR"/>
              <a:pPr>
                <a:defRPr/>
              </a:pPr>
              <a:t>15/11/2015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D6E06-9F1C-467D-86CB-31753FBDC43B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354309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C1D14-7CB8-492F-86D4-5A2E22F0F086}" type="datetimeFigureOut">
              <a:rPr lang="pt-BR"/>
              <a:pPr>
                <a:defRPr/>
              </a:pPr>
              <a:t>15/11/2015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230AB-31D7-4FCB-9D77-31D6C33F44BF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314024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49697-81FB-453D-9CD3-68F4871CEC3B}" type="datetimeFigureOut">
              <a:rPr lang="pt-BR"/>
              <a:pPr>
                <a:defRPr/>
              </a:pPr>
              <a:t>15/11/2015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EFE27-AF3C-453F-8A92-235763B3BE50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39969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866F4-DF3A-40D8-8641-BDCA7C36C434}" type="datetimeFigureOut">
              <a:rPr lang="pt-BR"/>
              <a:pPr>
                <a:defRPr/>
              </a:pPr>
              <a:t>15/11/2015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E20A1-AF20-4EA2-AC5E-AAD953484520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418444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035CB-9371-419A-A814-F62EBD410635}" type="datetimeFigureOut">
              <a:rPr lang="pt-BR"/>
              <a:pPr>
                <a:defRPr/>
              </a:pPr>
              <a:t>15/11/2015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0C558-1D63-467E-BC5F-EB2FD5BF3D3F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52084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ppt_etep_interna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s-ES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s-ES" smtClean="0"/>
              <a:t>Clique para editar os estilos do texto mestre</a:t>
            </a:r>
          </a:p>
          <a:p>
            <a:pPr lvl="1"/>
            <a:r>
              <a:rPr lang="pt-BR" altLang="es-ES" smtClean="0"/>
              <a:t>Segundo nível</a:t>
            </a:r>
          </a:p>
          <a:p>
            <a:pPr lvl="2"/>
            <a:r>
              <a:rPr lang="pt-BR" altLang="es-ES" smtClean="0"/>
              <a:t>Terceiro nível</a:t>
            </a:r>
          </a:p>
          <a:p>
            <a:pPr lvl="3"/>
            <a:r>
              <a:rPr lang="pt-BR" altLang="es-ES" smtClean="0"/>
              <a:t>Quarto nível</a:t>
            </a:r>
          </a:p>
          <a:p>
            <a:pPr lvl="4"/>
            <a:r>
              <a:rPr lang="pt-BR" altLang="es-ES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BBF249C-6186-493A-9439-C57968569B65}" type="datetimeFigureOut">
              <a:rPr lang="pt-BR"/>
              <a:pPr>
                <a:defRPr/>
              </a:pPr>
              <a:t>15/11/2015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55AA81D-5C8C-40D7-8810-B99383954FEA}" type="slidenum">
              <a:rPr lang="pt-BR" altLang="es-ES"/>
              <a:pPr/>
              <a:t>‹nº›</a:t>
            </a:fld>
            <a:endParaRPr lang="pt-BR" altLang="es-ES"/>
          </a:p>
        </p:txBody>
      </p:sp>
      <p:sp>
        <p:nvSpPr>
          <p:cNvPr id="9" name="Retângulo 8"/>
          <p:cNvSpPr/>
          <p:nvPr userDrawn="1"/>
        </p:nvSpPr>
        <p:spPr>
          <a:xfrm>
            <a:off x="7927975" y="933450"/>
            <a:ext cx="792163" cy="144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772400" cy="1470025"/>
          </a:xfrm>
        </p:spPr>
        <p:txBody>
          <a:bodyPr/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EVOPLANET – 2IA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COMANDOS C#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/>
            <a:endParaRPr lang="pt-BR" dirty="0"/>
          </a:p>
          <a:p>
            <a:pPr marL="0" indent="0"/>
            <a:r>
              <a:rPr lang="pt-BR" sz="1800" dirty="0">
                <a:latin typeface="Arial"/>
              </a:rPr>
              <a:t> </a:t>
            </a:r>
            <a:r>
              <a:rPr lang="pt-BR" sz="1800" dirty="0">
                <a:latin typeface="Arial"/>
              </a:rPr>
              <a:t>Private</a:t>
            </a:r>
            <a:r>
              <a:rPr lang="pt-BR" sz="1800" dirty="0">
                <a:latin typeface="Arial"/>
              </a:rPr>
              <a:t> </a:t>
            </a:r>
            <a:r>
              <a:rPr lang="pt-BR" sz="1800" dirty="0" err="1">
                <a:latin typeface="Arial"/>
              </a:rPr>
              <a:t>Void</a:t>
            </a:r>
            <a:r>
              <a:rPr lang="pt-BR" sz="1800" dirty="0">
                <a:latin typeface="Arial"/>
              </a:rPr>
              <a:t> (criar um </a:t>
            </a:r>
            <a:r>
              <a:rPr lang="pt-BR" sz="1800" dirty="0" err="1">
                <a:latin typeface="Arial"/>
              </a:rPr>
              <a:t>metodo</a:t>
            </a:r>
            <a:r>
              <a:rPr lang="pt-BR" sz="1800" dirty="0">
                <a:latin typeface="Arial"/>
              </a:rPr>
              <a:t>).</a:t>
            </a:r>
          </a:p>
          <a:p>
            <a:pPr marL="0" indent="0"/>
            <a:r>
              <a:rPr lang="pt-BR" sz="1800" dirty="0">
                <a:latin typeface="Arial"/>
              </a:rPr>
              <a:t> </a:t>
            </a:r>
            <a:r>
              <a:rPr lang="pt-BR" sz="1800" dirty="0" err="1">
                <a:latin typeface="Arial"/>
              </a:rPr>
              <a:t>System.IO.StreamReader</a:t>
            </a:r>
            <a:r>
              <a:rPr lang="pt-BR" sz="1800" dirty="0">
                <a:latin typeface="Arial"/>
              </a:rPr>
              <a:t>: é uma classe cuja a utilidade é a de ler arquivos.</a:t>
            </a:r>
          </a:p>
          <a:p>
            <a:pPr marL="0" indent="0"/>
            <a:r>
              <a:rPr lang="pt-BR" sz="1800" dirty="0">
                <a:latin typeface="Arial"/>
              </a:rPr>
              <a:t> </a:t>
            </a:r>
            <a:r>
              <a:rPr lang="pt-BR" sz="1800" dirty="0" err="1">
                <a:latin typeface="Arial"/>
              </a:rPr>
              <a:t>If</a:t>
            </a:r>
            <a:r>
              <a:rPr lang="pt-BR" sz="1800" dirty="0">
                <a:latin typeface="Arial"/>
              </a:rPr>
              <a:t> ( condição ).</a:t>
            </a:r>
          </a:p>
          <a:p>
            <a:pPr marL="0" lvl="1" indent="0">
              <a:buFont typeface="Arial" panose="020B0604020202020204" pitchFamily="34" charset="0"/>
              <a:buChar char="•"/>
            </a:pPr>
            <a:r>
              <a:rPr lang="pt-BR" sz="1800" dirty="0">
                <a:latin typeface="Arial"/>
              </a:rPr>
              <a:t> </a:t>
            </a:r>
            <a:r>
              <a:rPr lang="pt-BR" sz="1800" dirty="0" err="1">
                <a:latin typeface="Arial"/>
              </a:rPr>
              <a:t>X.PlayLooping</a:t>
            </a:r>
            <a:r>
              <a:rPr lang="pt-BR" sz="1800" dirty="0">
                <a:latin typeface="Arial"/>
              </a:rPr>
              <a:t>(): Inicia a tocar o arquivo de áudio.</a:t>
            </a:r>
          </a:p>
          <a:p>
            <a:pPr marL="0" lvl="1" indent="0">
              <a:buFont typeface="Arial" panose="020B0604020202020204" pitchFamily="34" charset="0"/>
              <a:buChar char="•"/>
            </a:pPr>
            <a:r>
              <a:rPr lang="pt-BR" sz="1800" dirty="0">
                <a:latin typeface="Arial"/>
              </a:rPr>
              <a:t> </a:t>
            </a:r>
            <a:r>
              <a:rPr lang="pt-BR" sz="1800" dirty="0" err="1">
                <a:latin typeface="Arial"/>
              </a:rPr>
              <a:t>X.Stop</a:t>
            </a:r>
            <a:r>
              <a:rPr lang="pt-BR" sz="1800" dirty="0">
                <a:latin typeface="Arial"/>
              </a:rPr>
              <a:t>(): Para de tocar o arquivo de áudio.</a:t>
            </a:r>
          </a:p>
          <a:p>
            <a:pPr marL="0" lvl="1" indent="0">
              <a:buFont typeface="Arial" panose="020B0604020202020204" pitchFamily="34" charset="0"/>
              <a:buChar char="•"/>
            </a:pPr>
            <a:r>
              <a:rPr lang="pt-BR" sz="1800" dirty="0">
                <a:latin typeface="Arial"/>
              </a:rPr>
              <a:t> </a:t>
            </a:r>
            <a:r>
              <a:rPr lang="pt-BR" sz="1800" dirty="0">
                <a:latin typeface="Arial"/>
              </a:rPr>
              <a:t>Convert</a:t>
            </a:r>
            <a:r>
              <a:rPr lang="pt-BR" sz="1800" dirty="0">
                <a:latin typeface="Arial"/>
              </a:rPr>
              <a:t>.ToInt32 ( variável do tipo </a:t>
            </a:r>
            <a:r>
              <a:rPr lang="pt-BR" sz="1800" dirty="0" err="1">
                <a:latin typeface="Arial"/>
              </a:rPr>
              <a:t>string</a:t>
            </a:r>
            <a:r>
              <a:rPr lang="pt-BR" sz="1800" dirty="0">
                <a:latin typeface="Arial"/>
              </a:rPr>
              <a:t> ou numerais como </a:t>
            </a:r>
            <a:r>
              <a:rPr lang="pt-BR" sz="1800" dirty="0" err="1">
                <a:latin typeface="Arial"/>
              </a:rPr>
              <a:t>double</a:t>
            </a:r>
            <a:r>
              <a:rPr lang="pt-BR" sz="1800" dirty="0">
                <a:latin typeface="Arial"/>
              </a:rPr>
              <a:t> e </a:t>
            </a:r>
            <a:r>
              <a:rPr lang="pt-BR" sz="1800" dirty="0" err="1">
                <a:latin typeface="Arial"/>
              </a:rPr>
              <a:t>float</a:t>
            </a:r>
            <a:r>
              <a:rPr lang="pt-BR" sz="1800" dirty="0">
                <a:latin typeface="Arial"/>
              </a:rPr>
              <a:t>). </a:t>
            </a:r>
          </a:p>
          <a:p>
            <a:pPr marL="0" lvl="1" indent="0">
              <a:buFont typeface="Arial" panose="020B0604020202020204" pitchFamily="34" charset="0"/>
              <a:buChar char="•"/>
            </a:pPr>
            <a:r>
              <a:rPr lang="pt-BR" sz="1800" dirty="0">
                <a:latin typeface="Arial"/>
              </a:rPr>
              <a:t> </a:t>
            </a:r>
            <a:r>
              <a:rPr lang="pt-BR" sz="1800" dirty="0" err="1">
                <a:latin typeface="Arial"/>
              </a:rPr>
              <a:t>Thread.Sleep</a:t>
            </a:r>
            <a:r>
              <a:rPr lang="pt-BR" sz="1800" dirty="0">
                <a:latin typeface="Arial"/>
              </a:rPr>
              <a:t> ( tempo de </a:t>
            </a:r>
            <a:r>
              <a:rPr lang="pt-BR" sz="1800" dirty="0" err="1">
                <a:latin typeface="Arial"/>
              </a:rPr>
              <a:t>delay</a:t>
            </a:r>
            <a:r>
              <a:rPr lang="pt-BR" sz="1800" dirty="0">
                <a:latin typeface="Arial"/>
              </a:rPr>
              <a:t> ).</a:t>
            </a:r>
          </a:p>
          <a:p>
            <a:pPr marL="0" indent="0"/>
            <a:endParaRPr lang="pt-BR" dirty="0"/>
          </a:p>
          <a:p>
            <a:pPr marL="0" indent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788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PAINT.NET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Paint.net é um software de edição de imagens no qual é permitido o uso de varias ferramentas para a manipulação de fotos, além de possibilitar a função de ilustração, dando suporte a periféricos como a mesa gráfica.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56" y="2616717"/>
            <a:ext cx="5760000" cy="37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53663" y="2549252"/>
            <a:ext cx="3973499" cy="64633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pt-BR" dirty="0" smtClean="0">
                <a:latin typeface="Arial"/>
                <a:cs typeface="Arial"/>
              </a:rPr>
              <a:t>​</a:t>
            </a:r>
            <a:endParaRPr lang="pt-BR" dirty="0">
              <a:latin typeface="Arial"/>
              <a:cs typeface="Arial"/>
            </a:endParaRPr>
          </a:p>
          <a:p>
            <a:r>
              <a:rPr lang="pt-BR" dirty="0">
                <a:latin typeface="Calibri"/>
              </a:rPr>
              <a:t>​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LUNAR MAGIC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Lunar </a:t>
            </a:r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magic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é um software de criação e edição de mapas, além de criação de blocos, </a:t>
            </a:r>
            <a:r>
              <a:rPr lang="pt-BR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sprites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backgrounds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através da rom do jogo </a:t>
            </a:r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Mario World(SNES), sendo disponível todos os recursos encontrado no jogo.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utoShape 4" descr="http://bin.smwcentral.net/u/6651/example.png"/>
          <p:cNvSpPr>
            <a:spLocks noChangeAspect="1" noChangeArrowheads="1"/>
          </p:cNvSpPr>
          <p:nvPr/>
        </p:nvSpPr>
        <p:spPr bwMode="auto">
          <a:xfrm>
            <a:off x="155575" y="-2628900"/>
            <a:ext cx="97536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b="4381"/>
          <a:stretch/>
        </p:blipFill>
        <p:spPr>
          <a:xfrm>
            <a:off x="1446908" y="2816554"/>
            <a:ext cx="5760000" cy="3067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 O primeiro passo após a escolha do tema e da mecânica, foi o início da programação do software, para isso, o grupo dividiu as tarefas de forma que cada integrante trabalhasse em um capítulo do jogo, e dentro deles, os minigames.</a:t>
            </a:r>
          </a:p>
          <a:p>
            <a:pPr marL="0" indent="0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Além da programação das telas, o jogo possui também “</a:t>
            </a:r>
            <a:r>
              <a:rPr lang="pt-BR" sz="1800" dirty="0" err="1" smtClean="0">
                <a:latin typeface="Arial" pitchFamily="34" charset="0"/>
                <a:cs typeface="Arial" pitchFamily="34" charset="0"/>
              </a:rPr>
              <a:t>cutscenes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”, que foram adicionadas com o intuito de criar um enredo para o jogo, e também satirizar e descontrair o usuário durante o seu percurso no jogo. </a:t>
            </a:r>
          </a:p>
          <a:p>
            <a:pPr marL="0" indent="0">
              <a:buNone/>
            </a:pPr>
            <a:endParaRPr lang="pt-BR" sz="1800" dirty="0" smtClean="0"/>
          </a:p>
        </p:txBody>
      </p:sp>
      <p:pic>
        <p:nvPicPr>
          <p:cNvPr id="1026" name="Picture 2" descr="C:\Users\Ju\Desktop\CutsCe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8810" y="3119679"/>
            <a:ext cx="5025478" cy="3920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OUTRAS IDEIAS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1003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pt-BR" sz="1800" dirty="0">
              <a:latin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pt-BR" sz="1800" dirty="0" smtClean="0">
                <a:latin typeface="Arial" charset="0"/>
                <a:cs typeface="Arial" charset="0"/>
              </a:rPr>
              <a:t>Inicialmente se teve a ideia de criar um jogo com temática dos </a:t>
            </a:r>
            <a:r>
              <a:rPr lang="pt-BR" sz="1800" dirty="0" err="1" smtClean="0">
                <a:latin typeface="Arial" charset="0"/>
                <a:cs typeface="Arial" charset="0"/>
              </a:rPr>
              <a:t>RPGs</a:t>
            </a:r>
            <a:r>
              <a:rPr lang="pt-BR" sz="1800" dirty="0" smtClean="0">
                <a:latin typeface="Arial" charset="0"/>
                <a:cs typeface="Arial" charset="0"/>
              </a:rPr>
              <a:t> antigos no formato point </a:t>
            </a:r>
            <a:r>
              <a:rPr lang="pt-BR" sz="1800" dirty="0" err="1" smtClean="0">
                <a:latin typeface="Arial" charset="0"/>
                <a:cs typeface="Arial" charset="0"/>
              </a:rPr>
              <a:t>and</a:t>
            </a:r>
            <a:r>
              <a:rPr lang="pt-BR" sz="1800" dirty="0" smtClean="0">
                <a:latin typeface="Arial" charset="0"/>
                <a:cs typeface="Arial" charset="0"/>
              </a:rPr>
              <a:t> click. Além disso tivemos a ideia de fazermos um jogo de captura e batalha de criaturas, intitulado de Monstros de bolso. </a:t>
            </a:r>
          </a:p>
          <a:p>
            <a:pPr marL="0" indent="0" algn="ctr">
              <a:buNone/>
            </a:pPr>
            <a:r>
              <a:rPr lang="pt-BR" sz="1800" dirty="0" smtClean="0">
                <a:latin typeface="Arial" charset="0"/>
                <a:cs typeface="Arial" charset="0"/>
              </a:rPr>
              <a:t>Porém a ideia principal foi juntar todas essas ideias com diversas outras e construir um jogo em que demonstrasse a evolução humana através das eras.</a:t>
            </a:r>
            <a:endParaRPr lang="pt-BR" sz="1800" dirty="0" smtClean="0">
              <a:latin typeface="Arial"/>
              <a:cs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84984"/>
            <a:ext cx="3060968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CRONOLOGIA DO JOGO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Pré-história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Mesopotâmia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Roma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Feudalismo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JOGOS BASEADOS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Pokémon 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ré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–história) </a:t>
            </a:r>
          </a:p>
          <a:p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Frog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(mesopotâmia)</a:t>
            </a:r>
          </a:p>
          <a:p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Sword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Sandals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(Roma)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Tower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Defense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(feudalismo)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 (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storytelling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Megaman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(futuro)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2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Foi concluído que o ser humano passou por diversas adaptações, tanto no meio físico como mental e social, desenvolvendo tecnologias ( como a escrita, matemática, filosofia, engenharia, entre outros) que os permitiam satisfazer suas necessidades.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Todas as metas estabelecidas durante o projeto foram concluídas, adquirindo mais conhecimento sobre os assuntos abordados, como também desenvolver aprendizado sobre os componentes curriculares do curso técnico de informática.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401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Ana Carolina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Simplicio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de Moura (Responsável pela ATA)</a:t>
            </a:r>
          </a:p>
          <a:p>
            <a:pPr marL="0" indent="0" algn="ctr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João Victor Silva e Gomes(Entrega de atividades)</a:t>
            </a:r>
          </a:p>
          <a:p>
            <a:pPr marL="0" indent="0" algn="ctr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Matheus Bueno da Silva(Documentação)</a:t>
            </a:r>
          </a:p>
          <a:p>
            <a:pPr marL="0" indent="0" algn="ctr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Matheus Marciano Leite(Líder)</a:t>
            </a:r>
          </a:p>
          <a:p>
            <a:pPr marL="0" indent="0" algn="ctr">
              <a:buNone/>
            </a:pP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Vinicicus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Erwin da Silva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Hoyer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(Backup)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 jogo é baseado na evolução humana através das eras, no qual é explicada pelas teorias de evolução de Darwin (mais aceita) e Lamarck. No jogo será revisado a passagem do ser humano desde a era pré-histórica até a futurista, ocorrendo diversos acontecimentos e descobertas no qual o homem passou para chegar até os dias de hoje de uma forma cômica.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Para a sobrevivência durante o jogo e para ocorrer a passagem de eras, foi implantado o sistema de </a:t>
            </a:r>
            <a:r>
              <a:rPr lang="pt-BR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como força e inteligência, os quais representam como o seu personagem se encontra em aspectos físicos, mentais e sociais.</a:t>
            </a:r>
          </a:p>
          <a:p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0309" y="951934"/>
            <a:ext cx="4065959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pt-BR" dirty="0"/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Durante a elaboração do projeto foram impostos diversos objetivos para serem seguidos, entre eles se encontram:</a:t>
            </a:r>
          </a:p>
          <a:p>
            <a:pPr lvl="0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Ensinar ao usuário os grandes feitos que o homem fez desde as eras mais antigas até as futuras, o demonstrando o modo de viver na determinada época em que ele se encontra e o fazer refletir sobre seus possíveis próximos atos.</a:t>
            </a:r>
          </a:p>
          <a:p>
            <a:pPr lvl="0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Utilizar os conhecimentos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adquiridos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ao decorrer do curso técnico, lógica de programação e h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ardware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para o desenvolvimento do projeto.</a:t>
            </a:r>
          </a:p>
          <a:p>
            <a:pPr lvl="0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Utilizar referências através de outros jogos e fazer de suas mecânicas se juntarem em apenas um jogo, se tornando algo dinâmico, diferente e satirizado.</a:t>
            </a:r>
          </a:p>
          <a:p>
            <a:pPr lvl="0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Revisar a abordagem do tema escolhido, no caso a evolução humana, desenvolvendo ou treinando os ensinamentos dados em matérias como História, Geografia, Biologia e Filosofia.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532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_PowerPoint-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8652" y="4217466"/>
            <a:ext cx="1466326" cy="1466736"/>
          </a:xfrm>
          <a:prstGeom prst="rect">
            <a:avLst/>
          </a:prstGeom>
        </p:spPr>
      </p:pic>
      <p:pic>
        <p:nvPicPr>
          <p:cNvPr id="4" name="Imagem 3" descr="Microsoft-word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94978" y="2675317"/>
            <a:ext cx="1351970" cy="1352354"/>
          </a:xfrm>
          <a:prstGeom prst="rect">
            <a:avLst/>
          </a:prstGeom>
        </p:spPr>
      </p:pic>
      <p:pic>
        <p:nvPicPr>
          <p:cNvPr id="1026" name="Picture 2" descr="http://portingteam.com/index.php?app=downloads&amp;module=display&amp;section=screenshot&amp;record=42531&amp;id=746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2" t="22449" r="25752" b="24001"/>
          <a:stretch/>
        </p:blipFill>
        <p:spPr bwMode="auto">
          <a:xfrm>
            <a:off x="3825279" y="3501416"/>
            <a:ext cx="1338151" cy="143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orig09.deviantart.net/ead6/f/2012/178/3/1/paint_net_logo_concept_v3_by_rodrigodsct-d49fay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07" y="826448"/>
            <a:ext cx="3928516" cy="20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aoudisamir.com/wp-content/uploads/2015/01/visual-studio-2013-logo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88" y="2057387"/>
            <a:ext cx="1780489" cy="178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TECNOLOGIA ESPECÍFICA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Power Point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Paint.net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Lunar Magic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20409" y="2203088"/>
            <a:ext cx="7371454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t-BR" dirty="0">
                <a:latin typeface="Arial"/>
                <a:cs typeface="Arial"/>
              </a:rPr>
              <a:t>O Microsoft Word é um software utilizado principalmente na criação de documentos de texto, tendo diversas opções de estilização. O software combina uma grande variedade de ferramentas de escrita com uma interface de usuário amigável e fácil de ser utilizada.</a:t>
            </a:r>
          </a:p>
        </p:txBody>
      </p:sp>
      <p:pic>
        <p:nvPicPr>
          <p:cNvPr id="5" name="Imagem 4" descr="pa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6136" y="3645024"/>
            <a:ext cx="5760000" cy="158417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0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19308" y="2053716"/>
            <a:ext cx="7058160" cy="92333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pt-BR" dirty="0">
                <a:cs typeface="Arial"/>
              </a:rPr>
              <a:t>O Microsoft Power Point é um software usado para a criação de apresentações de slides. O programa possui diversos recursos para a criação e exibição de sua apresentação.</a:t>
            </a:r>
            <a:endParaRPr lang="pt-BR" dirty="0"/>
          </a:p>
        </p:txBody>
      </p:sp>
      <p:pic>
        <p:nvPicPr>
          <p:cNvPr id="5" name="Imagem 4" descr="sidney.png"/>
          <p:cNvPicPr>
            <a:picLocks noChangeAspect="1"/>
          </p:cNvPicPr>
          <p:nvPr/>
        </p:nvPicPr>
        <p:blipFill>
          <a:blip r:embed="rId3" cstate="print"/>
          <a:srcRect l="74" t="119" r="-952" b="68442"/>
          <a:stretch>
            <a:fillRect/>
          </a:stretch>
        </p:blipFill>
        <p:spPr>
          <a:xfrm>
            <a:off x="1691680" y="3613124"/>
            <a:ext cx="5760000" cy="1512168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POWER POINT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86408" y="1628800"/>
            <a:ext cx="7571184" cy="4525963"/>
          </a:xfrm>
        </p:spPr>
        <p:txBody>
          <a:bodyPr/>
          <a:lstStyle/>
          <a:p>
            <a:pPr marL="0" indent="0" algn="ctr">
              <a:buNone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 é um software de desenvolvimento de aplicativos </a:t>
            </a:r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multiplataforma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para Windows, </a:t>
            </a:r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, aplicativos de web modernos e serviços de nuvem.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6" descr="https://upload.wikimedia.org/wikipedia/en/8/86/Visual_Studio_2013_EN.png"/>
          <p:cNvSpPr>
            <a:spLocks noChangeAspect="1" noChangeArrowheads="1"/>
          </p:cNvSpPr>
          <p:nvPr/>
        </p:nvSpPr>
        <p:spPr bwMode="auto">
          <a:xfrm>
            <a:off x="155575" y="-2490788"/>
            <a:ext cx="9753600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" y="2564904"/>
            <a:ext cx="5760000" cy="34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C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# ou C Sharp é uma linguagem de programação desenvolvida pela Microsoft com o intuito de se aplicar na plataforma .NET, uma plataforma que oferece suporte a aplicativos de pequenos dispositivos até para grandes empresas, disponibilizando uma grande variedade de linguagens de programação além do C#, onde pode ser utilizado blocos de construção para Windows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através do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Framework encontrado no Visual Studio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aracterísticas do C#:</a:t>
            </a:r>
          </a:p>
          <a:p>
            <a:pPr lvl="0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Completamente orientada a objetos: em C#, qualquer variável tem de fazer parte de uma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classe.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Sensível a letras maiúsculas e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minúsculas.</a:t>
            </a:r>
          </a:p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Não é necessário seguir uma sequência.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EP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DBC8BC00872148866AC3F581EF2D3B" ma:contentTypeVersion="0" ma:contentTypeDescription="Crie um novo documento." ma:contentTypeScope="" ma:versionID="6d111c13998c39801b9f27c3ff29172c">
  <xsd:schema xmlns:xsd="http://www.w3.org/2001/XMLSchema" xmlns:p="http://schemas.microsoft.com/office/2006/metadata/properties" targetNamespace="http://schemas.microsoft.com/office/2006/metadata/properties" ma:root="true" ma:fieldsID="834597303d62dd03ddcd59f56325a2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D1A7BEA-1020-470B-93AB-DD0F0A88C1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906C6E-D51B-4B76-B084-354BD1046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ETEP</Template>
  <TotalTime>413</TotalTime>
  <Words>661</Words>
  <Application>Microsoft Office PowerPoint</Application>
  <PresentationFormat>Apresentação na tela (4:3)</PresentationFormat>
  <Paragraphs>89</Paragraphs>
  <Slides>17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ETEP</vt:lpstr>
      <vt:lpstr>EVOPLANET – 2IA</vt:lpstr>
      <vt:lpstr>COMPONENTES</vt:lpstr>
      <vt:lpstr>INTRODUÇÃO</vt:lpstr>
      <vt:lpstr>OBJETIVOS</vt:lpstr>
      <vt:lpstr>TECNOLOGIA ESPECÍFICA</vt:lpstr>
      <vt:lpstr>WORD</vt:lpstr>
      <vt:lpstr>POWER POINT</vt:lpstr>
      <vt:lpstr>VISUAL STUDIO</vt:lpstr>
      <vt:lpstr>C#</vt:lpstr>
      <vt:lpstr>COMANDOS C#</vt:lpstr>
      <vt:lpstr>PAINT.NET</vt:lpstr>
      <vt:lpstr>LUNAR MAGIC</vt:lpstr>
      <vt:lpstr>DESENVOLVIMENTO</vt:lpstr>
      <vt:lpstr>OUTRAS IDEIAS</vt:lpstr>
      <vt:lpstr>CRONOLOGIA DO JOGO</vt:lpstr>
      <vt:lpstr>JOGOS BASEADOS</vt:lpstr>
      <vt:lpstr>CONCLUSÃO</vt:lpstr>
    </vt:vector>
  </TitlesOfParts>
  <Company>ETEP FACULDADES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FERNANDA.SANTANA</dc:creator>
  <cp:lastModifiedBy>Matheus</cp:lastModifiedBy>
  <cp:revision>58</cp:revision>
  <dcterms:created xsi:type="dcterms:W3CDTF">2009-05-26T16:37:49Z</dcterms:created>
  <dcterms:modified xsi:type="dcterms:W3CDTF">2015-11-15T23:03:29Z</dcterms:modified>
</cp:coreProperties>
</file>