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ACF-5237-45C2-BDD4-8ED5EAF2E1D6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4540-F56A-407F-878D-AC9AF7EF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3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ACF-5237-45C2-BDD4-8ED5EAF2E1D6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4540-F56A-407F-878D-AC9AF7EF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6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ACF-5237-45C2-BDD4-8ED5EAF2E1D6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4540-F56A-407F-878D-AC9AF7EF529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3726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ACF-5237-45C2-BDD4-8ED5EAF2E1D6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4540-F56A-407F-878D-AC9AF7EF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96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ACF-5237-45C2-BDD4-8ED5EAF2E1D6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4540-F56A-407F-878D-AC9AF7EF529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68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ACF-5237-45C2-BDD4-8ED5EAF2E1D6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4540-F56A-407F-878D-AC9AF7EF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54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ACF-5237-45C2-BDD4-8ED5EAF2E1D6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4540-F56A-407F-878D-AC9AF7EF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05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ACF-5237-45C2-BDD4-8ED5EAF2E1D6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4540-F56A-407F-878D-AC9AF7EF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0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ACF-5237-45C2-BDD4-8ED5EAF2E1D6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4540-F56A-407F-878D-AC9AF7EF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4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ACF-5237-45C2-BDD4-8ED5EAF2E1D6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4540-F56A-407F-878D-AC9AF7EF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ACF-5237-45C2-BDD4-8ED5EAF2E1D6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4540-F56A-407F-878D-AC9AF7EF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1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ACF-5237-45C2-BDD4-8ED5EAF2E1D6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4540-F56A-407F-878D-AC9AF7EF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0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ACF-5237-45C2-BDD4-8ED5EAF2E1D6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4540-F56A-407F-878D-AC9AF7EF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7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ACF-5237-45C2-BDD4-8ED5EAF2E1D6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4540-F56A-407F-878D-AC9AF7EF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0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ACF-5237-45C2-BDD4-8ED5EAF2E1D6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4540-F56A-407F-878D-AC9AF7EF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7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ACF-5237-45C2-BDD4-8ED5EAF2E1D6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4540-F56A-407F-878D-AC9AF7EF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2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71ACF-5237-45C2-BDD4-8ED5EAF2E1D6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6A4540-F56A-407F-878D-AC9AF7EF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8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0B24-7DDB-4A77-81D9-4E72E1589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6827"/>
            <a:ext cx="7766936" cy="3136436"/>
          </a:xfrm>
        </p:spPr>
        <p:txBody>
          <a:bodyPr/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</a:t>
            </a:r>
            <a:b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AN TOÀN</a:t>
            </a:r>
            <a:b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50556-A07A-4D2F-888D-25BB2C225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604749"/>
            <a:ext cx="7766936" cy="122455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Vòng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Hòa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Phát – 13DH110090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Nguyễn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15DH110163</a:t>
            </a:r>
          </a:p>
        </p:txBody>
      </p:sp>
    </p:spTree>
    <p:extLst>
      <p:ext uri="{BB962C8B-B14F-4D97-AF65-F5344CB8AC3E}">
        <p14:creationId xmlns:p14="http://schemas.microsoft.com/office/powerpoint/2010/main" val="36841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A6D7-CAB8-40BF-B9A3-B294B8EB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encrypt AES-256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E66DD0-E0E3-45FB-AB6B-726DC54925FA}"/>
              </a:ext>
            </a:extLst>
          </p:cNvPr>
          <p:cNvSpPr/>
          <p:nvPr/>
        </p:nvSpPr>
        <p:spPr>
          <a:xfrm>
            <a:off x="1160585" y="2136531"/>
            <a:ext cx="1512277" cy="81768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Text + Padding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54EC07-8065-42B3-B5DC-A4BA9FAB053A}"/>
              </a:ext>
            </a:extLst>
          </p:cNvPr>
          <p:cNvSpPr/>
          <p:nvPr/>
        </p:nvSpPr>
        <p:spPr>
          <a:xfrm>
            <a:off x="3798279" y="2136531"/>
            <a:ext cx="1063868" cy="81768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Key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CEC485-4D4B-41CC-81B6-190DA3432A48}"/>
              </a:ext>
            </a:extLst>
          </p:cNvPr>
          <p:cNvSpPr/>
          <p:nvPr/>
        </p:nvSpPr>
        <p:spPr>
          <a:xfrm>
            <a:off x="5987564" y="2136531"/>
            <a:ext cx="1063868" cy="81768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IV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CCE07A-A7C5-4604-BB66-F584B6080B31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1916724" y="2954216"/>
            <a:ext cx="214532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F35CF1-0C03-4C4C-99C0-AEB0A38B40CE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330213" y="2954216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123AFF-E17F-4DB9-83E9-F942D8EF0230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4598377" y="2954216"/>
            <a:ext cx="1921121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BB431F-D27C-41E6-8589-AFF609F5C4A3}"/>
              </a:ext>
            </a:extLst>
          </p:cNvPr>
          <p:cNvSpPr/>
          <p:nvPr/>
        </p:nvSpPr>
        <p:spPr>
          <a:xfrm>
            <a:off x="3138855" y="3903785"/>
            <a:ext cx="2420082" cy="81768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Encrypt = AES-256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EF534B-DA48-4A68-8D88-9931D3DBFAA0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4330213" y="4721470"/>
            <a:ext cx="18683" cy="66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80D3795-0E33-4BEE-80A0-E677645B41F1}"/>
              </a:ext>
            </a:extLst>
          </p:cNvPr>
          <p:cNvSpPr/>
          <p:nvPr/>
        </p:nvSpPr>
        <p:spPr>
          <a:xfrm>
            <a:off x="3138855" y="5389685"/>
            <a:ext cx="2420082" cy="85871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163161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E875-C1CE-4352-9986-B4AA78BD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80" y="28428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BC0092-1678-42B5-BB20-88154CC5DE48}"/>
              </a:ext>
            </a:extLst>
          </p:cNvPr>
          <p:cNvSpPr/>
          <p:nvPr/>
        </p:nvSpPr>
        <p:spPr>
          <a:xfrm>
            <a:off x="2716823" y="1384301"/>
            <a:ext cx="1257300" cy="49725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Client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A350EA-1C28-4FEA-AC8B-65EBCA1FB18E}"/>
              </a:ext>
            </a:extLst>
          </p:cNvPr>
          <p:cNvSpPr/>
          <p:nvPr/>
        </p:nvSpPr>
        <p:spPr>
          <a:xfrm>
            <a:off x="5854899" y="1384301"/>
            <a:ext cx="1257300" cy="49725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Client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A48D8-B9E7-443F-99DA-E0653C088C04}"/>
              </a:ext>
            </a:extLst>
          </p:cNvPr>
          <p:cNvSpPr/>
          <p:nvPr/>
        </p:nvSpPr>
        <p:spPr>
          <a:xfrm>
            <a:off x="2716823" y="2207848"/>
            <a:ext cx="1257300" cy="49725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Connect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D6FBD0-47F3-4FD4-937C-2290B381E708}"/>
              </a:ext>
            </a:extLst>
          </p:cNvPr>
          <p:cNvSpPr/>
          <p:nvPr/>
        </p:nvSpPr>
        <p:spPr>
          <a:xfrm>
            <a:off x="5854899" y="2207848"/>
            <a:ext cx="1257300" cy="49725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Connect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F9994B-C94B-49D3-97AC-3B8E8F980FC6}"/>
              </a:ext>
            </a:extLst>
          </p:cNvPr>
          <p:cNvCxnSpPr>
            <a:cxnSpLocks/>
          </p:cNvCxnSpPr>
          <p:nvPr/>
        </p:nvCxnSpPr>
        <p:spPr>
          <a:xfrm>
            <a:off x="4167554" y="2470639"/>
            <a:ext cx="15562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01CDC6F-EF78-4F8B-B8CC-3B37C069E4D7}"/>
              </a:ext>
            </a:extLst>
          </p:cNvPr>
          <p:cNvSpPr/>
          <p:nvPr/>
        </p:nvSpPr>
        <p:spPr>
          <a:xfrm>
            <a:off x="4317023" y="2125785"/>
            <a:ext cx="1257300" cy="26377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Key </a:t>
            </a:r>
            <a:r>
              <a:rPr lang="en-US" dirty="0" err="1"/>
              <a:t>chung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7693BC-F655-4E12-A815-57B5FBA34360}"/>
              </a:ext>
            </a:extLst>
          </p:cNvPr>
          <p:cNvSpPr/>
          <p:nvPr/>
        </p:nvSpPr>
        <p:spPr>
          <a:xfrm>
            <a:off x="2716823" y="3034325"/>
            <a:ext cx="1257300" cy="49725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E1A1BC-2242-43C6-A475-BC2F493A25B8}"/>
              </a:ext>
            </a:extLst>
          </p:cNvPr>
          <p:cNvSpPr/>
          <p:nvPr/>
        </p:nvSpPr>
        <p:spPr>
          <a:xfrm>
            <a:off x="5854899" y="3034324"/>
            <a:ext cx="1257300" cy="49725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048796-9420-4564-B718-694327355BCB}"/>
              </a:ext>
            </a:extLst>
          </p:cNvPr>
          <p:cNvSpPr/>
          <p:nvPr/>
        </p:nvSpPr>
        <p:spPr>
          <a:xfrm>
            <a:off x="2716823" y="3860802"/>
            <a:ext cx="1257300" cy="49725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E9B7E9-E41F-4AEE-9C01-7A76FA897A04}"/>
              </a:ext>
            </a:extLst>
          </p:cNvPr>
          <p:cNvSpPr/>
          <p:nvPr/>
        </p:nvSpPr>
        <p:spPr>
          <a:xfrm>
            <a:off x="5854899" y="3860802"/>
            <a:ext cx="1257300" cy="49725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6CD598-2816-4331-B109-228BBC63A8CE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345473" y="1881554"/>
            <a:ext cx="0" cy="32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47F872-6F0B-4E5F-A6F9-C38766E194E1}"/>
              </a:ext>
            </a:extLst>
          </p:cNvPr>
          <p:cNvCxnSpPr>
            <a:cxnSpLocks/>
          </p:cNvCxnSpPr>
          <p:nvPr/>
        </p:nvCxnSpPr>
        <p:spPr>
          <a:xfrm>
            <a:off x="3349869" y="2708030"/>
            <a:ext cx="0" cy="32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484225-7482-40B2-87A3-D9450E893FB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483549" y="1881554"/>
            <a:ext cx="0" cy="32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704897-92DD-4001-8A26-A92678AFAE65}"/>
              </a:ext>
            </a:extLst>
          </p:cNvPr>
          <p:cNvCxnSpPr>
            <a:cxnSpLocks/>
          </p:cNvCxnSpPr>
          <p:nvPr/>
        </p:nvCxnSpPr>
        <p:spPr>
          <a:xfrm>
            <a:off x="6483549" y="2705101"/>
            <a:ext cx="0" cy="32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25DF66-40D4-4D4B-8151-1DADD07CD7EF}"/>
              </a:ext>
            </a:extLst>
          </p:cNvPr>
          <p:cNvCxnSpPr>
            <a:cxnSpLocks/>
          </p:cNvCxnSpPr>
          <p:nvPr/>
        </p:nvCxnSpPr>
        <p:spPr>
          <a:xfrm>
            <a:off x="6483549" y="3534508"/>
            <a:ext cx="0" cy="32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5C7AA7F-6C8A-40AA-A34B-57EDD9E9DC51}"/>
              </a:ext>
            </a:extLst>
          </p:cNvPr>
          <p:cNvSpPr/>
          <p:nvPr/>
        </p:nvSpPr>
        <p:spPr>
          <a:xfrm>
            <a:off x="2716823" y="4616940"/>
            <a:ext cx="1257300" cy="49725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Received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61D169-FCA9-481D-9690-73731F37B63B}"/>
              </a:ext>
            </a:extLst>
          </p:cNvPr>
          <p:cNvSpPr/>
          <p:nvPr/>
        </p:nvSpPr>
        <p:spPr>
          <a:xfrm>
            <a:off x="5854899" y="4616940"/>
            <a:ext cx="1257300" cy="49725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Received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E83F2F-AF65-482D-ADDF-1AC69EA536EC}"/>
              </a:ext>
            </a:extLst>
          </p:cNvPr>
          <p:cNvSpPr/>
          <p:nvPr/>
        </p:nvSpPr>
        <p:spPr>
          <a:xfrm>
            <a:off x="967153" y="5417040"/>
            <a:ext cx="1257300" cy="49725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Decrypt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991691-53E4-4595-850E-3E2C8AC54043}"/>
              </a:ext>
            </a:extLst>
          </p:cNvPr>
          <p:cNvSpPr/>
          <p:nvPr/>
        </p:nvSpPr>
        <p:spPr>
          <a:xfrm>
            <a:off x="7481476" y="5417039"/>
            <a:ext cx="1257300" cy="49725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Decrypt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F86629-F339-4B8E-9BF9-F500A993E02C}"/>
              </a:ext>
            </a:extLst>
          </p:cNvPr>
          <p:cNvSpPr/>
          <p:nvPr/>
        </p:nvSpPr>
        <p:spPr>
          <a:xfrm>
            <a:off x="519135" y="4147041"/>
            <a:ext cx="1257300" cy="49725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F86D6B-29CE-49E6-AF73-8B40B84009BF}"/>
              </a:ext>
            </a:extLst>
          </p:cNvPr>
          <p:cNvSpPr/>
          <p:nvPr/>
        </p:nvSpPr>
        <p:spPr>
          <a:xfrm>
            <a:off x="8364325" y="4147041"/>
            <a:ext cx="1257300" cy="49725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F67F82-C2D4-48CA-ABF6-E6BAF63F3AAB}"/>
              </a:ext>
            </a:extLst>
          </p:cNvPr>
          <p:cNvCxnSpPr>
            <a:cxnSpLocks/>
          </p:cNvCxnSpPr>
          <p:nvPr/>
        </p:nvCxnSpPr>
        <p:spPr>
          <a:xfrm>
            <a:off x="3345473" y="3534508"/>
            <a:ext cx="0" cy="32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57FFDB-7A33-4F90-94BD-CB1CA64FFD7C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 flipH="1">
            <a:off x="3345473" y="4358055"/>
            <a:ext cx="3138076" cy="258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6D8FDF-8D27-4591-93AA-7316F87308EC}"/>
              </a:ext>
            </a:extLst>
          </p:cNvPr>
          <p:cNvCxnSpPr>
            <a:cxnSpLocks/>
            <a:stCxn id="16" idx="2"/>
            <a:endCxn id="29" idx="0"/>
          </p:cNvCxnSpPr>
          <p:nvPr/>
        </p:nvCxnSpPr>
        <p:spPr>
          <a:xfrm>
            <a:off x="3345473" y="4358055"/>
            <a:ext cx="3138076" cy="258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22B16E-5BEE-4961-A649-951966CB350D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flipH="1">
            <a:off x="1595803" y="5114193"/>
            <a:ext cx="1749670" cy="30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10F21E1-B8BE-4791-BF12-65CDD497C44D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6483549" y="5114193"/>
            <a:ext cx="1626577" cy="302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1734E48-BF1F-4A97-8747-D0A6D85CE016}"/>
              </a:ext>
            </a:extLst>
          </p:cNvPr>
          <p:cNvCxnSpPr>
            <a:cxnSpLocks/>
            <a:stCxn id="31" idx="0"/>
            <a:endCxn id="33" idx="2"/>
          </p:cNvCxnSpPr>
          <p:nvPr/>
        </p:nvCxnSpPr>
        <p:spPr>
          <a:xfrm flipV="1">
            <a:off x="8110126" y="4644294"/>
            <a:ext cx="882849" cy="77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B82190-365C-4E96-BD9A-5967A3CE687B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H="1" flipV="1">
            <a:off x="1147785" y="4644294"/>
            <a:ext cx="448018" cy="77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8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CF1F-1ADF-4B75-B93A-03A54E19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Diffie-Hellman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5B8A3-5E2B-47CF-9AB8-A3F94FD91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12" y="1301262"/>
            <a:ext cx="4067175" cy="518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3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0021-2770-455D-A563-457D9337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40" y="2834053"/>
            <a:ext cx="10216335" cy="1650023"/>
          </a:xfrm>
        </p:spPr>
        <p:txBody>
          <a:bodyPr>
            <a:noAutofit/>
          </a:bodyPr>
          <a:lstStyle/>
          <a:p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7372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3248</TotalTime>
  <Words>66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ĐỒ ÁN  LẬP TRÌNH AN TOÀN  CHAT PROGRAM</vt:lpstr>
      <vt:lpstr>Cấu trúc encrypt AES-256</vt:lpstr>
      <vt:lpstr>Cấu trúc chương trình </vt:lpstr>
      <vt:lpstr>Diffie-Hellman</vt:lpstr>
      <vt:lpstr>Cảm ơn thầy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 LẬP TRÌNH AN TOÀN  CHAT PROGRAM</dc:title>
  <dc:creator>Fas Vong</dc:creator>
  <cp:lastModifiedBy>Fas Vong</cp:lastModifiedBy>
  <cp:revision>6</cp:revision>
  <dcterms:created xsi:type="dcterms:W3CDTF">2018-05-17T03:02:03Z</dcterms:created>
  <dcterms:modified xsi:type="dcterms:W3CDTF">2018-05-19T09:10:50Z</dcterms:modified>
</cp:coreProperties>
</file>