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84" r:id="rId3"/>
    <p:sldId id="280" r:id="rId4"/>
    <p:sldId id="283" r:id="rId5"/>
    <p:sldId id="285" r:id="rId6"/>
    <p:sldId id="261" r:id="rId7"/>
    <p:sldId id="290" r:id="rId8"/>
    <p:sldId id="286" r:id="rId9"/>
    <p:sldId id="287" r:id="rId10"/>
    <p:sldId id="294" r:id="rId11"/>
    <p:sldId id="292" r:id="rId12"/>
    <p:sldId id="291" r:id="rId13"/>
    <p:sldId id="288" r:id="rId14"/>
    <p:sldId id="293" r:id="rId15"/>
    <p:sldId id="27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18DAC-A7FB-4055-ABA9-8C44DDBBC5D2}" v="39" dt="2023-04-28T16:00:52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6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7B5A0D-A262-42EC-BDC4-25013853889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9E5690-74EA-4316-A2C4-DBB93EFFEE85}">
      <dgm:prSet/>
      <dgm:spPr/>
      <dgm:t>
        <a:bodyPr/>
        <a:lstStyle/>
        <a:p>
          <a:pPr>
            <a:defRPr b="1"/>
          </a:pPr>
          <a:r>
            <a:rPr lang="pt-PT" dirty="0"/>
            <a:t>Objetivo</a:t>
          </a:r>
          <a:endParaRPr lang="en-US" dirty="0"/>
        </a:p>
      </dgm:t>
    </dgm:pt>
    <dgm:pt modelId="{A79D65E6-E143-4A4A-80A7-DBF2A7C9DC80}" type="parTrans" cxnId="{F6E47CEC-D83E-4833-8ACD-868FCDC2E78E}">
      <dgm:prSet/>
      <dgm:spPr/>
      <dgm:t>
        <a:bodyPr/>
        <a:lstStyle/>
        <a:p>
          <a:endParaRPr lang="en-US"/>
        </a:p>
      </dgm:t>
    </dgm:pt>
    <dgm:pt modelId="{6750F301-EEC4-4D73-B0A4-FACBF2E54A52}" type="sibTrans" cxnId="{F6E47CEC-D83E-4833-8ACD-868FCDC2E78E}">
      <dgm:prSet/>
      <dgm:spPr/>
      <dgm:t>
        <a:bodyPr/>
        <a:lstStyle/>
        <a:p>
          <a:endParaRPr lang="en-US"/>
        </a:p>
      </dgm:t>
    </dgm:pt>
    <dgm:pt modelId="{A62E3E7B-5F60-4237-B456-7009604DD1F6}">
      <dgm:prSet/>
      <dgm:spPr/>
      <dgm:t>
        <a:bodyPr/>
        <a:lstStyle/>
        <a:p>
          <a:pPr algn="l"/>
          <a:r>
            <a:rPr lang="pt-PT" dirty="0"/>
            <a:t>Prever Vendas para Outubro de 2019.</a:t>
          </a:r>
          <a:endParaRPr lang="en-US" dirty="0"/>
        </a:p>
      </dgm:t>
    </dgm:pt>
    <dgm:pt modelId="{2655AA81-ED0C-42AF-AEEF-97B4E7CEFF9A}" type="parTrans" cxnId="{84ACE823-8FAF-4CDB-8740-A712C20D8E74}">
      <dgm:prSet/>
      <dgm:spPr/>
      <dgm:t>
        <a:bodyPr/>
        <a:lstStyle/>
        <a:p>
          <a:endParaRPr lang="en-US"/>
        </a:p>
      </dgm:t>
    </dgm:pt>
    <dgm:pt modelId="{3A925CCB-4418-49D4-AF9F-DA7A20D11EAC}" type="sibTrans" cxnId="{84ACE823-8FAF-4CDB-8740-A712C20D8E74}">
      <dgm:prSet/>
      <dgm:spPr/>
      <dgm:t>
        <a:bodyPr/>
        <a:lstStyle/>
        <a:p>
          <a:endParaRPr lang="en-US"/>
        </a:p>
      </dgm:t>
    </dgm:pt>
    <dgm:pt modelId="{3ACB3AC9-F355-4143-AACE-19C1B9BDCCED}">
      <dgm:prSet/>
      <dgm:spPr/>
      <dgm:t>
        <a:bodyPr/>
        <a:lstStyle/>
        <a:p>
          <a:pPr algn="l"/>
          <a:r>
            <a:rPr lang="pt-PT" dirty="0"/>
            <a:t>Retirar Insights dos dados.</a:t>
          </a:r>
          <a:endParaRPr lang="en-US" dirty="0"/>
        </a:p>
      </dgm:t>
    </dgm:pt>
    <dgm:pt modelId="{FC269390-D279-4F4B-ACFB-06B5BB410A7F}" type="parTrans" cxnId="{D0B9209D-B17A-44BF-B185-7A7F903C19C9}">
      <dgm:prSet/>
      <dgm:spPr/>
      <dgm:t>
        <a:bodyPr/>
        <a:lstStyle/>
        <a:p>
          <a:endParaRPr lang="en-US"/>
        </a:p>
      </dgm:t>
    </dgm:pt>
    <dgm:pt modelId="{D55D2ED7-6013-41E8-92E1-C59C3454CC6A}" type="sibTrans" cxnId="{D0B9209D-B17A-44BF-B185-7A7F903C19C9}">
      <dgm:prSet/>
      <dgm:spPr/>
      <dgm:t>
        <a:bodyPr/>
        <a:lstStyle/>
        <a:p>
          <a:endParaRPr lang="en-US"/>
        </a:p>
      </dgm:t>
    </dgm:pt>
    <dgm:pt modelId="{9406E588-A0D1-4B2D-AC42-EE1B803B20CB}">
      <dgm:prSet/>
      <dgm:spPr/>
      <dgm:t>
        <a:bodyPr/>
        <a:lstStyle/>
        <a:p>
          <a:pPr>
            <a:defRPr b="1"/>
          </a:pPr>
          <a:r>
            <a:rPr lang="pt-PT" dirty="0"/>
            <a:t>Plano do projeto</a:t>
          </a:r>
          <a:endParaRPr lang="en-US" dirty="0"/>
        </a:p>
      </dgm:t>
    </dgm:pt>
    <dgm:pt modelId="{28CAB7F3-F8B6-4C64-8F71-4C2E794859DD}" type="parTrans" cxnId="{8AB40777-E095-4C12-88C8-0407D5F7FD06}">
      <dgm:prSet/>
      <dgm:spPr/>
      <dgm:t>
        <a:bodyPr/>
        <a:lstStyle/>
        <a:p>
          <a:endParaRPr lang="en-US"/>
        </a:p>
      </dgm:t>
    </dgm:pt>
    <dgm:pt modelId="{133A160A-9968-479D-BBDD-3EAD8125DF25}" type="sibTrans" cxnId="{8AB40777-E095-4C12-88C8-0407D5F7FD06}">
      <dgm:prSet/>
      <dgm:spPr/>
      <dgm:t>
        <a:bodyPr/>
        <a:lstStyle/>
        <a:p>
          <a:endParaRPr lang="en-US"/>
        </a:p>
      </dgm:t>
    </dgm:pt>
    <dgm:pt modelId="{98F36A39-2033-491F-964D-3AA02CDE568E}">
      <dgm:prSet/>
      <dgm:spPr/>
      <dgm:t>
        <a:bodyPr/>
        <a:lstStyle/>
        <a:p>
          <a:pPr algn="l"/>
          <a:r>
            <a:rPr lang="pt-PT" dirty="0"/>
            <a:t>Utilizar métodos de previsão para vendas.</a:t>
          </a:r>
          <a:endParaRPr lang="en-US" dirty="0"/>
        </a:p>
      </dgm:t>
    </dgm:pt>
    <dgm:pt modelId="{B4352E58-5BBF-4205-A935-90E29E40BD39}" type="parTrans" cxnId="{751E1925-406E-458C-B538-F411918DB220}">
      <dgm:prSet/>
      <dgm:spPr/>
      <dgm:t>
        <a:bodyPr/>
        <a:lstStyle/>
        <a:p>
          <a:endParaRPr lang="en-US"/>
        </a:p>
      </dgm:t>
    </dgm:pt>
    <dgm:pt modelId="{968E6495-D5B4-48BA-B168-EED4499F447E}" type="sibTrans" cxnId="{751E1925-406E-458C-B538-F411918DB220}">
      <dgm:prSet/>
      <dgm:spPr/>
      <dgm:t>
        <a:bodyPr/>
        <a:lstStyle/>
        <a:p>
          <a:endParaRPr lang="en-US"/>
        </a:p>
      </dgm:t>
    </dgm:pt>
    <dgm:pt modelId="{9A6F0592-F6E7-42D3-90ED-D3483E26FD18}">
      <dgm:prSet/>
      <dgm:spPr/>
      <dgm:t>
        <a:bodyPr/>
        <a:lstStyle/>
        <a:p>
          <a:pPr algn="l"/>
          <a:r>
            <a:rPr lang="pt-PT" dirty="0"/>
            <a:t>Utilizar </a:t>
          </a:r>
          <a:r>
            <a:rPr lang="pt-PT" dirty="0" err="1"/>
            <a:t>Power</a:t>
          </a:r>
          <a:r>
            <a:rPr lang="pt-PT" dirty="0"/>
            <a:t> BI para retirar insights dos dados.</a:t>
          </a:r>
          <a:endParaRPr lang="en-US" dirty="0"/>
        </a:p>
      </dgm:t>
    </dgm:pt>
    <dgm:pt modelId="{171824FC-B85A-4B86-B9BC-8CEE095215F8}" type="parTrans" cxnId="{00412EA4-A8B1-4AF3-844F-72360357432D}">
      <dgm:prSet/>
      <dgm:spPr/>
      <dgm:t>
        <a:bodyPr/>
        <a:lstStyle/>
        <a:p>
          <a:endParaRPr lang="en-US"/>
        </a:p>
      </dgm:t>
    </dgm:pt>
    <dgm:pt modelId="{84903C8D-8C3A-4707-AB62-472677696EFE}" type="sibTrans" cxnId="{00412EA4-A8B1-4AF3-844F-72360357432D}">
      <dgm:prSet/>
      <dgm:spPr/>
      <dgm:t>
        <a:bodyPr/>
        <a:lstStyle/>
        <a:p>
          <a:endParaRPr lang="en-US"/>
        </a:p>
      </dgm:t>
    </dgm:pt>
    <dgm:pt modelId="{AB1729C4-C5C4-4051-9B96-8BE1460ED859}">
      <dgm:prSet/>
      <dgm:spPr/>
      <dgm:t>
        <a:bodyPr/>
        <a:lstStyle/>
        <a:p>
          <a:pPr>
            <a:defRPr b="1"/>
          </a:pPr>
          <a:r>
            <a:rPr lang="pt-PT" dirty="0"/>
            <a:t>Critérios de avaliação</a:t>
          </a:r>
          <a:endParaRPr lang="en-US" dirty="0"/>
        </a:p>
      </dgm:t>
    </dgm:pt>
    <dgm:pt modelId="{D12CF0C6-8FC5-48C8-B0C2-72BCEFB36C85}" type="parTrans" cxnId="{5D151FCA-7D48-40CC-9F80-879EE6D98DED}">
      <dgm:prSet/>
      <dgm:spPr/>
      <dgm:t>
        <a:bodyPr/>
        <a:lstStyle/>
        <a:p>
          <a:endParaRPr lang="en-US"/>
        </a:p>
      </dgm:t>
    </dgm:pt>
    <dgm:pt modelId="{AA870845-4E68-4348-A626-7C6F84E4127E}" type="sibTrans" cxnId="{5D151FCA-7D48-40CC-9F80-879EE6D98DED}">
      <dgm:prSet/>
      <dgm:spPr/>
      <dgm:t>
        <a:bodyPr/>
        <a:lstStyle/>
        <a:p>
          <a:endParaRPr lang="en-US"/>
        </a:p>
      </dgm:t>
    </dgm:pt>
    <dgm:pt modelId="{529BDA83-3091-44B6-8062-B5A061AF5B73}">
      <dgm:prSet/>
      <dgm:spPr/>
      <dgm:t>
        <a:bodyPr/>
        <a:lstStyle/>
        <a:p>
          <a:pPr algn="l"/>
          <a:r>
            <a:rPr lang="pt-PT" dirty="0"/>
            <a:t>Verificar se valores previstos vão de acordo à realidade.</a:t>
          </a:r>
          <a:endParaRPr lang="en-US" dirty="0"/>
        </a:p>
      </dgm:t>
    </dgm:pt>
    <dgm:pt modelId="{43267285-C7F1-49FA-8D12-4F46638E687D}" type="parTrans" cxnId="{A7192842-B26A-4E32-B0B2-55E00AC0C29A}">
      <dgm:prSet/>
      <dgm:spPr/>
      <dgm:t>
        <a:bodyPr/>
        <a:lstStyle/>
        <a:p>
          <a:endParaRPr lang="en-US"/>
        </a:p>
      </dgm:t>
    </dgm:pt>
    <dgm:pt modelId="{91575BBB-AAEC-4C54-AB4F-C3D02786AF92}" type="sibTrans" cxnId="{A7192842-B26A-4E32-B0B2-55E00AC0C29A}">
      <dgm:prSet/>
      <dgm:spPr/>
      <dgm:t>
        <a:bodyPr/>
        <a:lstStyle/>
        <a:p>
          <a:endParaRPr lang="en-US"/>
        </a:p>
      </dgm:t>
    </dgm:pt>
    <dgm:pt modelId="{CEB83668-28C8-4E15-ABBC-C3437B745E43}">
      <dgm:prSet/>
      <dgm:spPr/>
      <dgm:t>
        <a:bodyPr/>
        <a:lstStyle/>
        <a:p>
          <a:pPr algn="l"/>
          <a:r>
            <a:rPr lang="pt-PT" dirty="0"/>
            <a:t>Verificar se os insights dos dados podem ter impacto no negócio.</a:t>
          </a:r>
          <a:endParaRPr lang="en-US" dirty="0"/>
        </a:p>
      </dgm:t>
    </dgm:pt>
    <dgm:pt modelId="{FC810071-023D-4017-B05E-19397A639109}" type="parTrans" cxnId="{AEEFD0A1-96D7-4222-AFAB-8C8BC84AE834}">
      <dgm:prSet/>
      <dgm:spPr/>
      <dgm:t>
        <a:bodyPr/>
        <a:lstStyle/>
        <a:p>
          <a:endParaRPr lang="en-US"/>
        </a:p>
      </dgm:t>
    </dgm:pt>
    <dgm:pt modelId="{1E8C2E13-3DD3-4D35-9D66-58383C9810B5}" type="sibTrans" cxnId="{AEEFD0A1-96D7-4222-AFAB-8C8BC84AE834}">
      <dgm:prSet/>
      <dgm:spPr/>
      <dgm:t>
        <a:bodyPr/>
        <a:lstStyle/>
        <a:p>
          <a:endParaRPr lang="en-US"/>
        </a:p>
      </dgm:t>
    </dgm:pt>
    <dgm:pt modelId="{A700862B-A55B-4BD2-A612-5BFE90652A1A}" type="pres">
      <dgm:prSet presAssocID="{5B7B5A0D-A262-42EC-BDC4-25013853889C}" presName="root" presStyleCnt="0">
        <dgm:presLayoutVars>
          <dgm:dir/>
          <dgm:resizeHandles val="exact"/>
        </dgm:presLayoutVars>
      </dgm:prSet>
      <dgm:spPr/>
    </dgm:pt>
    <dgm:pt modelId="{3AA70AF4-8F20-4693-BAA0-9E21517D2FCC}" type="pres">
      <dgm:prSet presAssocID="{149E5690-74EA-4316-A2C4-DBB93EFFEE85}" presName="compNode" presStyleCnt="0"/>
      <dgm:spPr/>
    </dgm:pt>
    <dgm:pt modelId="{47E3C87C-D28C-4A5F-B45B-84A06EA9745E}" type="pres">
      <dgm:prSet presAssocID="{149E5690-74EA-4316-A2C4-DBB93EFFEE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C659767-E81C-4D5F-B308-9069D1F20972}" type="pres">
      <dgm:prSet presAssocID="{149E5690-74EA-4316-A2C4-DBB93EFFEE85}" presName="iconSpace" presStyleCnt="0"/>
      <dgm:spPr/>
    </dgm:pt>
    <dgm:pt modelId="{66D18EF7-6063-4395-99AE-172B6DF7EFC8}" type="pres">
      <dgm:prSet presAssocID="{149E5690-74EA-4316-A2C4-DBB93EFFEE85}" presName="parTx" presStyleLbl="revTx" presStyleIdx="0" presStyleCnt="6">
        <dgm:presLayoutVars>
          <dgm:chMax val="0"/>
          <dgm:chPref val="0"/>
        </dgm:presLayoutVars>
      </dgm:prSet>
      <dgm:spPr/>
    </dgm:pt>
    <dgm:pt modelId="{FA4AFA27-B1F8-4F2E-AD8A-DCAA7D3BF8F2}" type="pres">
      <dgm:prSet presAssocID="{149E5690-74EA-4316-A2C4-DBB93EFFEE85}" presName="txSpace" presStyleCnt="0"/>
      <dgm:spPr/>
    </dgm:pt>
    <dgm:pt modelId="{9942E19A-4D9D-4CCB-AF3E-0EC9E706ED61}" type="pres">
      <dgm:prSet presAssocID="{149E5690-74EA-4316-A2C4-DBB93EFFEE85}" presName="desTx" presStyleLbl="revTx" presStyleIdx="1" presStyleCnt="6">
        <dgm:presLayoutVars/>
      </dgm:prSet>
      <dgm:spPr/>
    </dgm:pt>
    <dgm:pt modelId="{74E4BF0E-83F2-4F6C-9BEE-50A5394C1D91}" type="pres">
      <dgm:prSet presAssocID="{6750F301-EEC4-4D73-B0A4-FACBF2E54A52}" presName="sibTrans" presStyleCnt="0"/>
      <dgm:spPr/>
    </dgm:pt>
    <dgm:pt modelId="{EBA4E3BB-B2A6-4CB8-860D-CF261A97F9E0}" type="pres">
      <dgm:prSet presAssocID="{9406E588-A0D1-4B2D-AC42-EE1B803B20CB}" presName="compNode" presStyleCnt="0"/>
      <dgm:spPr/>
    </dgm:pt>
    <dgm:pt modelId="{5B803CD4-6E7E-434C-A74E-695F1D3DF405}" type="pres">
      <dgm:prSet presAssocID="{9406E588-A0D1-4B2D-AC42-EE1B803B20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EB1A566-7CD2-423A-B031-B5433D983525}" type="pres">
      <dgm:prSet presAssocID="{9406E588-A0D1-4B2D-AC42-EE1B803B20CB}" presName="iconSpace" presStyleCnt="0"/>
      <dgm:spPr/>
    </dgm:pt>
    <dgm:pt modelId="{3DB78298-AEDD-46AF-AD68-FB63DAF79900}" type="pres">
      <dgm:prSet presAssocID="{9406E588-A0D1-4B2D-AC42-EE1B803B20CB}" presName="parTx" presStyleLbl="revTx" presStyleIdx="2" presStyleCnt="6">
        <dgm:presLayoutVars>
          <dgm:chMax val="0"/>
          <dgm:chPref val="0"/>
        </dgm:presLayoutVars>
      </dgm:prSet>
      <dgm:spPr/>
    </dgm:pt>
    <dgm:pt modelId="{01554963-392F-49A8-B413-BC3FD5FA6508}" type="pres">
      <dgm:prSet presAssocID="{9406E588-A0D1-4B2D-AC42-EE1B803B20CB}" presName="txSpace" presStyleCnt="0"/>
      <dgm:spPr/>
    </dgm:pt>
    <dgm:pt modelId="{21937F7D-EAD0-43DC-B606-E8082BC83B2D}" type="pres">
      <dgm:prSet presAssocID="{9406E588-A0D1-4B2D-AC42-EE1B803B20CB}" presName="desTx" presStyleLbl="revTx" presStyleIdx="3" presStyleCnt="6">
        <dgm:presLayoutVars/>
      </dgm:prSet>
      <dgm:spPr/>
    </dgm:pt>
    <dgm:pt modelId="{92D84996-0029-4B5C-A665-96812C999BD1}" type="pres">
      <dgm:prSet presAssocID="{133A160A-9968-479D-BBDD-3EAD8125DF25}" presName="sibTrans" presStyleCnt="0"/>
      <dgm:spPr/>
    </dgm:pt>
    <dgm:pt modelId="{38CE7B71-3DE9-4466-ACAD-A40928FA118E}" type="pres">
      <dgm:prSet presAssocID="{AB1729C4-C5C4-4051-9B96-8BE1460ED859}" presName="compNode" presStyleCnt="0"/>
      <dgm:spPr/>
    </dgm:pt>
    <dgm:pt modelId="{9BE6B616-DEB5-4B08-8AA7-B34DD69273DF}" type="pres">
      <dgm:prSet presAssocID="{AB1729C4-C5C4-4051-9B96-8BE1460ED8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CF8F08-3D6A-4E07-B260-0CFBAD980EEC}" type="pres">
      <dgm:prSet presAssocID="{AB1729C4-C5C4-4051-9B96-8BE1460ED859}" presName="iconSpace" presStyleCnt="0"/>
      <dgm:spPr/>
    </dgm:pt>
    <dgm:pt modelId="{DA2DDAB9-1666-49E7-92CB-0998EE9000F3}" type="pres">
      <dgm:prSet presAssocID="{AB1729C4-C5C4-4051-9B96-8BE1460ED859}" presName="parTx" presStyleLbl="revTx" presStyleIdx="4" presStyleCnt="6">
        <dgm:presLayoutVars>
          <dgm:chMax val="0"/>
          <dgm:chPref val="0"/>
        </dgm:presLayoutVars>
      </dgm:prSet>
      <dgm:spPr/>
    </dgm:pt>
    <dgm:pt modelId="{73ACE44B-10E4-4CA4-98F7-63738554E298}" type="pres">
      <dgm:prSet presAssocID="{AB1729C4-C5C4-4051-9B96-8BE1460ED859}" presName="txSpace" presStyleCnt="0"/>
      <dgm:spPr/>
    </dgm:pt>
    <dgm:pt modelId="{E305BE3E-2874-45BC-A799-07DD4A7BB107}" type="pres">
      <dgm:prSet presAssocID="{AB1729C4-C5C4-4051-9B96-8BE1460ED859}" presName="desTx" presStyleLbl="revTx" presStyleIdx="5" presStyleCnt="6">
        <dgm:presLayoutVars/>
      </dgm:prSet>
      <dgm:spPr/>
    </dgm:pt>
  </dgm:ptLst>
  <dgm:cxnLst>
    <dgm:cxn modelId="{F56FF40F-136B-437B-8691-601DD22FE0E1}" type="presOf" srcId="{149E5690-74EA-4316-A2C4-DBB93EFFEE85}" destId="{66D18EF7-6063-4395-99AE-172B6DF7EFC8}" srcOrd="0" destOrd="0" presId="urn:microsoft.com/office/officeart/2018/5/layout/CenteredIconLabelDescriptionList"/>
    <dgm:cxn modelId="{35537313-6AFF-426D-9524-A692E9FA3590}" type="presOf" srcId="{CEB83668-28C8-4E15-ABBC-C3437B745E43}" destId="{E305BE3E-2874-45BC-A799-07DD4A7BB107}" srcOrd="0" destOrd="1" presId="urn:microsoft.com/office/officeart/2018/5/layout/CenteredIconLabelDescriptionList"/>
    <dgm:cxn modelId="{46C37416-DC40-4214-9CA7-E78BB49799D5}" type="presOf" srcId="{9A6F0592-F6E7-42D3-90ED-D3483E26FD18}" destId="{21937F7D-EAD0-43DC-B606-E8082BC83B2D}" srcOrd="0" destOrd="1" presId="urn:microsoft.com/office/officeart/2018/5/layout/CenteredIconLabelDescriptionList"/>
    <dgm:cxn modelId="{84ACE823-8FAF-4CDB-8740-A712C20D8E74}" srcId="{149E5690-74EA-4316-A2C4-DBB93EFFEE85}" destId="{A62E3E7B-5F60-4237-B456-7009604DD1F6}" srcOrd="0" destOrd="0" parTransId="{2655AA81-ED0C-42AF-AEEF-97B4E7CEFF9A}" sibTransId="{3A925CCB-4418-49D4-AF9F-DA7A20D11EAC}"/>
    <dgm:cxn modelId="{751E1925-406E-458C-B538-F411918DB220}" srcId="{9406E588-A0D1-4B2D-AC42-EE1B803B20CB}" destId="{98F36A39-2033-491F-964D-3AA02CDE568E}" srcOrd="0" destOrd="0" parTransId="{B4352E58-5BBF-4205-A935-90E29E40BD39}" sibTransId="{968E6495-D5B4-48BA-B168-EED4499F447E}"/>
    <dgm:cxn modelId="{3C4E1535-F37C-447F-828C-C16E0B60BB30}" type="presOf" srcId="{5B7B5A0D-A262-42EC-BDC4-25013853889C}" destId="{A700862B-A55B-4BD2-A612-5BFE90652A1A}" srcOrd="0" destOrd="0" presId="urn:microsoft.com/office/officeart/2018/5/layout/CenteredIconLabelDescriptionList"/>
    <dgm:cxn modelId="{A7192842-B26A-4E32-B0B2-55E00AC0C29A}" srcId="{AB1729C4-C5C4-4051-9B96-8BE1460ED859}" destId="{529BDA83-3091-44B6-8062-B5A061AF5B73}" srcOrd="0" destOrd="0" parTransId="{43267285-C7F1-49FA-8D12-4F46638E687D}" sibTransId="{91575BBB-AAEC-4C54-AB4F-C3D02786AF92}"/>
    <dgm:cxn modelId="{645A636D-C085-4E0C-BB4F-123F45EEA100}" type="presOf" srcId="{3ACB3AC9-F355-4143-AACE-19C1B9BDCCED}" destId="{9942E19A-4D9D-4CCB-AF3E-0EC9E706ED61}" srcOrd="0" destOrd="1" presId="urn:microsoft.com/office/officeart/2018/5/layout/CenteredIconLabelDescriptionList"/>
    <dgm:cxn modelId="{B468F14F-04E8-4E96-A675-7CCB824864D6}" type="presOf" srcId="{98F36A39-2033-491F-964D-3AA02CDE568E}" destId="{21937F7D-EAD0-43DC-B606-E8082BC83B2D}" srcOrd="0" destOrd="0" presId="urn:microsoft.com/office/officeart/2018/5/layout/CenteredIconLabelDescriptionList"/>
    <dgm:cxn modelId="{D14DC371-B90E-412D-9679-9AA19F7010D5}" type="presOf" srcId="{9406E588-A0D1-4B2D-AC42-EE1B803B20CB}" destId="{3DB78298-AEDD-46AF-AD68-FB63DAF79900}" srcOrd="0" destOrd="0" presId="urn:microsoft.com/office/officeart/2018/5/layout/CenteredIconLabelDescriptionList"/>
    <dgm:cxn modelId="{8AB40777-E095-4C12-88C8-0407D5F7FD06}" srcId="{5B7B5A0D-A262-42EC-BDC4-25013853889C}" destId="{9406E588-A0D1-4B2D-AC42-EE1B803B20CB}" srcOrd="1" destOrd="0" parTransId="{28CAB7F3-F8B6-4C64-8F71-4C2E794859DD}" sibTransId="{133A160A-9968-479D-BBDD-3EAD8125DF25}"/>
    <dgm:cxn modelId="{BD0CDF7E-8C0D-492B-B710-AF3C45CCA1C0}" type="presOf" srcId="{529BDA83-3091-44B6-8062-B5A061AF5B73}" destId="{E305BE3E-2874-45BC-A799-07DD4A7BB107}" srcOrd="0" destOrd="0" presId="urn:microsoft.com/office/officeart/2018/5/layout/CenteredIconLabelDescriptionList"/>
    <dgm:cxn modelId="{D0B9209D-B17A-44BF-B185-7A7F903C19C9}" srcId="{149E5690-74EA-4316-A2C4-DBB93EFFEE85}" destId="{3ACB3AC9-F355-4143-AACE-19C1B9BDCCED}" srcOrd="1" destOrd="0" parTransId="{FC269390-D279-4F4B-ACFB-06B5BB410A7F}" sibTransId="{D55D2ED7-6013-41E8-92E1-C59C3454CC6A}"/>
    <dgm:cxn modelId="{D135549E-88B1-4F79-84CC-642B68CE5186}" type="presOf" srcId="{A62E3E7B-5F60-4237-B456-7009604DD1F6}" destId="{9942E19A-4D9D-4CCB-AF3E-0EC9E706ED61}" srcOrd="0" destOrd="0" presId="urn:microsoft.com/office/officeart/2018/5/layout/CenteredIconLabelDescriptionList"/>
    <dgm:cxn modelId="{AEEFD0A1-96D7-4222-AFAB-8C8BC84AE834}" srcId="{AB1729C4-C5C4-4051-9B96-8BE1460ED859}" destId="{CEB83668-28C8-4E15-ABBC-C3437B745E43}" srcOrd="1" destOrd="0" parTransId="{FC810071-023D-4017-B05E-19397A639109}" sibTransId="{1E8C2E13-3DD3-4D35-9D66-58383C9810B5}"/>
    <dgm:cxn modelId="{00412EA4-A8B1-4AF3-844F-72360357432D}" srcId="{9406E588-A0D1-4B2D-AC42-EE1B803B20CB}" destId="{9A6F0592-F6E7-42D3-90ED-D3483E26FD18}" srcOrd="1" destOrd="0" parTransId="{171824FC-B85A-4B86-B9BC-8CEE095215F8}" sibTransId="{84903C8D-8C3A-4707-AB62-472677696EFE}"/>
    <dgm:cxn modelId="{C7D295C8-D0C3-4690-808D-6D0495ABA184}" type="presOf" srcId="{AB1729C4-C5C4-4051-9B96-8BE1460ED859}" destId="{DA2DDAB9-1666-49E7-92CB-0998EE9000F3}" srcOrd="0" destOrd="0" presId="urn:microsoft.com/office/officeart/2018/5/layout/CenteredIconLabelDescriptionList"/>
    <dgm:cxn modelId="{5D151FCA-7D48-40CC-9F80-879EE6D98DED}" srcId="{5B7B5A0D-A262-42EC-BDC4-25013853889C}" destId="{AB1729C4-C5C4-4051-9B96-8BE1460ED859}" srcOrd="2" destOrd="0" parTransId="{D12CF0C6-8FC5-48C8-B0C2-72BCEFB36C85}" sibTransId="{AA870845-4E68-4348-A626-7C6F84E4127E}"/>
    <dgm:cxn modelId="{F6E47CEC-D83E-4833-8ACD-868FCDC2E78E}" srcId="{5B7B5A0D-A262-42EC-BDC4-25013853889C}" destId="{149E5690-74EA-4316-A2C4-DBB93EFFEE85}" srcOrd="0" destOrd="0" parTransId="{A79D65E6-E143-4A4A-80A7-DBF2A7C9DC80}" sibTransId="{6750F301-EEC4-4D73-B0A4-FACBF2E54A52}"/>
    <dgm:cxn modelId="{3895DFEA-F995-404D-8818-8224B994B29C}" type="presParOf" srcId="{A700862B-A55B-4BD2-A612-5BFE90652A1A}" destId="{3AA70AF4-8F20-4693-BAA0-9E21517D2FCC}" srcOrd="0" destOrd="0" presId="urn:microsoft.com/office/officeart/2018/5/layout/CenteredIconLabelDescriptionList"/>
    <dgm:cxn modelId="{FB1912BB-D545-4906-8EC4-4D0549044B4A}" type="presParOf" srcId="{3AA70AF4-8F20-4693-BAA0-9E21517D2FCC}" destId="{47E3C87C-D28C-4A5F-B45B-84A06EA9745E}" srcOrd="0" destOrd="0" presId="urn:microsoft.com/office/officeart/2018/5/layout/CenteredIconLabelDescriptionList"/>
    <dgm:cxn modelId="{835E66C8-4A81-4BEF-B646-6B267832E8D9}" type="presParOf" srcId="{3AA70AF4-8F20-4693-BAA0-9E21517D2FCC}" destId="{9C659767-E81C-4D5F-B308-9069D1F20972}" srcOrd="1" destOrd="0" presId="urn:microsoft.com/office/officeart/2018/5/layout/CenteredIconLabelDescriptionList"/>
    <dgm:cxn modelId="{9E18FB80-5F56-49B1-A304-896E4FBAE2CD}" type="presParOf" srcId="{3AA70AF4-8F20-4693-BAA0-9E21517D2FCC}" destId="{66D18EF7-6063-4395-99AE-172B6DF7EFC8}" srcOrd="2" destOrd="0" presId="urn:microsoft.com/office/officeart/2018/5/layout/CenteredIconLabelDescriptionList"/>
    <dgm:cxn modelId="{F5D5E842-8A72-4C22-9C60-A38754A8047F}" type="presParOf" srcId="{3AA70AF4-8F20-4693-BAA0-9E21517D2FCC}" destId="{FA4AFA27-B1F8-4F2E-AD8A-DCAA7D3BF8F2}" srcOrd="3" destOrd="0" presId="urn:microsoft.com/office/officeart/2018/5/layout/CenteredIconLabelDescriptionList"/>
    <dgm:cxn modelId="{65BEF544-A6F0-450B-8BA2-E5D530F2D834}" type="presParOf" srcId="{3AA70AF4-8F20-4693-BAA0-9E21517D2FCC}" destId="{9942E19A-4D9D-4CCB-AF3E-0EC9E706ED61}" srcOrd="4" destOrd="0" presId="urn:microsoft.com/office/officeart/2018/5/layout/CenteredIconLabelDescriptionList"/>
    <dgm:cxn modelId="{1D1E1645-E51E-408D-B83B-B3C4FA111335}" type="presParOf" srcId="{A700862B-A55B-4BD2-A612-5BFE90652A1A}" destId="{74E4BF0E-83F2-4F6C-9BEE-50A5394C1D91}" srcOrd="1" destOrd="0" presId="urn:microsoft.com/office/officeart/2018/5/layout/CenteredIconLabelDescriptionList"/>
    <dgm:cxn modelId="{0D35DB37-BF3C-4AA5-8404-798EEEB42EAE}" type="presParOf" srcId="{A700862B-A55B-4BD2-A612-5BFE90652A1A}" destId="{EBA4E3BB-B2A6-4CB8-860D-CF261A97F9E0}" srcOrd="2" destOrd="0" presId="urn:microsoft.com/office/officeart/2018/5/layout/CenteredIconLabelDescriptionList"/>
    <dgm:cxn modelId="{EB61D1F3-EEAE-4466-8760-8966423DE644}" type="presParOf" srcId="{EBA4E3BB-B2A6-4CB8-860D-CF261A97F9E0}" destId="{5B803CD4-6E7E-434C-A74E-695F1D3DF405}" srcOrd="0" destOrd="0" presId="urn:microsoft.com/office/officeart/2018/5/layout/CenteredIconLabelDescriptionList"/>
    <dgm:cxn modelId="{0D4A964F-28EE-499B-AC43-4172D49D6175}" type="presParOf" srcId="{EBA4E3BB-B2A6-4CB8-860D-CF261A97F9E0}" destId="{4EB1A566-7CD2-423A-B031-B5433D983525}" srcOrd="1" destOrd="0" presId="urn:microsoft.com/office/officeart/2018/5/layout/CenteredIconLabelDescriptionList"/>
    <dgm:cxn modelId="{56DFAB4B-53BD-4F3B-9F14-437F600A02DC}" type="presParOf" srcId="{EBA4E3BB-B2A6-4CB8-860D-CF261A97F9E0}" destId="{3DB78298-AEDD-46AF-AD68-FB63DAF79900}" srcOrd="2" destOrd="0" presId="urn:microsoft.com/office/officeart/2018/5/layout/CenteredIconLabelDescriptionList"/>
    <dgm:cxn modelId="{DA81DAEE-0A48-4663-BB75-FA03938A6E9B}" type="presParOf" srcId="{EBA4E3BB-B2A6-4CB8-860D-CF261A97F9E0}" destId="{01554963-392F-49A8-B413-BC3FD5FA6508}" srcOrd="3" destOrd="0" presId="urn:microsoft.com/office/officeart/2018/5/layout/CenteredIconLabelDescriptionList"/>
    <dgm:cxn modelId="{CEB66E83-935E-4198-8C66-9A7F49B0D303}" type="presParOf" srcId="{EBA4E3BB-B2A6-4CB8-860D-CF261A97F9E0}" destId="{21937F7D-EAD0-43DC-B606-E8082BC83B2D}" srcOrd="4" destOrd="0" presId="urn:microsoft.com/office/officeart/2018/5/layout/CenteredIconLabelDescriptionList"/>
    <dgm:cxn modelId="{C4D89A8E-506C-4B60-A6D5-517488B97293}" type="presParOf" srcId="{A700862B-A55B-4BD2-A612-5BFE90652A1A}" destId="{92D84996-0029-4B5C-A665-96812C999BD1}" srcOrd="3" destOrd="0" presId="urn:microsoft.com/office/officeart/2018/5/layout/CenteredIconLabelDescriptionList"/>
    <dgm:cxn modelId="{97B740C0-741B-4200-9487-90E57685CE81}" type="presParOf" srcId="{A700862B-A55B-4BD2-A612-5BFE90652A1A}" destId="{38CE7B71-3DE9-4466-ACAD-A40928FA118E}" srcOrd="4" destOrd="0" presId="urn:microsoft.com/office/officeart/2018/5/layout/CenteredIconLabelDescriptionList"/>
    <dgm:cxn modelId="{8A1F38C6-758C-4535-9498-A471B3A48BFE}" type="presParOf" srcId="{38CE7B71-3DE9-4466-ACAD-A40928FA118E}" destId="{9BE6B616-DEB5-4B08-8AA7-B34DD69273DF}" srcOrd="0" destOrd="0" presId="urn:microsoft.com/office/officeart/2018/5/layout/CenteredIconLabelDescriptionList"/>
    <dgm:cxn modelId="{F5A88CB2-E241-4224-B496-BF4E231FA862}" type="presParOf" srcId="{38CE7B71-3DE9-4466-ACAD-A40928FA118E}" destId="{BFCF8F08-3D6A-4E07-B260-0CFBAD980EEC}" srcOrd="1" destOrd="0" presId="urn:microsoft.com/office/officeart/2018/5/layout/CenteredIconLabelDescriptionList"/>
    <dgm:cxn modelId="{2A2E64F8-2257-49C6-A590-A63185DB5B3C}" type="presParOf" srcId="{38CE7B71-3DE9-4466-ACAD-A40928FA118E}" destId="{DA2DDAB9-1666-49E7-92CB-0998EE9000F3}" srcOrd="2" destOrd="0" presId="urn:microsoft.com/office/officeart/2018/5/layout/CenteredIconLabelDescriptionList"/>
    <dgm:cxn modelId="{78836271-58F9-4450-879B-706BF9A9FFE0}" type="presParOf" srcId="{38CE7B71-3DE9-4466-ACAD-A40928FA118E}" destId="{73ACE44B-10E4-4CA4-98F7-63738554E298}" srcOrd="3" destOrd="0" presId="urn:microsoft.com/office/officeart/2018/5/layout/CenteredIconLabelDescriptionList"/>
    <dgm:cxn modelId="{36DCD134-9970-409E-84B4-9CAB5AB4488A}" type="presParOf" srcId="{38CE7B71-3DE9-4466-ACAD-A40928FA118E}" destId="{E305BE3E-2874-45BC-A799-07DD4A7BB10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CD941E-51CF-4206-AED6-54B4665BC117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AF8E1A3-00E6-48BF-984B-6C5685FFEA43}">
      <dgm:prSet/>
      <dgm:spPr/>
      <dgm:t>
        <a:bodyPr/>
        <a:lstStyle/>
        <a:p>
          <a:r>
            <a:rPr lang="pt-PT"/>
            <a:t>store_id</a:t>
          </a:r>
          <a:endParaRPr lang="en-US"/>
        </a:p>
      </dgm:t>
    </dgm:pt>
    <dgm:pt modelId="{6FA77ABB-164D-4D6D-8AE6-DF041692DFCD}" type="parTrans" cxnId="{C76D57C8-C754-4103-B0AC-34B56F9FB15E}">
      <dgm:prSet/>
      <dgm:spPr/>
      <dgm:t>
        <a:bodyPr/>
        <a:lstStyle/>
        <a:p>
          <a:endParaRPr lang="en-US"/>
        </a:p>
      </dgm:t>
    </dgm:pt>
    <dgm:pt modelId="{9B5B4DA5-C5FD-4763-9990-6B061A4AC0FA}" type="sibTrans" cxnId="{C76D57C8-C754-4103-B0AC-34B56F9FB15E}">
      <dgm:prSet/>
      <dgm:spPr/>
      <dgm:t>
        <a:bodyPr/>
        <a:lstStyle/>
        <a:p>
          <a:endParaRPr lang="en-US"/>
        </a:p>
      </dgm:t>
    </dgm:pt>
    <dgm:pt modelId="{45831264-A994-4AA3-B68B-01895CEED419}">
      <dgm:prSet/>
      <dgm:spPr/>
      <dgm:t>
        <a:bodyPr/>
        <a:lstStyle/>
        <a:p>
          <a:r>
            <a:rPr lang="pt-PT"/>
            <a:t>revenue – soma de revenue semanal</a:t>
          </a:r>
          <a:endParaRPr lang="en-US"/>
        </a:p>
      </dgm:t>
    </dgm:pt>
    <dgm:pt modelId="{FCC921CB-A4CF-4062-BC3F-435B16C11C47}" type="parTrans" cxnId="{AC1E4D41-F2EA-44E7-886E-224E5DCD1D76}">
      <dgm:prSet/>
      <dgm:spPr/>
      <dgm:t>
        <a:bodyPr/>
        <a:lstStyle/>
        <a:p>
          <a:endParaRPr lang="en-US"/>
        </a:p>
      </dgm:t>
    </dgm:pt>
    <dgm:pt modelId="{1D0020D3-AA63-4AEB-B2CD-52219EB6C106}" type="sibTrans" cxnId="{AC1E4D41-F2EA-44E7-886E-224E5DCD1D76}">
      <dgm:prSet/>
      <dgm:spPr/>
      <dgm:t>
        <a:bodyPr/>
        <a:lstStyle/>
        <a:p>
          <a:endParaRPr lang="en-US"/>
        </a:p>
      </dgm:t>
    </dgm:pt>
    <dgm:pt modelId="{B43A6B6B-7301-4EDE-A1CF-B855B83C5863}">
      <dgm:prSet/>
      <dgm:spPr/>
      <dgm:t>
        <a:bodyPr/>
        <a:lstStyle/>
        <a:p>
          <a:r>
            <a:rPr lang="pt-PT"/>
            <a:t>date – data agregada semanalmente</a:t>
          </a:r>
          <a:endParaRPr lang="en-US"/>
        </a:p>
      </dgm:t>
    </dgm:pt>
    <dgm:pt modelId="{0C3CE27B-E51C-4BEF-8B94-F5E849ADD6A9}" type="parTrans" cxnId="{30251CCE-58EA-4B89-9B79-676579F479AE}">
      <dgm:prSet/>
      <dgm:spPr/>
      <dgm:t>
        <a:bodyPr/>
        <a:lstStyle/>
        <a:p>
          <a:endParaRPr lang="en-US"/>
        </a:p>
      </dgm:t>
    </dgm:pt>
    <dgm:pt modelId="{E54A3148-38C2-40CC-B0DA-67096E95F54B}" type="sibTrans" cxnId="{30251CCE-58EA-4B89-9B79-676579F479AE}">
      <dgm:prSet/>
      <dgm:spPr/>
      <dgm:t>
        <a:bodyPr/>
        <a:lstStyle/>
        <a:p>
          <a:endParaRPr lang="en-US"/>
        </a:p>
      </dgm:t>
    </dgm:pt>
    <dgm:pt modelId="{CC6D00DD-B87B-4C56-B957-589D96245B96}">
      <dgm:prSet/>
      <dgm:spPr/>
      <dgm:t>
        <a:bodyPr/>
        <a:lstStyle/>
        <a:p>
          <a:r>
            <a:rPr lang="pt-PT"/>
            <a:t>is_open</a:t>
          </a:r>
          <a:endParaRPr lang="en-US"/>
        </a:p>
      </dgm:t>
    </dgm:pt>
    <dgm:pt modelId="{DD5F416F-7055-4C24-AF22-3D4D532490D1}" type="parTrans" cxnId="{13639335-45DB-4DC9-812B-F193D43C790B}">
      <dgm:prSet/>
      <dgm:spPr/>
      <dgm:t>
        <a:bodyPr/>
        <a:lstStyle/>
        <a:p>
          <a:endParaRPr lang="en-US"/>
        </a:p>
      </dgm:t>
    </dgm:pt>
    <dgm:pt modelId="{F1631A86-43AC-44CB-B19B-87427087E6CE}" type="sibTrans" cxnId="{13639335-45DB-4DC9-812B-F193D43C790B}">
      <dgm:prSet/>
      <dgm:spPr/>
      <dgm:t>
        <a:bodyPr/>
        <a:lstStyle/>
        <a:p>
          <a:endParaRPr lang="en-US"/>
        </a:p>
      </dgm:t>
    </dgm:pt>
    <dgm:pt modelId="{9A84CB58-B82E-4CB7-A010-D19288D9247A}">
      <dgm:prSet/>
      <dgm:spPr/>
      <dgm:t>
        <a:bodyPr/>
        <a:lstStyle/>
        <a:p>
          <a:r>
            <a:rPr lang="pt-PT" dirty="0" err="1"/>
            <a:t>Month</a:t>
          </a:r>
          <a:endParaRPr lang="en-US" dirty="0"/>
        </a:p>
      </dgm:t>
    </dgm:pt>
    <dgm:pt modelId="{BED93AF7-A2AF-427A-8A8F-DA58514A2841}" type="parTrans" cxnId="{EDC7F50C-AE48-472D-8761-7991B3013288}">
      <dgm:prSet/>
      <dgm:spPr/>
      <dgm:t>
        <a:bodyPr/>
        <a:lstStyle/>
        <a:p>
          <a:endParaRPr lang="en-US"/>
        </a:p>
      </dgm:t>
    </dgm:pt>
    <dgm:pt modelId="{38AFF302-4166-4BD5-BCAC-C8EEFF3C51EE}" type="sibTrans" cxnId="{EDC7F50C-AE48-472D-8761-7991B3013288}">
      <dgm:prSet/>
      <dgm:spPr/>
      <dgm:t>
        <a:bodyPr/>
        <a:lstStyle/>
        <a:p>
          <a:endParaRPr lang="en-US"/>
        </a:p>
      </dgm:t>
    </dgm:pt>
    <dgm:pt modelId="{3F72F854-15F9-4448-A989-B114B8FECFA7}">
      <dgm:prSet/>
      <dgm:spPr/>
      <dgm:t>
        <a:bodyPr/>
        <a:lstStyle/>
        <a:p>
          <a:r>
            <a:rPr lang="pt-PT" dirty="0" err="1"/>
            <a:t>Weekofyear</a:t>
          </a:r>
          <a:endParaRPr lang="en-US" dirty="0"/>
        </a:p>
      </dgm:t>
    </dgm:pt>
    <dgm:pt modelId="{F99A1188-3CE4-4DCA-BEF8-3211C42085E3}" type="parTrans" cxnId="{D93F3E0D-0204-433E-8694-55D1D96FE97F}">
      <dgm:prSet/>
      <dgm:spPr/>
      <dgm:t>
        <a:bodyPr/>
        <a:lstStyle/>
        <a:p>
          <a:endParaRPr lang="en-US"/>
        </a:p>
      </dgm:t>
    </dgm:pt>
    <dgm:pt modelId="{78F106D5-2B13-4B03-A43D-E41AF8D8EC34}" type="sibTrans" cxnId="{D93F3E0D-0204-433E-8694-55D1D96FE97F}">
      <dgm:prSet/>
      <dgm:spPr/>
      <dgm:t>
        <a:bodyPr/>
        <a:lstStyle/>
        <a:p>
          <a:endParaRPr lang="en-US"/>
        </a:p>
      </dgm:t>
    </dgm:pt>
    <dgm:pt modelId="{E597DB6F-B2A5-45F5-8A58-65E5B7166E2F}">
      <dgm:prSet/>
      <dgm:spPr/>
      <dgm:t>
        <a:bodyPr/>
        <a:lstStyle/>
        <a:p>
          <a:r>
            <a:rPr lang="pt-PT"/>
            <a:t>IsWinter</a:t>
          </a:r>
          <a:endParaRPr lang="en-US"/>
        </a:p>
      </dgm:t>
    </dgm:pt>
    <dgm:pt modelId="{0E80AC7C-AB05-4D96-BE15-F5BD069EAD28}" type="parTrans" cxnId="{9135D69B-1CB3-49C1-AD7B-0D63CAA96226}">
      <dgm:prSet/>
      <dgm:spPr/>
      <dgm:t>
        <a:bodyPr/>
        <a:lstStyle/>
        <a:p>
          <a:endParaRPr lang="en-US"/>
        </a:p>
      </dgm:t>
    </dgm:pt>
    <dgm:pt modelId="{215796F1-B4CD-4805-A4CF-FFA1DB38EAD9}" type="sibTrans" cxnId="{9135D69B-1CB3-49C1-AD7B-0D63CAA96226}">
      <dgm:prSet/>
      <dgm:spPr/>
      <dgm:t>
        <a:bodyPr/>
        <a:lstStyle/>
        <a:p>
          <a:endParaRPr lang="en-US"/>
        </a:p>
      </dgm:t>
    </dgm:pt>
    <dgm:pt modelId="{3F64D978-ABDD-427B-975F-336019097A7D}">
      <dgm:prSet/>
      <dgm:spPr/>
      <dgm:t>
        <a:bodyPr/>
        <a:lstStyle/>
        <a:p>
          <a:r>
            <a:rPr lang="pt-PT" dirty="0" err="1"/>
            <a:t>IsSummer</a:t>
          </a:r>
          <a:endParaRPr lang="en-US" dirty="0"/>
        </a:p>
      </dgm:t>
    </dgm:pt>
    <dgm:pt modelId="{5DF2B503-B69E-4879-A09A-1400B8E24013}" type="parTrans" cxnId="{5045A006-6382-4B23-A500-BEAE71FFBED5}">
      <dgm:prSet/>
      <dgm:spPr/>
      <dgm:t>
        <a:bodyPr/>
        <a:lstStyle/>
        <a:p>
          <a:endParaRPr lang="en-US"/>
        </a:p>
      </dgm:t>
    </dgm:pt>
    <dgm:pt modelId="{BE065999-E186-492C-93EC-9DCF515EFCDB}" type="sibTrans" cxnId="{5045A006-6382-4B23-A500-BEAE71FFBED5}">
      <dgm:prSet/>
      <dgm:spPr/>
      <dgm:t>
        <a:bodyPr/>
        <a:lstStyle/>
        <a:p>
          <a:endParaRPr lang="en-US"/>
        </a:p>
      </dgm:t>
    </dgm:pt>
    <dgm:pt modelId="{5EE61723-5E30-424C-BFB4-82605941F706}">
      <dgm:prSet/>
      <dgm:spPr/>
      <dgm:t>
        <a:bodyPr/>
        <a:lstStyle/>
        <a:p>
          <a:r>
            <a:rPr lang="pt-PT"/>
            <a:t>IsSpring</a:t>
          </a:r>
          <a:endParaRPr lang="en-US"/>
        </a:p>
      </dgm:t>
    </dgm:pt>
    <dgm:pt modelId="{50D46C33-8AFA-4F1D-8378-C86BF582D198}" type="parTrans" cxnId="{7539E07F-36AE-4B8D-9A46-C40331C6E821}">
      <dgm:prSet/>
      <dgm:spPr/>
      <dgm:t>
        <a:bodyPr/>
        <a:lstStyle/>
        <a:p>
          <a:endParaRPr lang="en-US"/>
        </a:p>
      </dgm:t>
    </dgm:pt>
    <dgm:pt modelId="{01B04B50-0F13-483C-843A-01FDAD3E3DDF}" type="sibTrans" cxnId="{7539E07F-36AE-4B8D-9A46-C40331C6E821}">
      <dgm:prSet/>
      <dgm:spPr/>
      <dgm:t>
        <a:bodyPr/>
        <a:lstStyle/>
        <a:p>
          <a:endParaRPr lang="en-US"/>
        </a:p>
      </dgm:t>
    </dgm:pt>
    <dgm:pt modelId="{E5C1A3B8-A01E-46BD-9CAD-D4B956E9FDA2}">
      <dgm:prSet/>
      <dgm:spPr/>
      <dgm:t>
        <a:bodyPr/>
        <a:lstStyle/>
        <a:p>
          <a:r>
            <a:rPr lang="pt-PT"/>
            <a:t>IsAutumn</a:t>
          </a:r>
          <a:endParaRPr lang="en-US"/>
        </a:p>
      </dgm:t>
    </dgm:pt>
    <dgm:pt modelId="{CA27D40C-18BB-4607-9BC1-5F92F59209C9}" type="parTrans" cxnId="{BF73BDBF-0F93-46D9-BAA3-CCCC2DAC832A}">
      <dgm:prSet/>
      <dgm:spPr/>
      <dgm:t>
        <a:bodyPr/>
        <a:lstStyle/>
        <a:p>
          <a:endParaRPr lang="en-US"/>
        </a:p>
      </dgm:t>
    </dgm:pt>
    <dgm:pt modelId="{119AB7FF-9054-4275-8EDA-79E301007470}" type="sibTrans" cxnId="{BF73BDBF-0F93-46D9-BAA3-CCCC2DAC832A}">
      <dgm:prSet/>
      <dgm:spPr/>
      <dgm:t>
        <a:bodyPr/>
        <a:lstStyle/>
        <a:p>
          <a:endParaRPr lang="en-US"/>
        </a:p>
      </dgm:t>
    </dgm:pt>
    <dgm:pt modelId="{527B4469-78CB-499D-B377-FE63A636C4B1}">
      <dgm:prSet/>
      <dgm:spPr/>
      <dgm:t>
        <a:bodyPr/>
        <a:lstStyle/>
        <a:p>
          <a:r>
            <a:rPr lang="pt-PT"/>
            <a:t>IsHoliday</a:t>
          </a:r>
          <a:endParaRPr lang="en-US"/>
        </a:p>
      </dgm:t>
    </dgm:pt>
    <dgm:pt modelId="{301AF502-025B-416E-A832-5BC37CFE2BEA}" type="parTrans" cxnId="{154EAFC8-CF28-4D5D-ABE7-8869A2620784}">
      <dgm:prSet/>
      <dgm:spPr/>
      <dgm:t>
        <a:bodyPr/>
        <a:lstStyle/>
        <a:p>
          <a:endParaRPr lang="en-US"/>
        </a:p>
      </dgm:t>
    </dgm:pt>
    <dgm:pt modelId="{960ADB44-348F-4EC8-B46E-D13A2CA89181}" type="sibTrans" cxnId="{154EAFC8-CF28-4D5D-ABE7-8869A2620784}">
      <dgm:prSet/>
      <dgm:spPr/>
      <dgm:t>
        <a:bodyPr/>
        <a:lstStyle/>
        <a:p>
          <a:endParaRPr lang="en-US"/>
        </a:p>
      </dgm:t>
    </dgm:pt>
    <dgm:pt modelId="{457A0DBD-0A3C-4727-B096-D58EA546C91B}">
      <dgm:prSet/>
      <dgm:spPr/>
      <dgm:t>
        <a:bodyPr/>
        <a:lstStyle/>
        <a:p>
          <a:r>
            <a:rPr lang="pt-PT"/>
            <a:t>LastWeekHoliday </a:t>
          </a:r>
          <a:endParaRPr lang="en-US"/>
        </a:p>
      </dgm:t>
    </dgm:pt>
    <dgm:pt modelId="{CDC50E45-E7CA-445C-86EE-EF7443FE0DC4}" type="parTrans" cxnId="{7226BD73-8728-4C08-8B20-A98454F7A7A3}">
      <dgm:prSet/>
      <dgm:spPr/>
      <dgm:t>
        <a:bodyPr/>
        <a:lstStyle/>
        <a:p>
          <a:endParaRPr lang="en-US"/>
        </a:p>
      </dgm:t>
    </dgm:pt>
    <dgm:pt modelId="{69BA035A-4F62-4584-9F71-2D3732C9B286}" type="sibTrans" cxnId="{7226BD73-8728-4C08-8B20-A98454F7A7A3}">
      <dgm:prSet/>
      <dgm:spPr/>
      <dgm:t>
        <a:bodyPr/>
        <a:lstStyle/>
        <a:p>
          <a:endParaRPr lang="en-US"/>
        </a:p>
      </dgm:t>
    </dgm:pt>
    <dgm:pt modelId="{1C447016-DB19-4C1A-AD9D-E7DB89DD2DDF}">
      <dgm:prSet/>
      <dgm:spPr/>
      <dgm:t>
        <a:bodyPr/>
        <a:lstStyle/>
        <a:p>
          <a:r>
            <a:rPr lang="pt-PT"/>
            <a:t>NextWeekHoliday</a:t>
          </a:r>
          <a:endParaRPr lang="en-US"/>
        </a:p>
      </dgm:t>
    </dgm:pt>
    <dgm:pt modelId="{8449947F-9827-4C2C-8A86-8CF085D5D005}" type="parTrans" cxnId="{AFF984F2-24BB-4DAA-AEC7-DD5DE2FE1E1B}">
      <dgm:prSet/>
      <dgm:spPr/>
      <dgm:t>
        <a:bodyPr/>
        <a:lstStyle/>
        <a:p>
          <a:endParaRPr lang="en-US"/>
        </a:p>
      </dgm:t>
    </dgm:pt>
    <dgm:pt modelId="{5F07EB55-5CDC-4624-808D-5C49682DF181}" type="sibTrans" cxnId="{AFF984F2-24BB-4DAA-AEC7-DD5DE2FE1E1B}">
      <dgm:prSet/>
      <dgm:spPr/>
      <dgm:t>
        <a:bodyPr/>
        <a:lstStyle/>
        <a:p>
          <a:endParaRPr lang="en-US"/>
        </a:p>
      </dgm:t>
    </dgm:pt>
    <dgm:pt modelId="{A0D35039-13B2-4337-B203-3378B8A0564E}" type="pres">
      <dgm:prSet presAssocID="{33CD941E-51CF-4206-AED6-54B4665BC117}" presName="diagram" presStyleCnt="0">
        <dgm:presLayoutVars>
          <dgm:dir/>
          <dgm:resizeHandles val="exact"/>
        </dgm:presLayoutVars>
      </dgm:prSet>
      <dgm:spPr/>
    </dgm:pt>
    <dgm:pt modelId="{C59EEE6B-1005-4D79-B6AF-19B1B046B435}" type="pres">
      <dgm:prSet presAssocID="{2AF8E1A3-00E6-48BF-984B-6C5685FFEA43}" presName="node" presStyleLbl="node1" presStyleIdx="0" presStyleCnt="13">
        <dgm:presLayoutVars>
          <dgm:bulletEnabled val="1"/>
        </dgm:presLayoutVars>
      </dgm:prSet>
      <dgm:spPr/>
    </dgm:pt>
    <dgm:pt modelId="{DE536598-BD8F-432B-9A36-E988ED83FCF8}" type="pres">
      <dgm:prSet presAssocID="{9B5B4DA5-C5FD-4763-9990-6B061A4AC0FA}" presName="sibTrans" presStyleCnt="0"/>
      <dgm:spPr/>
    </dgm:pt>
    <dgm:pt modelId="{9E8EB1F3-41E7-48B1-A9D1-63BBA7DA4828}" type="pres">
      <dgm:prSet presAssocID="{45831264-A994-4AA3-B68B-01895CEED419}" presName="node" presStyleLbl="node1" presStyleIdx="1" presStyleCnt="13">
        <dgm:presLayoutVars>
          <dgm:bulletEnabled val="1"/>
        </dgm:presLayoutVars>
      </dgm:prSet>
      <dgm:spPr/>
    </dgm:pt>
    <dgm:pt modelId="{4672AD1E-ED17-440D-85F8-7430A8A72905}" type="pres">
      <dgm:prSet presAssocID="{1D0020D3-AA63-4AEB-B2CD-52219EB6C106}" presName="sibTrans" presStyleCnt="0"/>
      <dgm:spPr/>
    </dgm:pt>
    <dgm:pt modelId="{09FE9DD4-DDE7-478A-AA56-01F28D46B282}" type="pres">
      <dgm:prSet presAssocID="{B43A6B6B-7301-4EDE-A1CF-B855B83C5863}" presName="node" presStyleLbl="node1" presStyleIdx="2" presStyleCnt="13">
        <dgm:presLayoutVars>
          <dgm:bulletEnabled val="1"/>
        </dgm:presLayoutVars>
      </dgm:prSet>
      <dgm:spPr/>
    </dgm:pt>
    <dgm:pt modelId="{AF66D30F-1330-465D-B387-9A25765D1D05}" type="pres">
      <dgm:prSet presAssocID="{E54A3148-38C2-40CC-B0DA-67096E95F54B}" presName="sibTrans" presStyleCnt="0"/>
      <dgm:spPr/>
    </dgm:pt>
    <dgm:pt modelId="{E4AE8107-0CDA-4083-B519-D3D2964C071F}" type="pres">
      <dgm:prSet presAssocID="{CC6D00DD-B87B-4C56-B957-589D96245B96}" presName="node" presStyleLbl="node1" presStyleIdx="3" presStyleCnt="13">
        <dgm:presLayoutVars>
          <dgm:bulletEnabled val="1"/>
        </dgm:presLayoutVars>
      </dgm:prSet>
      <dgm:spPr/>
    </dgm:pt>
    <dgm:pt modelId="{D778EE56-78C6-464D-8405-69EB810E8302}" type="pres">
      <dgm:prSet presAssocID="{F1631A86-43AC-44CB-B19B-87427087E6CE}" presName="sibTrans" presStyleCnt="0"/>
      <dgm:spPr/>
    </dgm:pt>
    <dgm:pt modelId="{95670B5A-B90C-4E35-B25F-C9634CD03D99}" type="pres">
      <dgm:prSet presAssocID="{9A84CB58-B82E-4CB7-A010-D19288D9247A}" presName="node" presStyleLbl="node1" presStyleIdx="4" presStyleCnt="13">
        <dgm:presLayoutVars>
          <dgm:bulletEnabled val="1"/>
        </dgm:presLayoutVars>
      </dgm:prSet>
      <dgm:spPr/>
    </dgm:pt>
    <dgm:pt modelId="{0C44488C-28DC-4417-8A7F-35AC102A7D6E}" type="pres">
      <dgm:prSet presAssocID="{38AFF302-4166-4BD5-BCAC-C8EEFF3C51EE}" presName="sibTrans" presStyleCnt="0"/>
      <dgm:spPr/>
    </dgm:pt>
    <dgm:pt modelId="{5EFC75E0-5585-4A04-914C-B1C25D711097}" type="pres">
      <dgm:prSet presAssocID="{3F72F854-15F9-4448-A989-B114B8FECFA7}" presName="node" presStyleLbl="node1" presStyleIdx="5" presStyleCnt="13">
        <dgm:presLayoutVars>
          <dgm:bulletEnabled val="1"/>
        </dgm:presLayoutVars>
      </dgm:prSet>
      <dgm:spPr/>
    </dgm:pt>
    <dgm:pt modelId="{FC0B5140-607F-48AC-81EC-7517B6044322}" type="pres">
      <dgm:prSet presAssocID="{78F106D5-2B13-4B03-A43D-E41AF8D8EC34}" presName="sibTrans" presStyleCnt="0"/>
      <dgm:spPr/>
    </dgm:pt>
    <dgm:pt modelId="{6242798F-AEAE-49F5-B11F-32753EE9F966}" type="pres">
      <dgm:prSet presAssocID="{E597DB6F-B2A5-45F5-8A58-65E5B7166E2F}" presName="node" presStyleLbl="node1" presStyleIdx="6" presStyleCnt="13">
        <dgm:presLayoutVars>
          <dgm:bulletEnabled val="1"/>
        </dgm:presLayoutVars>
      </dgm:prSet>
      <dgm:spPr/>
    </dgm:pt>
    <dgm:pt modelId="{B96A586B-C9C7-4A61-BEB3-B3548FB8B2CD}" type="pres">
      <dgm:prSet presAssocID="{215796F1-B4CD-4805-A4CF-FFA1DB38EAD9}" presName="sibTrans" presStyleCnt="0"/>
      <dgm:spPr/>
    </dgm:pt>
    <dgm:pt modelId="{9CDB4145-F463-4474-964B-45F23341D0CC}" type="pres">
      <dgm:prSet presAssocID="{3F64D978-ABDD-427B-975F-336019097A7D}" presName="node" presStyleLbl="node1" presStyleIdx="7" presStyleCnt="13">
        <dgm:presLayoutVars>
          <dgm:bulletEnabled val="1"/>
        </dgm:presLayoutVars>
      </dgm:prSet>
      <dgm:spPr/>
    </dgm:pt>
    <dgm:pt modelId="{32EB396F-6D4B-4A8E-A1BC-79341217DC66}" type="pres">
      <dgm:prSet presAssocID="{BE065999-E186-492C-93EC-9DCF515EFCDB}" presName="sibTrans" presStyleCnt="0"/>
      <dgm:spPr/>
    </dgm:pt>
    <dgm:pt modelId="{EC5EF107-64C5-4D67-803F-C8528DC014D0}" type="pres">
      <dgm:prSet presAssocID="{5EE61723-5E30-424C-BFB4-82605941F706}" presName="node" presStyleLbl="node1" presStyleIdx="8" presStyleCnt="13">
        <dgm:presLayoutVars>
          <dgm:bulletEnabled val="1"/>
        </dgm:presLayoutVars>
      </dgm:prSet>
      <dgm:spPr/>
    </dgm:pt>
    <dgm:pt modelId="{DD8AD9B9-BE8C-4119-9071-AE2E7EC89702}" type="pres">
      <dgm:prSet presAssocID="{01B04B50-0F13-483C-843A-01FDAD3E3DDF}" presName="sibTrans" presStyleCnt="0"/>
      <dgm:spPr/>
    </dgm:pt>
    <dgm:pt modelId="{04290C0D-D234-4450-AE3A-A1E5D4E11F9A}" type="pres">
      <dgm:prSet presAssocID="{E5C1A3B8-A01E-46BD-9CAD-D4B956E9FDA2}" presName="node" presStyleLbl="node1" presStyleIdx="9" presStyleCnt="13">
        <dgm:presLayoutVars>
          <dgm:bulletEnabled val="1"/>
        </dgm:presLayoutVars>
      </dgm:prSet>
      <dgm:spPr/>
    </dgm:pt>
    <dgm:pt modelId="{C15804D8-F7CD-4E2C-A453-DAF1D8FFCEA5}" type="pres">
      <dgm:prSet presAssocID="{119AB7FF-9054-4275-8EDA-79E301007470}" presName="sibTrans" presStyleCnt="0"/>
      <dgm:spPr/>
    </dgm:pt>
    <dgm:pt modelId="{02889A80-6980-42D9-B915-E8BB633010DD}" type="pres">
      <dgm:prSet presAssocID="{527B4469-78CB-499D-B377-FE63A636C4B1}" presName="node" presStyleLbl="node1" presStyleIdx="10" presStyleCnt="13">
        <dgm:presLayoutVars>
          <dgm:bulletEnabled val="1"/>
        </dgm:presLayoutVars>
      </dgm:prSet>
      <dgm:spPr/>
    </dgm:pt>
    <dgm:pt modelId="{7432AC78-50AF-4352-9DB1-137F6963DABE}" type="pres">
      <dgm:prSet presAssocID="{960ADB44-348F-4EC8-B46E-D13A2CA89181}" presName="sibTrans" presStyleCnt="0"/>
      <dgm:spPr/>
    </dgm:pt>
    <dgm:pt modelId="{11D47040-B898-4DBF-9C04-F01ED6F6E85D}" type="pres">
      <dgm:prSet presAssocID="{457A0DBD-0A3C-4727-B096-D58EA546C91B}" presName="node" presStyleLbl="node1" presStyleIdx="11" presStyleCnt="13">
        <dgm:presLayoutVars>
          <dgm:bulletEnabled val="1"/>
        </dgm:presLayoutVars>
      </dgm:prSet>
      <dgm:spPr/>
    </dgm:pt>
    <dgm:pt modelId="{50EFF8C9-E8DA-484E-96AC-33BD3262F8BD}" type="pres">
      <dgm:prSet presAssocID="{69BA035A-4F62-4584-9F71-2D3732C9B286}" presName="sibTrans" presStyleCnt="0"/>
      <dgm:spPr/>
    </dgm:pt>
    <dgm:pt modelId="{4BC9698A-70D5-49AA-BBB7-2C2FDA409A7F}" type="pres">
      <dgm:prSet presAssocID="{1C447016-DB19-4C1A-AD9D-E7DB89DD2DD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7283E201-855B-4504-9DC1-406E97FDA2AA}" type="presOf" srcId="{E5C1A3B8-A01E-46BD-9CAD-D4B956E9FDA2}" destId="{04290C0D-D234-4450-AE3A-A1E5D4E11F9A}" srcOrd="0" destOrd="0" presId="urn:microsoft.com/office/officeart/2005/8/layout/default"/>
    <dgm:cxn modelId="{5045A006-6382-4B23-A500-BEAE71FFBED5}" srcId="{33CD941E-51CF-4206-AED6-54B4665BC117}" destId="{3F64D978-ABDD-427B-975F-336019097A7D}" srcOrd="7" destOrd="0" parTransId="{5DF2B503-B69E-4879-A09A-1400B8E24013}" sibTransId="{BE065999-E186-492C-93EC-9DCF515EFCDB}"/>
    <dgm:cxn modelId="{B37E8607-245D-4EB3-99DA-F255F457C47E}" type="presOf" srcId="{3F64D978-ABDD-427B-975F-336019097A7D}" destId="{9CDB4145-F463-4474-964B-45F23341D0CC}" srcOrd="0" destOrd="0" presId="urn:microsoft.com/office/officeart/2005/8/layout/default"/>
    <dgm:cxn modelId="{62523809-1468-434B-BA38-30AD25C3EE48}" type="presOf" srcId="{CC6D00DD-B87B-4C56-B957-589D96245B96}" destId="{E4AE8107-0CDA-4083-B519-D3D2964C071F}" srcOrd="0" destOrd="0" presId="urn:microsoft.com/office/officeart/2005/8/layout/default"/>
    <dgm:cxn modelId="{EDC7F50C-AE48-472D-8761-7991B3013288}" srcId="{33CD941E-51CF-4206-AED6-54B4665BC117}" destId="{9A84CB58-B82E-4CB7-A010-D19288D9247A}" srcOrd="4" destOrd="0" parTransId="{BED93AF7-A2AF-427A-8A8F-DA58514A2841}" sibTransId="{38AFF302-4166-4BD5-BCAC-C8EEFF3C51EE}"/>
    <dgm:cxn modelId="{D93F3E0D-0204-433E-8694-55D1D96FE97F}" srcId="{33CD941E-51CF-4206-AED6-54B4665BC117}" destId="{3F72F854-15F9-4448-A989-B114B8FECFA7}" srcOrd="5" destOrd="0" parTransId="{F99A1188-3CE4-4DCA-BEF8-3211C42085E3}" sibTransId="{78F106D5-2B13-4B03-A43D-E41AF8D8EC34}"/>
    <dgm:cxn modelId="{50883033-0C96-4317-ABBA-FA149F46E557}" type="presOf" srcId="{2AF8E1A3-00E6-48BF-984B-6C5685FFEA43}" destId="{C59EEE6B-1005-4D79-B6AF-19B1B046B435}" srcOrd="0" destOrd="0" presId="urn:microsoft.com/office/officeart/2005/8/layout/default"/>
    <dgm:cxn modelId="{13639335-45DB-4DC9-812B-F193D43C790B}" srcId="{33CD941E-51CF-4206-AED6-54B4665BC117}" destId="{CC6D00DD-B87B-4C56-B957-589D96245B96}" srcOrd="3" destOrd="0" parTransId="{DD5F416F-7055-4C24-AF22-3D4D532490D1}" sibTransId="{F1631A86-43AC-44CB-B19B-87427087E6CE}"/>
    <dgm:cxn modelId="{1C535840-6100-4D62-9E4E-A2E805206BD4}" type="presOf" srcId="{5EE61723-5E30-424C-BFB4-82605941F706}" destId="{EC5EF107-64C5-4D67-803F-C8528DC014D0}" srcOrd="0" destOrd="0" presId="urn:microsoft.com/office/officeart/2005/8/layout/default"/>
    <dgm:cxn modelId="{AC1E4D41-F2EA-44E7-886E-224E5DCD1D76}" srcId="{33CD941E-51CF-4206-AED6-54B4665BC117}" destId="{45831264-A994-4AA3-B68B-01895CEED419}" srcOrd="1" destOrd="0" parTransId="{FCC921CB-A4CF-4062-BC3F-435B16C11C47}" sibTransId="{1D0020D3-AA63-4AEB-B2CD-52219EB6C106}"/>
    <dgm:cxn modelId="{00D8D64D-ECC0-484B-A001-789D1C8E2571}" type="presOf" srcId="{E597DB6F-B2A5-45F5-8A58-65E5B7166E2F}" destId="{6242798F-AEAE-49F5-B11F-32753EE9F966}" srcOrd="0" destOrd="0" presId="urn:microsoft.com/office/officeart/2005/8/layout/default"/>
    <dgm:cxn modelId="{7226BD73-8728-4C08-8B20-A98454F7A7A3}" srcId="{33CD941E-51CF-4206-AED6-54B4665BC117}" destId="{457A0DBD-0A3C-4727-B096-D58EA546C91B}" srcOrd="11" destOrd="0" parTransId="{CDC50E45-E7CA-445C-86EE-EF7443FE0DC4}" sibTransId="{69BA035A-4F62-4584-9F71-2D3732C9B286}"/>
    <dgm:cxn modelId="{CA7B5056-0FFF-47B6-B2E2-A4FA8E8DB6E0}" type="presOf" srcId="{33CD941E-51CF-4206-AED6-54B4665BC117}" destId="{A0D35039-13B2-4337-B203-3378B8A0564E}" srcOrd="0" destOrd="0" presId="urn:microsoft.com/office/officeart/2005/8/layout/default"/>
    <dgm:cxn modelId="{7539E07F-36AE-4B8D-9A46-C40331C6E821}" srcId="{33CD941E-51CF-4206-AED6-54B4665BC117}" destId="{5EE61723-5E30-424C-BFB4-82605941F706}" srcOrd="8" destOrd="0" parTransId="{50D46C33-8AFA-4F1D-8378-C86BF582D198}" sibTransId="{01B04B50-0F13-483C-843A-01FDAD3E3DDF}"/>
    <dgm:cxn modelId="{DB7C0E87-A4C5-436D-875A-B118BA7D1FEB}" type="presOf" srcId="{9A84CB58-B82E-4CB7-A010-D19288D9247A}" destId="{95670B5A-B90C-4E35-B25F-C9634CD03D99}" srcOrd="0" destOrd="0" presId="urn:microsoft.com/office/officeart/2005/8/layout/default"/>
    <dgm:cxn modelId="{74D5F888-A956-4ABD-BB1C-255CDA7CC29E}" type="presOf" srcId="{527B4469-78CB-499D-B377-FE63A636C4B1}" destId="{02889A80-6980-42D9-B915-E8BB633010DD}" srcOrd="0" destOrd="0" presId="urn:microsoft.com/office/officeart/2005/8/layout/default"/>
    <dgm:cxn modelId="{91482192-C8F4-45F5-B48C-4DCC8165FA6D}" type="presOf" srcId="{45831264-A994-4AA3-B68B-01895CEED419}" destId="{9E8EB1F3-41E7-48B1-A9D1-63BBA7DA4828}" srcOrd="0" destOrd="0" presId="urn:microsoft.com/office/officeart/2005/8/layout/default"/>
    <dgm:cxn modelId="{9135D69B-1CB3-49C1-AD7B-0D63CAA96226}" srcId="{33CD941E-51CF-4206-AED6-54B4665BC117}" destId="{E597DB6F-B2A5-45F5-8A58-65E5B7166E2F}" srcOrd="6" destOrd="0" parTransId="{0E80AC7C-AB05-4D96-BE15-F5BD069EAD28}" sibTransId="{215796F1-B4CD-4805-A4CF-FFA1DB38EAD9}"/>
    <dgm:cxn modelId="{BF73BDBF-0F93-46D9-BAA3-CCCC2DAC832A}" srcId="{33CD941E-51CF-4206-AED6-54B4665BC117}" destId="{E5C1A3B8-A01E-46BD-9CAD-D4B956E9FDA2}" srcOrd="9" destOrd="0" parTransId="{CA27D40C-18BB-4607-9BC1-5F92F59209C9}" sibTransId="{119AB7FF-9054-4275-8EDA-79E301007470}"/>
    <dgm:cxn modelId="{C76D57C8-C754-4103-B0AC-34B56F9FB15E}" srcId="{33CD941E-51CF-4206-AED6-54B4665BC117}" destId="{2AF8E1A3-00E6-48BF-984B-6C5685FFEA43}" srcOrd="0" destOrd="0" parTransId="{6FA77ABB-164D-4D6D-8AE6-DF041692DFCD}" sibTransId="{9B5B4DA5-C5FD-4763-9990-6B061A4AC0FA}"/>
    <dgm:cxn modelId="{154EAFC8-CF28-4D5D-ABE7-8869A2620784}" srcId="{33CD941E-51CF-4206-AED6-54B4665BC117}" destId="{527B4469-78CB-499D-B377-FE63A636C4B1}" srcOrd="10" destOrd="0" parTransId="{301AF502-025B-416E-A832-5BC37CFE2BEA}" sibTransId="{960ADB44-348F-4EC8-B46E-D13A2CA89181}"/>
    <dgm:cxn modelId="{30251CCE-58EA-4B89-9B79-676579F479AE}" srcId="{33CD941E-51CF-4206-AED6-54B4665BC117}" destId="{B43A6B6B-7301-4EDE-A1CF-B855B83C5863}" srcOrd="2" destOrd="0" parTransId="{0C3CE27B-E51C-4BEF-8B94-F5E849ADD6A9}" sibTransId="{E54A3148-38C2-40CC-B0DA-67096E95F54B}"/>
    <dgm:cxn modelId="{147922E3-C597-4DC4-B50A-38FF9953D706}" type="presOf" srcId="{1C447016-DB19-4C1A-AD9D-E7DB89DD2DDF}" destId="{4BC9698A-70D5-49AA-BBB7-2C2FDA409A7F}" srcOrd="0" destOrd="0" presId="urn:microsoft.com/office/officeart/2005/8/layout/default"/>
    <dgm:cxn modelId="{6DAB4DE3-5C05-48EB-BF94-B80391EEB82C}" type="presOf" srcId="{B43A6B6B-7301-4EDE-A1CF-B855B83C5863}" destId="{09FE9DD4-DDE7-478A-AA56-01F28D46B282}" srcOrd="0" destOrd="0" presId="urn:microsoft.com/office/officeart/2005/8/layout/default"/>
    <dgm:cxn modelId="{A6E38EF1-B812-42E9-BBC4-9585BD119E65}" type="presOf" srcId="{457A0DBD-0A3C-4727-B096-D58EA546C91B}" destId="{11D47040-B898-4DBF-9C04-F01ED6F6E85D}" srcOrd="0" destOrd="0" presId="urn:microsoft.com/office/officeart/2005/8/layout/default"/>
    <dgm:cxn modelId="{AFF984F2-24BB-4DAA-AEC7-DD5DE2FE1E1B}" srcId="{33CD941E-51CF-4206-AED6-54B4665BC117}" destId="{1C447016-DB19-4C1A-AD9D-E7DB89DD2DDF}" srcOrd="12" destOrd="0" parTransId="{8449947F-9827-4C2C-8A86-8CF085D5D005}" sibTransId="{5F07EB55-5CDC-4624-808D-5C49682DF181}"/>
    <dgm:cxn modelId="{A79F22FE-679B-4919-B380-AFDFE4D4EBBD}" type="presOf" srcId="{3F72F854-15F9-4448-A989-B114B8FECFA7}" destId="{5EFC75E0-5585-4A04-914C-B1C25D711097}" srcOrd="0" destOrd="0" presId="urn:microsoft.com/office/officeart/2005/8/layout/default"/>
    <dgm:cxn modelId="{29211D9A-5191-4A8D-9EBF-BD31CE793F00}" type="presParOf" srcId="{A0D35039-13B2-4337-B203-3378B8A0564E}" destId="{C59EEE6B-1005-4D79-B6AF-19B1B046B435}" srcOrd="0" destOrd="0" presId="urn:microsoft.com/office/officeart/2005/8/layout/default"/>
    <dgm:cxn modelId="{ADE2B421-F7E9-485F-A274-B85F351F3411}" type="presParOf" srcId="{A0D35039-13B2-4337-B203-3378B8A0564E}" destId="{DE536598-BD8F-432B-9A36-E988ED83FCF8}" srcOrd="1" destOrd="0" presId="urn:microsoft.com/office/officeart/2005/8/layout/default"/>
    <dgm:cxn modelId="{85EE7F1B-ED14-4C9F-8D0C-7E5D00D203A1}" type="presParOf" srcId="{A0D35039-13B2-4337-B203-3378B8A0564E}" destId="{9E8EB1F3-41E7-48B1-A9D1-63BBA7DA4828}" srcOrd="2" destOrd="0" presId="urn:microsoft.com/office/officeart/2005/8/layout/default"/>
    <dgm:cxn modelId="{7C380580-18F0-4D65-AF59-5AF67DBB66F8}" type="presParOf" srcId="{A0D35039-13B2-4337-B203-3378B8A0564E}" destId="{4672AD1E-ED17-440D-85F8-7430A8A72905}" srcOrd="3" destOrd="0" presId="urn:microsoft.com/office/officeart/2005/8/layout/default"/>
    <dgm:cxn modelId="{047FC49D-7232-405B-BDA4-C4FC9869CAC0}" type="presParOf" srcId="{A0D35039-13B2-4337-B203-3378B8A0564E}" destId="{09FE9DD4-DDE7-478A-AA56-01F28D46B282}" srcOrd="4" destOrd="0" presId="urn:microsoft.com/office/officeart/2005/8/layout/default"/>
    <dgm:cxn modelId="{43B48ACB-7F3E-46A5-A29C-A3BE4A99761E}" type="presParOf" srcId="{A0D35039-13B2-4337-B203-3378B8A0564E}" destId="{AF66D30F-1330-465D-B387-9A25765D1D05}" srcOrd="5" destOrd="0" presId="urn:microsoft.com/office/officeart/2005/8/layout/default"/>
    <dgm:cxn modelId="{52C761FE-85B4-4FAE-ABD7-5320BF1E3A09}" type="presParOf" srcId="{A0D35039-13B2-4337-B203-3378B8A0564E}" destId="{E4AE8107-0CDA-4083-B519-D3D2964C071F}" srcOrd="6" destOrd="0" presId="urn:microsoft.com/office/officeart/2005/8/layout/default"/>
    <dgm:cxn modelId="{2762BDEF-2A53-48CD-B02D-EA79155B6174}" type="presParOf" srcId="{A0D35039-13B2-4337-B203-3378B8A0564E}" destId="{D778EE56-78C6-464D-8405-69EB810E8302}" srcOrd="7" destOrd="0" presId="urn:microsoft.com/office/officeart/2005/8/layout/default"/>
    <dgm:cxn modelId="{65DD935C-31CF-4B24-B54D-759828F43A1E}" type="presParOf" srcId="{A0D35039-13B2-4337-B203-3378B8A0564E}" destId="{95670B5A-B90C-4E35-B25F-C9634CD03D99}" srcOrd="8" destOrd="0" presId="urn:microsoft.com/office/officeart/2005/8/layout/default"/>
    <dgm:cxn modelId="{1B1A1F24-5F1D-422A-BC04-91572DFD3EC8}" type="presParOf" srcId="{A0D35039-13B2-4337-B203-3378B8A0564E}" destId="{0C44488C-28DC-4417-8A7F-35AC102A7D6E}" srcOrd="9" destOrd="0" presId="urn:microsoft.com/office/officeart/2005/8/layout/default"/>
    <dgm:cxn modelId="{9625FBC6-C5AE-4CD6-982F-05F7EF2A761F}" type="presParOf" srcId="{A0D35039-13B2-4337-B203-3378B8A0564E}" destId="{5EFC75E0-5585-4A04-914C-B1C25D711097}" srcOrd="10" destOrd="0" presId="urn:microsoft.com/office/officeart/2005/8/layout/default"/>
    <dgm:cxn modelId="{25B13CAE-516A-465A-AF6D-4F72C7BB4B87}" type="presParOf" srcId="{A0D35039-13B2-4337-B203-3378B8A0564E}" destId="{FC0B5140-607F-48AC-81EC-7517B6044322}" srcOrd="11" destOrd="0" presId="urn:microsoft.com/office/officeart/2005/8/layout/default"/>
    <dgm:cxn modelId="{0F61008E-46BB-4224-9B0A-866E02988F0A}" type="presParOf" srcId="{A0D35039-13B2-4337-B203-3378B8A0564E}" destId="{6242798F-AEAE-49F5-B11F-32753EE9F966}" srcOrd="12" destOrd="0" presId="urn:microsoft.com/office/officeart/2005/8/layout/default"/>
    <dgm:cxn modelId="{59678AE9-59E9-4FB9-9DF0-0EEEDAB5C434}" type="presParOf" srcId="{A0D35039-13B2-4337-B203-3378B8A0564E}" destId="{B96A586B-C9C7-4A61-BEB3-B3548FB8B2CD}" srcOrd="13" destOrd="0" presId="urn:microsoft.com/office/officeart/2005/8/layout/default"/>
    <dgm:cxn modelId="{10BCC41B-1AC0-41A3-AFC1-DD2841D44275}" type="presParOf" srcId="{A0D35039-13B2-4337-B203-3378B8A0564E}" destId="{9CDB4145-F463-4474-964B-45F23341D0CC}" srcOrd="14" destOrd="0" presId="urn:microsoft.com/office/officeart/2005/8/layout/default"/>
    <dgm:cxn modelId="{36C16988-358C-4B04-8931-A65C27B52B3D}" type="presParOf" srcId="{A0D35039-13B2-4337-B203-3378B8A0564E}" destId="{32EB396F-6D4B-4A8E-A1BC-79341217DC66}" srcOrd="15" destOrd="0" presId="urn:microsoft.com/office/officeart/2005/8/layout/default"/>
    <dgm:cxn modelId="{7A14A43E-BC95-4E58-8BC2-FE531CB6112A}" type="presParOf" srcId="{A0D35039-13B2-4337-B203-3378B8A0564E}" destId="{EC5EF107-64C5-4D67-803F-C8528DC014D0}" srcOrd="16" destOrd="0" presId="urn:microsoft.com/office/officeart/2005/8/layout/default"/>
    <dgm:cxn modelId="{2FED399B-5B8D-463C-A238-ECA1BC045108}" type="presParOf" srcId="{A0D35039-13B2-4337-B203-3378B8A0564E}" destId="{DD8AD9B9-BE8C-4119-9071-AE2E7EC89702}" srcOrd="17" destOrd="0" presId="urn:microsoft.com/office/officeart/2005/8/layout/default"/>
    <dgm:cxn modelId="{4A5F3D70-E2F1-41E9-BBDC-99BE087D0606}" type="presParOf" srcId="{A0D35039-13B2-4337-B203-3378B8A0564E}" destId="{04290C0D-D234-4450-AE3A-A1E5D4E11F9A}" srcOrd="18" destOrd="0" presId="urn:microsoft.com/office/officeart/2005/8/layout/default"/>
    <dgm:cxn modelId="{8B182AD8-8DB1-460F-BAB6-E18A02F09F2A}" type="presParOf" srcId="{A0D35039-13B2-4337-B203-3378B8A0564E}" destId="{C15804D8-F7CD-4E2C-A453-DAF1D8FFCEA5}" srcOrd="19" destOrd="0" presId="urn:microsoft.com/office/officeart/2005/8/layout/default"/>
    <dgm:cxn modelId="{65B97BCF-B224-4F08-8536-4C6A59E19AE2}" type="presParOf" srcId="{A0D35039-13B2-4337-B203-3378B8A0564E}" destId="{02889A80-6980-42D9-B915-E8BB633010DD}" srcOrd="20" destOrd="0" presId="urn:microsoft.com/office/officeart/2005/8/layout/default"/>
    <dgm:cxn modelId="{14407D13-B5A8-4D98-B99C-BF528C021888}" type="presParOf" srcId="{A0D35039-13B2-4337-B203-3378B8A0564E}" destId="{7432AC78-50AF-4352-9DB1-137F6963DABE}" srcOrd="21" destOrd="0" presId="urn:microsoft.com/office/officeart/2005/8/layout/default"/>
    <dgm:cxn modelId="{C8C439E3-C374-4FF0-8AFB-F2078D59AEC0}" type="presParOf" srcId="{A0D35039-13B2-4337-B203-3378B8A0564E}" destId="{11D47040-B898-4DBF-9C04-F01ED6F6E85D}" srcOrd="22" destOrd="0" presId="urn:microsoft.com/office/officeart/2005/8/layout/default"/>
    <dgm:cxn modelId="{2510F4D8-468F-4A05-84E2-5F7C2AFBF712}" type="presParOf" srcId="{A0D35039-13B2-4337-B203-3378B8A0564E}" destId="{50EFF8C9-E8DA-484E-96AC-33BD3262F8BD}" srcOrd="23" destOrd="0" presId="urn:microsoft.com/office/officeart/2005/8/layout/default"/>
    <dgm:cxn modelId="{1E41A469-4E9A-4B0E-A41D-2A869635D37C}" type="presParOf" srcId="{A0D35039-13B2-4337-B203-3378B8A0564E}" destId="{4BC9698A-70D5-49AA-BBB7-2C2FDA409A7F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F2DB89-0D3B-455B-A019-9DC9313E95D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6556940-4F5F-429D-BCA5-A7A63AFED954}">
      <dgm:prSet/>
      <dgm:spPr/>
      <dgm:t>
        <a:bodyPr/>
        <a:lstStyle/>
        <a:p>
          <a:r>
            <a:rPr lang="pt-PT"/>
            <a:t>Métodos simples.</a:t>
          </a:r>
          <a:endParaRPr lang="en-US"/>
        </a:p>
      </dgm:t>
    </dgm:pt>
    <dgm:pt modelId="{1ED00E32-7DC8-4ED9-B185-F7FA4C2397EE}" type="parTrans" cxnId="{AE39AC5B-33A2-42EF-901F-348EDD5CBF8B}">
      <dgm:prSet/>
      <dgm:spPr/>
      <dgm:t>
        <a:bodyPr/>
        <a:lstStyle/>
        <a:p>
          <a:endParaRPr lang="en-US"/>
        </a:p>
      </dgm:t>
    </dgm:pt>
    <dgm:pt modelId="{00F32748-C6BC-4940-8DA7-FB6DF2B3D5DC}" type="sibTrans" cxnId="{AE39AC5B-33A2-42EF-901F-348EDD5CBF8B}">
      <dgm:prSet/>
      <dgm:spPr/>
      <dgm:t>
        <a:bodyPr/>
        <a:lstStyle/>
        <a:p>
          <a:endParaRPr lang="en-US"/>
        </a:p>
      </dgm:t>
    </dgm:pt>
    <dgm:pt modelId="{78452FDA-DCC1-4531-8C77-6FB6F4E829C2}">
      <dgm:prSet/>
      <dgm:spPr/>
      <dgm:t>
        <a:bodyPr/>
        <a:lstStyle/>
        <a:p>
          <a:r>
            <a:rPr lang="pt-PT" dirty="0"/>
            <a:t>Média</a:t>
          </a:r>
          <a:endParaRPr lang="en-US" dirty="0"/>
        </a:p>
      </dgm:t>
    </dgm:pt>
    <dgm:pt modelId="{5CBE6F36-E06E-4672-83D5-2CE384B29C4A}" type="parTrans" cxnId="{68AD1B46-9099-43B2-BC6E-FF2FD1654D16}">
      <dgm:prSet/>
      <dgm:spPr/>
      <dgm:t>
        <a:bodyPr/>
        <a:lstStyle/>
        <a:p>
          <a:endParaRPr lang="en-US"/>
        </a:p>
      </dgm:t>
    </dgm:pt>
    <dgm:pt modelId="{6615FFEF-4C60-45E0-B3B8-D9EF0BCFC756}" type="sibTrans" cxnId="{68AD1B46-9099-43B2-BC6E-FF2FD1654D16}">
      <dgm:prSet/>
      <dgm:spPr/>
      <dgm:t>
        <a:bodyPr/>
        <a:lstStyle/>
        <a:p>
          <a:endParaRPr lang="en-US"/>
        </a:p>
      </dgm:t>
    </dgm:pt>
    <dgm:pt modelId="{5B8D8B46-2DAF-456C-9CA9-881966AB908C}">
      <dgm:prSet/>
      <dgm:spPr/>
      <dgm:t>
        <a:bodyPr/>
        <a:lstStyle/>
        <a:p>
          <a:r>
            <a:rPr lang="pt-PT" dirty="0"/>
            <a:t>Regressão Linear</a:t>
          </a:r>
          <a:endParaRPr lang="en-US" dirty="0"/>
        </a:p>
      </dgm:t>
    </dgm:pt>
    <dgm:pt modelId="{724E8C1C-E823-4269-8B0D-12C95BFEF320}" type="parTrans" cxnId="{74CB949A-64E8-49D0-9DD1-58644BB80B11}">
      <dgm:prSet/>
      <dgm:spPr/>
      <dgm:t>
        <a:bodyPr/>
        <a:lstStyle/>
        <a:p>
          <a:endParaRPr lang="en-US"/>
        </a:p>
      </dgm:t>
    </dgm:pt>
    <dgm:pt modelId="{30154CB6-AD1E-4D89-BF48-B3793AF735B8}" type="sibTrans" cxnId="{74CB949A-64E8-49D0-9DD1-58644BB80B11}">
      <dgm:prSet/>
      <dgm:spPr/>
      <dgm:t>
        <a:bodyPr/>
        <a:lstStyle/>
        <a:p>
          <a:endParaRPr lang="en-US"/>
        </a:p>
      </dgm:t>
    </dgm:pt>
    <dgm:pt modelId="{3D6FAA3E-067C-42D7-9EBB-7EA132AB624B}">
      <dgm:prSet/>
      <dgm:spPr/>
      <dgm:t>
        <a:bodyPr/>
        <a:lstStyle/>
        <a:p>
          <a:r>
            <a:rPr lang="pt-PT" dirty="0"/>
            <a:t>Média movível</a:t>
          </a:r>
          <a:endParaRPr lang="en-US" dirty="0"/>
        </a:p>
      </dgm:t>
    </dgm:pt>
    <dgm:pt modelId="{54326CFB-16B7-440A-95C4-E843B1FBC7A2}" type="parTrans" cxnId="{D634896B-AC11-42DF-9C31-4D8C80FAF76D}">
      <dgm:prSet/>
      <dgm:spPr/>
      <dgm:t>
        <a:bodyPr/>
        <a:lstStyle/>
        <a:p>
          <a:endParaRPr lang="en-US"/>
        </a:p>
      </dgm:t>
    </dgm:pt>
    <dgm:pt modelId="{E53F1183-38F1-411E-BF4D-7CE28A1C58F9}" type="sibTrans" cxnId="{D634896B-AC11-42DF-9C31-4D8C80FAF76D}">
      <dgm:prSet/>
      <dgm:spPr/>
      <dgm:t>
        <a:bodyPr/>
        <a:lstStyle/>
        <a:p>
          <a:endParaRPr lang="en-US"/>
        </a:p>
      </dgm:t>
    </dgm:pt>
    <dgm:pt modelId="{CFCDFCEE-297A-445A-96ED-D290354B125C}">
      <dgm:prSet/>
      <dgm:spPr/>
      <dgm:t>
        <a:bodyPr/>
        <a:lstStyle/>
        <a:p>
          <a:r>
            <a:rPr lang="pt-PT" dirty="0"/>
            <a:t>Exponential </a:t>
          </a:r>
          <a:r>
            <a:rPr lang="pt-PT" dirty="0" err="1"/>
            <a:t>Smoothing</a:t>
          </a:r>
          <a:endParaRPr lang="en-US" dirty="0"/>
        </a:p>
      </dgm:t>
    </dgm:pt>
    <dgm:pt modelId="{22D27F7C-E76B-4D1E-8AC0-293E6B868B74}" type="parTrans" cxnId="{FAAC29E9-76E7-419B-A11A-1D651BFB19CC}">
      <dgm:prSet/>
      <dgm:spPr/>
      <dgm:t>
        <a:bodyPr/>
        <a:lstStyle/>
        <a:p>
          <a:endParaRPr lang="en-US"/>
        </a:p>
      </dgm:t>
    </dgm:pt>
    <dgm:pt modelId="{A2573B70-5E79-4B62-92D9-1ADCE1F9F41D}" type="sibTrans" cxnId="{FAAC29E9-76E7-419B-A11A-1D651BFB19CC}">
      <dgm:prSet/>
      <dgm:spPr/>
      <dgm:t>
        <a:bodyPr/>
        <a:lstStyle/>
        <a:p>
          <a:endParaRPr lang="en-US"/>
        </a:p>
      </dgm:t>
    </dgm:pt>
    <dgm:pt modelId="{DCB8A494-E76F-4D1C-B1F8-12B885788F43}">
      <dgm:prSet/>
      <dgm:spPr/>
      <dgm:t>
        <a:bodyPr/>
        <a:lstStyle/>
        <a:p>
          <a:r>
            <a:rPr lang="en-US" dirty="0"/>
            <a:t>Seasonal Naive</a:t>
          </a:r>
        </a:p>
      </dgm:t>
    </dgm:pt>
    <dgm:pt modelId="{51DC5D13-588C-4182-8CCD-CDB729C98F55}" type="parTrans" cxnId="{C5BFDED7-E517-48E6-A45D-E2A08E636BE9}">
      <dgm:prSet/>
      <dgm:spPr/>
      <dgm:t>
        <a:bodyPr/>
        <a:lstStyle/>
        <a:p>
          <a:endParaRPr lang="en-US"/>
        </a:p>
      </dgm:t>
    </dgm:pt>
    <dgm:pt modelId="{FEA05115-6C06-429A-AAFA-3FC6E8367E98}" type="sibTrans" cxnId="{C5BFDED7-E517-48E6-A45D-E2A08E636BE9}">
      <dgm:prSet/>
      <dgm:spPr/>
      <dgm:t>
        <a:bodyPr/>
        <a:lstStyle/>
        <a:p>
          <a:endParaRPr lang="en-US"/>
        </a:p>
      </dgm:t>
    </dgm:pt>
    <dgm:pt modelId="{22221005-DAD1-4389-ABF2-4DBA074FC84E}">
      <dgm:prSet/>
      <dgm:spPr/>
      <dgm:t>
        <a:bodyPr/>
        <a:lstStyle/>
        <a:p>
          <a:r>
            <a:rPr lang="en-US" dirty="0"/>
            <a:t>Holt's Linear trend</a:t>
          </a:r>
        </a:p>
      </dgm:t>
    </dgm:pt>
    <dgm:pt modelId="{ED0D00C9-1E1C-4889-95ED-E3C7FA56D7D1}" type="parTrans" cxnId="{B81B9173-4586-4B56-9D62-106810A2BE34}">
      <dgm:prSet/>
      <dgm:spPr/>
      <dgm:t>
        <a:bodyPr/>
        <a:lstStyle/>
        <a:p>
          <a:endParaRPr lang="en-US"/>
        </a:p>
      </dgm:t>
    </dgm:pt>
    <dgm:pt modelId="{5CD60FDF-FE88-495A-A533-7433AAAFD0DD}" type="sibTrans" cxnId="{B81B9173-4586-4B56-9D62-106810A2BE34}">
      <dgm:prSet/>
      <dgm:spPr/>
      <dgm:t>
        <a:bodyPr/>
        <a:lstStyle/>
        <a:p>
          <a:endParaRPr lang="en-US"/>
        </a:p>
      </dgm:t>
    </dgm:pt>
    <dgm:pt modelId="{04DFE339-7E2A-4107-86C0-F6BA2DC42D0D}">
      <dgm:prSet/>
      <dgm:spPr/>
      <dgm:t>
        <a:bodyPr/>
        <a:lstStyle/>
        <a:p>
          <a:r>
            <a:rPr lang="pt-PT"/>
            <a:t>Métodos mais complexos</a:t>
          </a:r>
          <a:endParaRPr lang="en-US"/>
        </a:p>
      </dgm:t>
    </dgm:pt>
    <dgm:pt modelId="{712D4F6E-FA3F-4F11-8E28-543E09E5C28E}" type="parTrans" cxnId="{D27F3F13-5C8E-4713-9F1F-BFE554F1B0B0}">
      <dgm:prSet/>
      <dgm:spPr/>
      <dgm:t>
        <a:bodyPr/>
        <a:lstStyle/>
        <a:p>
          <a:endParaRPr lang="en-US"/>
        </a:p>
      </dgm:t>
    </dgm:pt>
    <dgm:pt modelId="{E41121DA-920F-4BCD-91E3-C8F5C7D9B2E6}" type="sibTrans" cxnId="{D27F3F13-5C8E-4713-9F1F-BFE554F1B0B0}">
      <dgm:prSet/>
      <dgm:spPr/>
      <dgm:t>
        <a:bodyPr/>
        <a:lstStyle/>
        <a:p>
          <a:endParaRPr lang="en-US"/>
        </a:p>
      </dgm:t>
    </dgm:pt>
    <dgm:pt modelId="{FEF2F1A2-8A83-4E3F-BC19-3D8DEE464F4A}">
      <dgm:prSet/>
      <dgm:spPr/>
      <dgm:t>
        <a:bodyPr/>
        <a:lstStyle/>
        <a:p>
          <a:r>
            <a:rPr lang="pt-PT"/>
            <a:t>Arima</a:t>
          </a:r>
          <a:endParaRPr lang="en-US"/>
        </a:p>
      </dgm:t>
    </dgm:pt>
    <dgm:pt modelId="{A8521970-40F9-49D1-A08D-1CC74E2CBD9C}" type="parTrans" cxnId="{0FBC0FAA-3A97-42FD-A877-55837BC45FE0}">
      <dgm:prSet/>
      <dgm:spPr/>
      <dgm:t>
        <a:bodyPr/>
        <a:lstStyle/>
        <a:p>
          <a:endParaRPr lang="en-US"/>
        </a:p>
      </dgm:t>
    </dgm:pt>
    <dgm:pt modelId="{B5F7E3FF-7384-4310-9B73-5B39F1189130}" type="sibTrans" cxnId="{0FBC0FAA-3A97-42FD-A877-55837BC45FE0}">
      <dgm:prSet/>
      <dgm:spPr/>
      <dgm:t>
        <a:bodyPr/>
        <a:lstStyle/>
        <a:p>
          <a:endParaRPr lang="en-US"/>
        </a:p>
      </dgm:t>
    </dgm:pt>
    <dgm:pt modelId="{B1810297-E508-4C3C-8214-4E3CCE09FB46}">
      <dgm:prSet/>
      <dgm:spPr/>
      <dgm:t>
        <a:bodyPr/>
        <a:lstStyle/>
        <a:p>
          <a:r>
            <a:rPr lang="pt-PT"/>
            <a:t>Sarima</a:t>
          </a:r>
          <a:endParaRPr lang="en-US"/>
        </a:p>
      </dgm:t>
    </dgm:pt>
    <dgm:pt modelId="{A9150270-D684-4377-9D8D-8CBDA9236F78}" type="parTrans" cxnId="{AB4C7D2C-3E63-4512-AE75-89A90473BADC}">
      <dgm:prSet/>
      <dgm:spPr/>
      <dgm:t>
        <a:bodyPr/>
        <a:lstStyle/>
        <a:p>
          <a:endParaRPr lang="en-US"/>
        </a:p>
      </dgm:t>
    </dgm:pt>
    <dgm:pt modelId="{CC222490-D363-42DD-8C11-62F07F7F27F4}" type="sibTrans" cxnId="{AB4C7D2C-3E63-4512-AE75-89A90473BADC}">
      <dgm:prSet/>
      <dgm:spPr/>
      <dgm:t>
        <a:bodyPr/>
        <a:lstStyle/>
        <a:p>
          <a:endParaRPr lang="en-US"/>
        </a:p>
      </dgm:t>
    </dgm:pt>
    <dgm:pt modelId="{1F1520D6-FEA4-4D6C-A2DD-6E9D9461B90F}">
      <dgm:prSet/>
      <dgm:spPr/>
      <dgm:t>
        <a:bodyPr/>
        <a:lstStyle/>
        <a:p>
          <a:r>
            <a:rPr lang="pt-PT"/>
            <a:t>Sarimax</a:t>
          </a:r>
          <a:endParaRPr lang="en-US"/>
        </a:p>
      </dgm:t>
    </dgm:pt>
    <dgm:pt modelId="{3764EE8A-913A-4B0D-A12A-EBB8FC88101B}" type="parTrans" cxnId="{B2A8A787-A64D-4956-BBA9-DA4A693A592B}">
      <dgm:prSet/>
      <dgm:spPr/>
      <dgm:t>
        <a:bodyPr/>
        <a:lstStyle/>
        <a:p>
          <a:endParaRPr lang="en-US"/>
        </a:p>
      </dgm:t>
    </dgm:pt>
    <dgm:pt modelId="{F9C963FC-CA7B-40AD-A58B-1E019AA830F7}" type="sibTrans" cxnId="{B2A8A787-A64D-4956-BBA9-DA4A693A592B}">
      <dgm:prSet/>
      <dgm:spPr/>
      <dgm:t>
        <a:bodyPr/>
        <a:lstStyle/>
        <a:p>
          <a:endParaRPr lang="en-US"/>
        </a:p>
      </dgm:t>
    </dgm:pt>
    <dgm:pt modelId="{85EB7EFE-025E-4237-97E1-9BAD2C88A09A}" type="pres">
      <dgm:prSet presAssocID="{12F2DB89-0D3B-455B-A019-9DC9313E95DE}" presName="linear" presStyleCnt="0">
        <dgm:presLayoutVars>
          <dgm:dir/>
          <dgm:animLvl val="lvl"/>
          <dgm:resizeHandles val="exact"/>
        </dgm:presLayoutVars>
      </dgm:prSet>
      <dgm:spPr/>
    </dgm:pt>
    <dgm:pt modelId="{D6C69B11-7929-4FD3-95DD-432F3D8DEEB2}" type="pres">
      <dgm:prSet presAssocID="{86556940-4F5F-429D-BCA5-A7A63AFED954}" presName="parentLin" presStyleCnt="0"/>
      <dgm:spPr/>
    </dgm:pt>
    <dgm:pt modelId="{A1AF77DC-E44B-4F06-BA6B-C0253B3824D3}" type="pres">
      <dgm:prSet presAssocID="{86556940-4F5F-429D-BCA5-A7A63AFED954}" presName="parentLeftMargin" presStyleLbl="node1" presStyleIdx="0" presStyleCnt="2"/>
      <dgm:spPr/>
    </dgm:pt>
    <dgm:pt modelId="{62F0FBB4-C272-4458-9573-0614FAE2882C}" type="pres">
      <dgm:prSet presAssocID="{86556940-4F5F-429D-BCA5-A7A63AFED9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6F69CD-10D9-492A-8051-1676BC95AD51}" type="pres">
      <dgm:prSet presAssocID="{86556940-4F5F-429D-BCA5-A7A63AFED954}" presName="negativeSpace" presStyleCnt="0"/>
      <dgm:spPr/>
    </dgm:pt>
    <dgm:pt modelId="{9B683949-CFE8-421F-8E02-B4DFE4FFFFE6}" type="pres">
      <dgm:prSet presAssocID="{86556940-4F5F-429D-BCA5-A7A63AFED954}" presName="childText" presStyleLbl="conFgAcc1" presStyleIdx="0" presStyleCnt="2">
        <dgm:presLayoutVars>
          <dgm:bulletEnabled val="1"/>
        </dgm:presLayoutVars>
      </dgm:prSet>
      <dgm:spPr/>
    </dgm:pt>
    <dgm:pt modelId="{411EB877-C0E8-4626-924C-35DD51CA028C}" type="pres">
      <dgm:prSet presAssocID="{00F32748-C6BC-4940-8DA7-FB6DF2B3D5DC}" presName="spaceBetweenRectangles" presStyleCnt="0"/>
      <dgm:spPr/>
    </dgm:pt>
    <dgm:pt modelId="{031630A9-B527-4515-9628-F54617FD250E}" type="pres">
      <dgm:prSet presAssocID="{04DFE339-7E2A-4107-86C0-F6BA2DC42D0D}" presName="parentLin" presStyleCnt="0"/>
      <dgm:spPr/>
    </dgm:pt>
    <dgm:pt modelId="{95E7873D-07CF-4F00-B36A-F1DC24393058}" type="pres">
      <dgm:prSet presAssocID="{04DFE339-7E2A-4107-86C0-F6BA2DC42D0D}" presName="parentLeftMargin" presStyleLbl="node1" presStyleIdx="0" presStyleCnt="2"/>
      <dgm:spPr/>
    </dgm:pt>
    <dgm:pt modelId="{0468D931-7AC6-4CC9-B6DB-C7BB445768A0}" type="pres">
      <dgm:prSet presAssocID="{04DFE339-7E2A-4107-86C0-F6BA2DC42D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D40EEE-673B-4EAD-8FFD-6534599E472B}" type="pres">
      <dgm:prSet presAssocID="{04DFE339-7E2A-4107-86C0-F6BA2DC42D0D}" presName="negativeSpace" presStyleCnt="0"/>
      <dgm:spPr/>
    </dgm:pt>
    <dgm:pt modelId="{84B8CDEF-D0C4-4EB0-84E5-228F065D3CFA}" type="pres">
      <dgm:prSet presAssocID="{04DFE339-7E2A-4107-86C0-F6BA2DC42D0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27F3F13-5C8E-4713-9F1F-BFE554F1B0B0}" srcId="{12F2DB89-0D3B-455B-A019-9DC9313E95DE}" destId="{04DFE339-7E2A-4107-86C0-F6BA2DC42D0D}" srcOrd="1" destOrd="0" parTransId="{712D4F6E-FA3F-4F11-8E28-543E09E5C28E}" sibTransId="{E41121DA-920F-4BCD-91E3-C8F5C7D9B2E6}"/>
    <dgm:cxn modelId="{AB4C7D2C-3E63-4512-AE75-89A90473BADC}" srcId="{04DFE339-7E2A-4107-86C0-F6BA2DC42D0D}" destId="{B1810297-E508-4C3C-8214-4E3CCE09FB46}" srcOrd="1" destOrd="0" parTransId="{A9150270-D684-4377-9D8D-8CBDA9236F78}" sibTransId="{CC222490-D363-42DD-8C11-62F07F7F27F4}"/>
    <dgm:cxn modelId="{0CFE7B30-6486-4945-9F15-E1A0774AE9F9}" type="presOf" srcId="{04DFE339-7E2A-4107-86C0-F6BA2DC42D0D}" destId="{0468D931-7AC6-4CC9-B6DB-C7BB445768A0}" srcOrd="1" destOrd="0" presId="urn:microsoft.com/office/officeart/2005/8/layout/list1"/>
    <dgm:cxn modelId="{AE39AC5B-33A2-42EF-901F-348EDD5CBF8B}" srcId="{12F2DB89-0D3B-455B-A019-9DC9313E95DE}" destId="{86556940-4F5F-429D-BCA5-A7A63AFED954}" srcOrd="0" destOrd="0" parTransId="{1ED00E32-7DC8-4ED9-B185-F7FA4C2397EE}" sibTransId="{00F32748-C6BC-4940-8DA7-FB6DF2B3D5DC}"/>
    <dgm:cxn modelId="{5C058941-A5A0-4719-931E-8E4B0DF3A30B}" type="presOf" srcId="{86556940-4F5F-429D-BCA5-A7A63AFED954}" destId="{A1AF77DC-E44B-4F06-BA6B-C0253B3824D3}" srcOrd="0" destOrd="0" presId="urn:microsoft.com/office/officeart/2005/8/layout/list1"/>
    <dgm:cxn modelId="{68AD1B46-9099-43B2-BC6E-FF2FD1654D16}" srcId="{86556940-4F5F-429D-BCA5-A7A63AFED954}" destId="{78452FDA-DCC1-4531-8C77-6FB6F4E829C2}" srcOrd="0" destOrd="0" parTransId="{5CBE6F36-E06E-4672-83D5-2CE384B29C4A}" sibTransId="{6615FFEF-4C60-45E0-B3B8-D9EF0BCFC756}"/>
    <dgm:cxn modelId="{60BC4E66-B570-40D6-A1EA-FB89665A7833}" type="presOf" srcId="{78452FDA-DCC1-4531-8C77-6FB6F4E829C2}" destId="{9B683949-CFE8-421F-8E02-B4DFE4FFFFE6}" srcOrd="0" destOrd="0" presId="urn:microsoft.com/office/officeart/2005/8/layout/list1"/>
    <dgm:cxn modelId="{2997394A-EA78-4635-9410-47F58E55F2F3}" type="presOf" srcId="{CFCDFCEE-297A-445A-96ED-D290354B125C}" destId="{9B683949-CFE8-421F-8E02-B4DFE4FFFFE6}" srcOrd="0" destOrd="3" presId="urn:microsoft.com/office/officeart/2005/8/layout/list1"/>
    <dgm:cxn modelId="{D634896B-AC11-42DF-9C31-4D8C80FAF76D}" srcId="{86556940-4F5F-429D-BCA5-A7A63AFED954}" destId="{3D6FAA3E-067C-42D7-9EBB-7EA132AB624B}" srcOrd="2" destOrd="0" parTransId="{54326CFB-16B7-440A-95C4-E843B1FBC7A2}" sibTransId="{E53F1183-38F1-411E-BF4D-7CE28A1C58F9}"/>
    <dgm:cxn modelId="{B81B9173-4586-4B56-9D62-106810A2BE34}" srcId="{86556940-4F5F-429D-BCA5-A7A63AFED954}" destId="{22221005-DAD1-4389-ABF2-4DBA074FC84E}" srcOrd="5" destOrd="0" parTransId="{ED0D00C9-1E1C-4889-95ED-E3C7FA56D7D1}" sibTransId="{5CD60FDF-FE88-495A-A533-7433AAAFD0DD}"/>
    <dgm:cxn modelId="{B2A8A787-A64D-4956-BBA9-DA4A693A592B}" srcId="{04DFE339-7E2A-4107-86C0-F6BA2DC42D0D}" destId="{1F1520D6-FEA4-4D6C-A2DD-6E9D9461B90F}" srcOrd="2" destOrd="0" parTransId="{3764EE8A-913A-4B0D-A12A-EBB8FC88101B}" sibTransId="{F9C963FC-CA7B-40AD-A58B-1E019AA830F7}"/>
    <dgm:cxn modelId="{B8E1318B-0F67-476E-B397-ADF894DE4531}" type="presOf" srcId="{86556940-4F5F-429D-BCA5-A7A63AFED954}" destId="{62F0FBB4-C272-4458-9573-0614FAE2882C}" srcOrd="1" destOrd="0" presId="urn:microsoft.com/office/officeart/2005/8/layout/list1"/>
    <dgm:cxn modelId="{C28D1591-7E1A-4B1D-9282-224108140480}" type="presOf" srcId="{5B8D8B46-2DAF-456C-9CA9-881966AB908C}" destId="{9B683949-CFE8-421F-8E02-B4DFE4FFFFE6}" srcOrd="0" destOrd="1" presId="urn:microsoft.com/office/officeart/2005/8/layout/list1"/>
    <dgm:cxn modelId="{78D93E91-BB2B-446D-B5B0-129C8D9FAF71}" type="presOf" srcId="{FEF2F1A2-8A83-4E3F-BC19-3D8DEE464F4A}" destId="{84B8CDEF-D0C4-4EB0-84E5-228F065D3CFA}" srcOrd="0" destOrd="0" presId="urn:microsoft.com/office/officeart/2005/8/layout/list1"/>
    <dgm:cxn modelId="{74CB949A-64E8-49D0-9DD1-58644BB80B11}" srcId="{86556940-4F5F-429D-BCA5-A7A63AFED954}" destId="{5B8D8B46-2DAF-456C-9CA9-881966AB908C}" srcOrd="1" destOrd="0" parTransId="{724E8C1C-E823-4269-8B0D-12C95BFEF320}" sibTransId="{30154CB6-AD1E-4D89-BF48-B3793AF735B8}"/>
    <dgm:cxn modelId="{0FBC0FAA-3A97-42FD-A877-55837BC45FE0}" srcId="{04DFE339-7E2A-4107-86C0-F6BA2DC42D0D}" destId="{FEF2F1A2-8A83-4E3F-BC19-3D8DEE464F4A}" srcOrd="0" destOrd="0" parTransId="{A8521970-40F9-49D1-A08D-1CC74E2CBD9C}" sibTransId="{B5F7E3FF-7384-4310-9B73-5B39F1189130}"/>
    <dgm:cxn modelId="{84FF82BA-1C76-4B72-8E3D-391B79D6D8EA}" type="presOf" srcId="{3D6FAA3E-067C-42D7-9EBB-7EA132AB624B}" destId="{9B683949-CFE8-421F-8E02-B4DFE4FFFFE6}" srcOrd="0" destOrd="2" presId="urn:microsoft.com/office/officeart/2005/8/layout/list1"/>
    <dgm:cxn modelId="{60E989C0-730A-4860-9768-4F7D268AE4D5}" type="presOf" srcId="{B1810297-E508-4C3C-8214-4E3CCE09FB46}" destId="{84B8CDEF-D0C4-4EB0-84E5-228F065D3CFA}" srcOrd="0" destOrd="1" presId="urn:microsoft.com/office/officeart/2005/8/layout/list1"/>
    <dgm:cxn modelId="{84A758C2-A19D-42C1-B566-1F1A8A4F436C}" type="presOf" srcId="{22221005-DAD1-4389-ABF2-4DBA074FC84E}" destId="{9B683949-CFE8-421F-8E02-B4DFE4FFFFE6}" srcOrd="0" destOrd="5" presId="urn:microsoft.com/office/officeart/2005/8/layout/list1"/>
    <dgm:cxn modelId="{4A3B11C4-83CE-47B4-AE0B-B0CBE3ECD4E7}" type="presOf" srcId="{1F1520D6-FEA4-4D6C-A2DD-6E9D9461B90F}" destId="{84B8CDEF-D0C4-4EB0-84E5-228F065D3CFA}" srcOrd="0" destOrd="2" presId="urn:microsoft.com/office/officeart/2005/8/layout/list1"/>
    <dgm:cxn modelId="{C5BFDED7-E517-48E6-A45D-E2A08E636BE9}" srcId="{86556940-4F5F-429D-BCA5-A7A63AFED954}" destId="{DCB8A494-E76F-4D1C-B1F8-12B885788F43}" srcOrd="4" destOrd="0" parTransId="{51DC5D13-588C-4182-8CCD-CDB729C98F55}" sibTransId="{FEA05115-6C06-429A-AAFA-3FC6E8367E98}"/>
    <dgm:cxn modelId="{FAAC29E9-76E7-419B-A11A-1D651BFB19CC}" srcId="{86556940-4F5F-429D-BCA5-A7A63AFED954}" destId="{CFCDFCEE-297A-445A-96ED-D290354B125C}" srcOrd="3" destOrd="0" parTransId="{22D27F7C-E76B-4D1E-8AC0-293E6B868B74}" sibTransId="{A2573B70-5E79-4B62-92D9-1ADCE1F9F41D}"/>
    <dgm:cxn modelId="{C83B0FEA-CA73-466F-B5DC-2B0832FD565D}" type="presOf" srcId="{04DFE339-7E2A-4107-86C0-F6BA2DC42D0D}" destId="{95E7873D-07CF-4F00-B36A-F1DC24393058}" srcOrd="0" destOrd="0" presId="urn:microsoft.com/office/officeart/2005/8/layout/list1"/>
    <dgm:cxn modelId="{D00E1EFA-56FC-42D4-AFEF-F279F69BA163}" type="presOf" srcId="{DCB8A494-E76F-4D1C-B1F8-12B885788F43}" destId="{9B683949-CFE8-421F-8E02-B4DFE4FFFFE6}" srcOrd="0" destOrd="4" presId="urn:microsoft.com/office/officeart/2005/8/layout/list1"/>
    <dgm:cxn modelId="{57A895FD-7EBC-4A33-B5B4-93BF0AB99F56}" type="presOf" srcId="{12F2DB89-0D3B-455B-A019-9DC9313E95DE}" destId="{85EB7EFE-025E-4237-97E1-9BAD2C88A09A}" srcOrd="0" destOrd="0" presId="urn:microsoft.com/office/officeart/2005/8/layout/list1"/>
    <dgm:cxn modelId="{579BEAE8-4BDD-49A9-90D1-25F8CB97E116}" type="presParOf" srcId="{85EB7EFE-025E-4237-97E1-9BAD2C88A09A}" destId="{D6C69B11-7929-4FD3-95DD-432F3D8DEEB2}" srcOrd="0" destOrd="0" presId="urn:microsoft.com/office/officeart/2005/8/layout/list1"/>
    <dgm:cxn modelId="{05CEEB25-B7EE-41ED-BBCB-9E095FBA6988}" type="presParOf" srcId="{D6C69B11-7929-4FD3-95DD-432F3D8DEEB2}" destId="{A1AF77DC-E44B-4F06-BA6B-C0253B3824D3}" srcOrd="0" destOrd="0" presId="urn:microsoft.com/office/officeart/2005/8/layout/list1"/>
    <dgm:cxn modelId="{60DB1C4C-0595-4CB3-8A0A-515545B395B5}" type="presParOf" srcId="{D6C69B11-7929-4FD3-95DD-432F3D8DEEB2}" destId="{62F0FBB4-C272-4458-9573-0614FAE2882C}" srcOrd="1" destOrd="0" presId="urn:microsoft.com/office/officeart/2005/8/layout/list1"/>
    <dgm:cxn modelId="{E516A643-5D41-4D3E-94BF-AB28B522A703}" type="presParOf" srcId="{85EB7EFE-025E-4237-97E1-9BAD2C88A09A}" destId="{156F69CD-10D9-492A-8051-1676BC95AD51}" srcOrd="1" destOrd="0" presId="urn:microsoft.com/office/officeart/2005/8/layout/list1"/>
    <dgm:cxn modelId="{AEFF47D2-AEFE-49F0-84FD-FB0AA5190C34}" type="presParOf" srcId="{85EB7EFE-025E-4237-97E1-9BAD2C88A09A}" destId="{9B683949-CFE8-421F-8E02-B4DFE4FFFFE6}" srcOrd="2" destOrd="0" presId="urn:microsoft.com/office/officeart/2005/8/layout/list1"/>
    <dgm:cxn modelId="{A4CDB49E-440E-4929-9883-6D3B4CF3FE4B}" type="presParOf" srcId="{85EB7EFE-025E-4237-97E1-9BAD2C88A09A}" destId="{411EB877-C0E8-4626-924C-35DD51CA028C}" srcOrd="3" destOrd="0" presId="urn:microsoft.com/office/officeart/2005/8/layout/list1"/>
    <dgm:cxn modelId="{709EFFBD-607E-4FF9-BCEA-2D17CD327D35}" type="presParOf" srcId="{85EB7EFE-025E-4237-97E1-9BAD2C88A09A}" destId="{031630A9-B527-4515-9628-F54617FD250E}" srcOrd="4" destOrd="0" presId="urn:microsoft.com/office/officeart/2005/8/layout/list1"/>
    <dgm:cxn modelId="{29C5E70D-AE37-4282-9FD0-A20AB19103BF}" type="presParOf" srcId="{031630A9-B527-4515-9628-F54617FD250E}" destId="{95E7873D-07CF-4F00-B36A-F1DC24393058}" srcOrd="0" destOrd="0" presId="urn:microsoft.com/office/officeart/2005/8/layout/list1"/>
    <dgm:cxn modelId="{9D5BB23D-FD1A-4702-BC0D-E5729E81FF68}" type="presParOf" srcId="{031630A9-B527-4515-9628-F54617FD250E}" destId="{0468D931-7AC6-4CC9-B6DB-C7BB445768A0}" srcOrd="1" destOrd="0" presId="urn:microsoft.com/office/officeart/2005/8/layout/list1"/>
    <dgm:cxn modelId="{68A55430-ECAA-42F3-9501-D7AA6C47DF2D}" type="presParOf" srcId="{85EB7EFE-025E-4237-97E1-9BAD2C88A09A}" destId="{72D40EEE-673B-4EAD-8FFD-6534599E472B}" srcOrd="5" destOrd="0" presId="urn:microsoft.com/office/officeart/2005/8/layout/list1"/>
    <dgm:cxn modelId="{61A57137-6BE5-4849-BD35-911B47840A09}" type="presParOf" srcId="{85EB7EFE-025E-4237-97E1-9BAD2C88A09A}" destId="{84B8CDEF-D0C4-4EB0-84E5-228F065D3CF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31DC09-446E-4592-9A1B-48CF435957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C8A787-2735-477D-88BF-A7B9462A347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Processamento limitado.</a:t>
          </a:r>
          <a:endParaRPr lang="en-US"/>
        </a:p>
      </dgm:t>
    </dgm:pt>
    <dgm:pt modelId="{2FE8DF73-7C90-4345-A5A0-FBC5EEF30B30}" type="parTrans" cxnId="{4CC38684-B390-4580-8E6B-6C70A16154DB}">
      <dgm:prSet/>
      <dgm:spPr/>
      <dgm:t>
        <a:bodyPr/>
        <a:lstStyle/>
        <a:p>
          <a:endParaRPr lang="en-US"/>
        </a:p>
      </dgm:t>
    </dgm:pt>
    <dgm:pt modelId="{D60FB57A-67A7-41A8-98AE-0AC40E06B27B}" type="sibTrans" cxnId="{4CC38684-B390-4580-8E6B-6C70A16154DB}">
      <dgm:prSet/>
      <dgm:spPr/>
      <dgm:t>
        <a:bodyPr/>
        <a:lstStyle/>
        <a:p>
          <a:endParaRPr lang="en-US"/>
        </a:p>
      </dgm:t>
    </dgm:pt>
    <dgm:pt modelId="{6ED6C250-B302-44EA-9C76-A3AF078556F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Necessidade de contacto com o cliente para esclarecimentos.</a:t>
          </a:r>
          <a:endParaRPr lang="en-US" dirty="0"/>
        </a:p>
      </dgm:t>
    </dgm:pt>
    <dgm:pt modelId="{3910827D-950A-4EB4-B586-0FD9819B91E5}" type="parTrans" cxnId="{A978435D-D11A-48B0-958D-8A1490FA409B}">
      <dgm:prSet/>
      <dgm:spPr/>
      <dgm:t>
        <a:bodyPr/>
        <a:lstStyle/>
        <a:p>
          <a:endParaRPr lang="en-US"/>
        </a:p>
      </dgm:t>
    </dgm:pt>
    <dgm:pt modelId="{B3F6F32B-662B-4E30-8685-B00871EC5986}" type="sibTrans" cxnId="{A978435D-D11A-48B0-958D-8A1490FA409B}">
      <dgm:prSet/>
      <dgm:spPr/>
      <dgm:t>
        <a:bodyPr/>
        <a:lstStyle/>
        <a:p>
          <a:endParaRPr lang="en-US"/>
        </a:p>
      </dgm:t>
    </dgm:pt>
    <dgm:pt modelId="{22028D2D-7A38-4106-A7C7-96F4F751711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Processo iterativo, não há soluções perfeitas.</a:t>
          </a:r>
          <a:endParaRPr lang="en-US"/>
        </a:p>
      </dgm:t>
    </dgm:pt>
    <dgm:pt modelId="{C6EA313A-61E0-4283-8956-934C6750EFA7}" type="parTrans" cxnId="{E7226832-67F8-47D0-AAC2-A8B3BDA45F80}">
      <dgm:prSet/>
      <dgm:spPr/>
      <dgm:t>
        <a:bodyPr/>
        <a:lstStyle/>
        <a:p>
          <a:endParaRPr lang="en-US"/>
        </a:p>
      </dgm:t>
    </dgm:pt>
    <dgm:pt modelId="{2942A8DE-699D-4A67-8740-ED2670F1BFA0}" type="sibTrans" cxnId="{E7226832-67F8-47D0-AAC2-A8B3BDA45F80}">
      <dgm:prSet/>
      <dgm:spPr/>
      <dgm:t>
        <a:bodyPr/>
        <a:lstStyle/>
        <a:p>
          <a:endParaRPr lang="en-US"/>
        </a:p>
      </dgm:t>
    </dgm:pt>
    <dgm:pt modelId="{358F3734-57F8-47D7-8000-46D5188E1F2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Passos futuros.</a:t>
          </a:r>
          <a:endParaRPr lang="en-US"/>
        </a:p>
      </dgm:t>
    </dgm:pt>
    <dgm:pt modelId="{0F825D3B-F197-4F3A-9525-6CB03D2739D3}" type="parTrans" cxnId="{B9AEE924-0F8F-406A-958D-EB1237C6E8E3}">
      <dgm:prSet/>
      <dgm:spPr/>
      <dgm:t>
        <a:bodyPr/>
        <a:lstStyle/>
        <a:p>
          <a:endParaRPr lang="en-US"/>
        </a:p>
      </dgm:t>
    </dgm:pt>
    <dgm:pt modelId="{9EC62DA5-3DEF-4291-880D-5D841F6CDF4C}" type="sibTrans" cxnId="{B9AEE924-0F8F-406A-958D-EB1237C6E8E3}">
      <dgm:prSet/>
      <dgm:spPr/>
      <dgm:t>
        <a:bodyPr/>
        <a:lstStyle/>
        <a:p>
          <a:endParaRPr lang="en-US"/>
        </a:p>
      </dgm:t>
    </dgm:pt>
    <dgm:pt modelId="{650F96ED-B0AC-497E-9D76-F38622D29A8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Técnicas ensemble.</a:t>
          </a:r>
          <a:endParaRPr lang="en-US"/>
        </a:p>
      </dgm:t>
    </dgm:pt>
    <dgm:pt modelId="{921FFBE6-875C-42CB-8F0B-2E58A2DEBC6A}" type="parTrans" cxnId="{A511BC73-ABA5-4567-8DB7-D2E832543FF8}">
      <dgm:prSet/>
      <dgm:spPr/>
      <dgm:t>
        <a:bodyPr/>
        <a:lstStyle/>
        <a:p>
          <a:endParaRPr lang="en-US"/>
        </a:p>
      </dgm:t>
    </dgm:pt>
    <dgm:pt modelId="{C911D3F5-2789-4C0D-8531-B4D28F4D4077}" type="sibTrans" cxnId="{A511BC73-ABA5-4567-8DB7-D2E832543FF8}">
      <dgm:prSet/>
      <dgm:spPr/>
      <dgm:t>
        <a:bodyPr/>
        <a:lstStyle/>
        <a:p>
          <a:endParaRPr lang="en-US"/>
        </a:p>
      </dgm:t>
    </dgm:pt>
    <dgm:pt modelId="{6B8F8043-43DD-48E2-8536-FDE738269CC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Tentar outros métodos nomeadamente </a:t>
          </a:r>
          <a:r>
            <a:rPr lang="pt-PT" dirty="0" err="1"/>
            <a:t>XGboost</a:t>
          </a:r>
          <a:r>
            <a:rPr lang="pt-PT" dirty="0"/>
            <a:t>, LSTM, Redes Neuronais de Ativação Temporal, entre outros.</a:t>
          </a:r>
          <a:endParaRPr lang="en-US" dirty="0"/>
        </a:p>
      </dgm:t>
    </dgm:pt>
    <dgm:pt modelId="{2A28BDC4-D032-4F1A-9F8B-E24936FF75C0}" type="parTrans" cxnId="{AAD80B1F-28CB-4A4A-836B-05C8120972D5}">
      <dgm:prSet/>
      <dgm:spPr/>
      <dgm:t>
        <a:bodyPr/>
        <a:lstStyle/>
        <a:p>
          <a:endParaRPr lang="en-US"/>
        </a:p>
      </dgm:t>
    </dgm:pt>
    <dgm:pt modelId="{09106D7A-A93B-4A31-816A-F483094BFF63}" type="sibTrans" cxnId="{AAD80B1F-28CB-4A4A-836B-05C8120972D5}">
      <dgm:prSet/>
      <dgm:spPr/>
      <dgm:t>
        <a:bodyPr/>
        <a:lstStyle/>
        <a:p>
          <a:endParaRPr lang="en-US"/>
        </a:p>
      </dgm:t>
    </dgm:pt>
    <dgm:pt modelId="{77A237F1-77AE-46F3-B29C-8A8365E32A4D}" type="pres">
      <dgm:prSet presAssocID="{9E31DC09-446E-4592-9A1B-48CF4359572B}" presName="root" presStyleCnt="0">
        <dgm:presLayoutVars>
          <dgm:dir/>
          <dgm:resizeHandles val="exact"/>
        </dgm:presLayoutVars>
      </dgm:prSet>
      <dgm:spPr/>
    </dgm:pt>
    <dgm:pt modelId="{2854DC09-AFDC-41E1-89FD-23BAE19EF427}" type="pres">
      <dgm:prSet presAssocID="{3DC8A787-2735-477D-88BF-A7B9462A3477}" presName="compNode" presStyleCnt="0"/>
      <dgm:spPr/>
    </dgm:pt>
    <dgm:pt modelId="{C0833303-08C3-4CE5-99F3-64668F218642}" type="pres">
      <dgm:prSet presAssocID="{3DC8A787-2735-477D-88BF-A7B9462A3477}" presName="bgRect" presStyleLbl="bgShp" presStyleIdx="0" presStyleCnt="4"/>
      <dgm:spPr/>
    </dgm:pt>
    <dgm:pt modelId="{CE43CD21-35C9-4073-8EC9-6CC7DE5CD6B1}" type="pres">
      <dgm:prSet presAssocID="{3DC8A787-2735-477D-88BF-A7B9462A34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4630086-59BC-4A80-9C16-25A76E54552C}" type="pres">
      <dgm:prSet presAssocID="{3DC8A787-2735-477D-88BF-A7B9462A3477}" presName="spaceRect" presStyleCnt="0"/>
      <dgm:spPr/>
    </dgm:pt>
    <dgm:pt modelId="{AE1BB4FC-DF27-4691-AE63-29C2C38E66BC}" type="pres">
      <dgm:prSet presAssocID="{3DC8A787-2735-477D-88BF-A7B9462A3477}" presName="parTx" presStyleLbl="revTx" presStyleIdx="0" presStyleCnt="5">
        <dgm:presLayoutVars>
          <dgm:chMax val="0"/>
          <dgm:chPref val="0"/>
        </dgm:presLayoutVars>
      </dgm:prSet>
      <dgm:spPr/>
    </dgm:pt>
    <dgm:pt modelId="{BC36BA4B-8927-4E53-8382-2204DA3B15E8}" type="pres">
      <dgm:prSet presAssocID="{D60FB57A-67A7-41A8-98AE-0AC40E06B27B}" presName="sibTrans" presStyleCnt="0"/>
      <dgm:spPr/>
    </dgm:pt>
    <dgm:pt modelId="{8824ADE0-BBE3-4818-9D0A-DD3E3D2FD54F}" type="pres">
      <dgm:prSet presAssocID="{6ED6C250-B302-44EA-9C76-A3AF078556FD}" presName="compNode" presStyleCnt="0"/>
      <dgm:spPr/>
    </dgm:pt>
    <dgm:pt modelId="{0EB8AB58-7BF9-49D3-9E7A-D72BF6488EB7}" type="pres">
      <dgm:prSet presAssocID="{6ED6C250-B302-44EA-9C76-A3AF078556FD}" presName="bgRect" presStyleLbl="bgShp" presStyleIdx="1" presStyleCnt="4"/>
      <dgm:spPr/>
    </dgm:pt>
    <dgm:pt modelId="{1613D0C9-0C6B-43AE-99AA-866029A63612}" type="pres">
      <dgm:prSet presAssocID="{6ED6C250-B302-44EA-9C76-A3AF078556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E1D6C19E-6051-4C15-9491-5F71F171716B}" type="pres">
      <dgm:prSet presAssocID="{6ED6C250-B302-44EA-9C76-A3AF078556FD}" presName="spaceRect" presStyleCnt="0"/>
      <dgm:spPr/>
    </dgm:pt>
    <dgm:pt modelId="{44B8F0BF-869B-4F61-873E-8613B2AB8266}" type="pres">
      <dgm:prSet presAssocID="{6ED6C250-B302-44EA-9C76-A3AF078556FD}" presName="parTx" presStyleLbl="revTx" presStyleIdx="1" presStyleCnt="5">
        <dgm:presLayoutVars>
          <dgm:chMax val="0"/>
          <dgm:chPref val="0"/>
        </dgm:presLayoutVars>
      </dgm:prSet>
      <dgm:spPr/>
    </dgm:pt>
    <dgm:pt modelId="{4466974A-EB4C-4A51-A577-EBABB04DB175}" type="pres">
      <dgm:prSet presAssocID="{B3F6F32B-662B-4E30-8685-B00871EC5986}" presName="sibTrans" presStyleCnt="0"/>
      <dgm:spPr/>
    </dgm:pt>
    <dgm:pt modelId="{5928D7E3-AF66-4F58-8605-CE6E8DB63C1B}" type="pres">
      <dgm:prSet presAssocID="{22028D2D-7A38-4106-A7C7-96F4F7517112}" presName="compNode" presStyleCnt="0"/>
      <dgm:spPr/>
    </dgm:pt>
    <dgm:pt modelId="{09C4CCD2-12E1-421B-8609-F004402B833C}" type="pres">
      <dgm:prSet presAssocID="{22028D2D-7A38-4106-A7C7-96F4F7517112}" presName="bgRect" presStyleLbl="bgShp" presStyleIdx="2" presStyleCnt="4"/>
      <dgm:spPr/>
    </dgm:pt>
    <dgm:pt modelId="{7080E24D-61D4-4C60-B972-1C7DF40AB291}" type="pres">
      <dgm:prSet presAssocID="{22028D2D-7A38-4106-A7C7-96F4F75171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7A44904-946B-452E-B362-319D514A5471}" type="pres">
      <dgm:prSet presAssocID="{22028D2D-7A38-4106-A7C7-96F4F7517112}" presName="spaceRect" presStyleCnt="0"/>
      <dgm:spPr/>
    </dgm:pt>
    <dgm:pt modelId="{D3FA7D44-BB3D-412B-B3A6-8D18BD59E51D}" type="pres">
      <dgm:prSet presAssocID="{22028D2D-7A38-4106-A7C7-96F4F7517112}" presName="parTx" presStyleLbl="revTx" presStyleIdx="2" presStyleCnt="5">
        <dgm:presLayoutVars>
          <dgm:chMax val="0"/>
          <dgm:chPref val="0"/>
        </dgm:presLayoutVars>
      </dgm:prSet>
      <dgm:spPr/>
    </dgm:pt>
    <dgm:pt modelId="{6DF9D6D3-8602-476C-8C54-8260A40FFD5F}" type="pres">
      <dgm:prSet presAssocID="{2942A8DE-699D-4A67-8740-ED2670F1BFA0}" presName="sibTrans" presStyleCnt="0"/>
      <dgm:spPr/>
    </dgm:pt>
    <dgm:pt modelId="{34D4B480-B37F-4FD3-A8A6-28CD10E16829}" type="pres">
      <dgm:prSet presAssocID="{358F3734-57F8-47D7-8000-46D5188E1F28}" presName="compNode" presStyleCnt="0"/>
      <dgm:spPr/>
    </dgm:pt>
    <dgm:pt modelId="{AB22C03F-A7CA-4359-8711-BA3E71180D9E}" type="pres">
      <dgm:prSet presAssocID="{358F3734-57F8-47D7-8000-46D5188E1F28}" presName="bgRect" presStyleLbl="bgShp" presStyleIdx="3" presStyleCnt="4"/>
      <dgm:spPr/>
    </dgm:pt>
    <dgm:pt modelId="{ADE6B8F8-C031-4438-9AC8-9C690C475EE7}" type="pres">
      <dgm:prSet presAssocID="{358F3734-57F8-47D7-8000-46D5188E1F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958F659D-FCC9-4377-9ADE-A907EBE77B7C}" type="pres">
      <dgm:prSet presAssocID="{358F3734-57F8-47D7-8000-46D5188E1F28}" presName="spaceRect" presStyleCnt="0"/>
      <dgm:spPr/>
    </dgm:pt>
    <dgm:pt modelId="{117E99DF-EDED-4E30-AF03-5AA4CE68A0BC}" type="pres">
      <dgm:prSet presAssocID="{358F3734-57F8-47D7-8000-46D5188E1F28}" presName="parTx" presStyleLbl="revTx" presStyleIdx="3" presStyleCnt="5">
        <dgm:presLayoutVars>
          <dgm:chMax val="0"/>
          <dgm:chPref val="0"/>
        </dgm:presLayoutVars>
      </dgm:prSet>
      <dgm:spPr/>
    </dgm:pt>
    <dgm:pt modelId="{0F9688C4-E4F0-44D7-B074-3BADBAB372AE}" type="pres">
      <dgm:prSet presAssocID="{358F3734-57F8-47D7-8000-46D5188E1F28}" presName="desTx" presStyleLbl="revTx" presStyleIdx="4" presStyleCnt="5" custScaleX="153255" custLinFactNeighborX="-17806">
        <dgm:presLayoutVars/>
      </dgm:prSet>
      <dgm:spPr/>
    </dgm:pt>
  </dgm:ptLst>
  <dgm:cxnLst>
    <dgm:cxn modelId="{75FE1E16-055C-49B0-AA57-7ADCBCCE1DE6}" type="presOf" srcId="{9E31DC09-446E-4592-9A1B-48CF4359572B}" destId="{77A237F1-77AE-46F3-B29C-8A8365E32A4D}" srcOrd="0" destOrd="0" presId="urn:microsoft.com/office/officeart/2018/2/layout/IconVerticalSolidList"/>
    <dgm:cxn modelId="{AAD80B1F-28CB-4A4A-836B-05C8120972D5}" srcId="{358F3734-57F8-47D7-8000-46D5188E1F28}" destId="{6B8F8043-43DD-48E2-8536-FDE738269CC2}" srcOrd="1" destOrd="0" parTransId="{2A28BDC4-D032-4F1A-9F8B-E24936FF75C0}" sibTransId="{09106D7A-A93B-4A31-816A-F483094BFF63}"/>
    <dgm:cxn modelId="{B9AEE924-0F8F-406A-958D-EB1237C6E8E3}" srcId="{9E31DC09-446E-4592-9A1B-48CF4359572B}" destId="{358F3734-57F8-47D7-8000-46D5188E1F28}" srcOrd="3" destOrd="0" parTransId="{0F825D3B-F197-4F3A-9525-6CB03D2739D3}" sibTransId="{9EC62DA5-3DEF-4291-880D-5D841F6CDF4C}"/>
    <dgm:cxn modelId="{E7226832-67F8-47D0-AAC2-A8B3BDA45F80}" srcId="{9E31DC09-446E-4592-9A1B-48CF4359572B}" destId="{22028D2D-7A38-4106-A7C7-96F4F7517112}" srcOrd="2" destOrd="0" parTransId="{C6EA313A-61E0-4283-8956-934C6750EFA7}" sibTransId="{2942A8DE-699D-4A67-8740-ED2670F1BFA0}"/>
    <dgm:cxn modelId="{A978435D-D11A-48B0-958D-8A1490FA409B}" srcId="{9E31DC09-446E-4592-9A1B-48CF4359572B}" destId="{6ED6C250-B302-44EA-9C76-A3AF078556FD}" srcOrd="1" destOrd="0" parTransId="{3910827D-950A-4EB4-B586-0FD9819B91E5}" sibTransId="{B3F6F32B-662B-4E30-8685-B00871EC5986}"/>
    <dgm:cxn modelId="{8D8D655E-0318-431A-A986-643EC0B0A543}" type="presOf" srcId="{358F3734-57F8-47D7-8000-46D5188E1F28}" destId="{117E99DF-EDED-4E30-AF03-5AA4CE68A0BC}" srcOrd="0" destOrd="0" presId="urn:microsoft.com/office/officeart/2018/2/layout/IconVerticalSolidList"/>
    <dgm:cxn modelId="{A511BC73-ABA5-4567-8DB7-D2E832543FF8}" srcId="{358F3734-57F8-47D7-8000-46D5188E1F28}" destId="{650F96ED-B0AC-497E-9D76-F38622D29A83}" srcOrd="0" destOrd="0" parTransId="{921FFBE6-875C-42CB-8F0B-2E58A2DEBC6A}" sibTransId="{C911D3F5-2789-4C0D-8531-B4D28F4D4077}"/>
    <dgm:cxn modelId="{A7491776-FCE1-47B3-A884-B4BF207FFC36}" type="presOf" srcId="{6B8F8043-43DD-48E2-8536-FDE738269CC2}" destId="{0F9688C4-E4F0-44D7-B074-3BADBAB372AE}" srcOrd="0" destOrd="1" presId="urn:microsoft.com/office/officeart/2018/2/layout/IconVerticalSolidList"/>
    <dgm:cxn modelId="{24902878-0066-41FC-8C14-3F6E4C8082CE}" type="presOf" srcId="{3DC8A787-2735-477D-88BF-A7B9462A3477}" destId="{AE1BB4FC-DF27-4691-AE63-29C2C38E66BC}" srcOrd="0" destOrd="0" presId="urn:microsoft.com/office/officeart/2018/2/layout/IconVerticalSolidList"/>
    <dgm:cxn modelId="{4CC38684-B390-4580-8E6B-6C70A16154DB}" srcId="{9E31DC09-446E-4592-9A1B-48CF4359572B}" destId="{3DC8A787-2735-477D-88BF-A7B9462A3477}" srcOrd="0" destOrd="0" parTransId="{2FE8DF73-7C90-4345-A5A0-FBC5EEF30B30}" sibTransId="{D60FB57A-67A7-41A8-98AE-0AC40E06B27B}"/>
    <dgm:cxn modelId="{046BBA9B-8A60-4CD7-BE46-85DD7779F2AF}" type="presOf" srcId="{6ED6C250-B302-44EA-9C76-A3AF078556FD}" destId="{44B8F0BF-869B-4F61-873E-8613B2AB8266}" srcOrd="0" destOrd="0" presId="urn:microsoft.com/office/officeart/2018/2/layout/IconVerticalSolidList"/>
    <dgm:cxn modelId="{E924469C-977A-4BCE-91DD-310A92D893D8}" type="presOf" srcId="{22028D2D-7A38-4106-A7C7-96F4F7517112}" destId="{D3FA7D44-BB3D-412B-B3A6-8D18BD59E51D}" srcOrd="0" destOrd="0" presId="urn:microsoft.com/office/officeart/2018/2/layout/IconVerticalSolidList"/>
    <dgm:cxn modelId="{6EB7E2A8-9316-432F-B812-C40DD61DEA1E}" type="presOf" srcId="{650F96ED-B0AC-497E-9D76-F38622D29A83}" destId="{0F9688C4-E4F0-44D7-B074-3BADBAB372AE}" srcOrd="0" destOrd="0" presId="urn:microsoft.com/office/officeart/2018/2/layout/IconVerticalSolidList"/>
    <dgm:cxn modelId="{681472CC-1BFF-4F94-964C-93819A94EE6F}" type="presParOf" srcId="{77A237F1-77AE-46F3-B29C-8A8365E32A4D}" destId="{2854DC09-AFDC-41E1-89FD-23BAE19EF427}" srcOrd="0" destOrd="0" presId="urn:microsoft.com/office/officeart/2018/2/layout/IconVerticalSolidList"/>
    <dgm:cxn modelId="{2EEEC8A2-FC5D-4604-9742-A2676C9021EB}" type="presParOf" srcId="{2854DC09-AFDC-41E1-89FD-23BAE19EF427}" destId="{C0833303-08C3-4CE5-99F3-64668F218642}" srcOrd="0" destOrd="0" presId="urn:microsoft.com/office/officeart/2018/2/layout/IconVerticalSolidList"/>
    <dgm:cxn modelId="{B9BA70CA-D37F-4E33-AC17-F0FE63128F4D}" type="presParOf" srcId="{2854DC09-AFDC-41E1-89FD-23BAE19EF427}" destId="{CE43CD21-35C9-4073-8EC9-6CC7DE5CD6B1}" srcOrd="1" destOrd="0" presId="urn:microsoft.com/office/officeart/2018/2/layout/IconVerticalSolidList"/>
    <dgm:cxn modelId="{1DE7BB7D-357F-44F4-BF60-18E7C3A6FE2F}" type="presParOf" srcId="{2854DC09-AFDC-41E1-89FD-23BAE19EF427}" destId="{24630086-59BC-4A80-9C16-25A76E54552C}" srcOrd="2" destOrd="0" presId="urn:microsoft.com/office/officeart/2018/2/layout/IconVerticalSolidList"/>
    <dgm:cxn modelId="{77EEC30B-9B89-40BB-BD39-57C14CD2F743}" type="presParOf" srcId="{2854DC09-AFDC-41E1-89FD-23BAE19EF427}" destId="{AE1BB4FC-DF27-4691-AE63-29C2C38E66BC}" srcOrd="3" destOrd="0" presId="urn:microsoft.com/office/officeart/2018/2/layout/IconVerticalSolidList"/>
    <dgm:cxn modelId="{55405372-E50A-49C2-B64C-E57124785B1F}" type="presParOf" srcId="{77A237F1-77AE-46F3-B29C-8A8365E32A4D}" destId="{BC36BA4B-8927-4E53-8382-2204DA3B15E8}" srcOrd="1" destOrd="0" presId="urn:microsoft.com/office/officeart/2018/2/layout/IconVerticalSolidList"/>
    <dgm:cxn modelId="{1C68CCF6-DBD0-4C2A-A5BE-B7EC31E082C0}" type="presParOf" srcId="{77A237F1-77AE-46F3-B29C-8A8365E32A4D}" destId="{8824ADE0-BBE3-4818-9D0A-DD3E3D2FD54F}" srcOrd="2" destOrd="0" presId="urn:microsoft.com/office/officeart/2018/2/layout/IconVerticalSolidList"/>
    <dgm:cxn modelId="{CD618F77-7648-4405-B38E-6B151A65C560}" type="presParOf" srcId="{8824ADE0-BBE3-4818-9D0A-DD3E3D2FD54F}" destId="{0EB8AB58-7BF9-49D3-9E7A-D72BF6488EB7}" srcOrd="0" destOrd="0" presId="urn:microsoft.com/office/officeart/2018/2/layout/IconVerticalSolidList"/>
    <dgm:cxn modelId="{E0E3CCB5-4BEF-4EC8-8004-9ED51AF7DBD8}" type="presParOf" srcId="{8824ADE0-BBE3-4818-9D0A-DD3E3D2FD54F}" destId="{1613D0C9-0C6B-43AE-99AA-866029A63612}" srcOrd="1" destOrd="0" presId="urn:microsoft.com/office/officeart/2018/2/layout/IconVerticalSolidList"/>
    <dgm:cxn modelId="{87119577-2703-4564-8CDD-F1F9E01FDED2}" type="presParOf" srcId="{8824ADE0-BBE3-4818-9D0A-DD3E3D2FD54F}" destId="{E1D6C19E-6051-4C15-9491-5F71F171716B}" srcOrd="2" destOrd="0" presId="urn:microsoft.com/office/officeart/2018/2/layout/IconVerticalSolidList"/>
    <dgm:cxn modelId="{11ABBCAB-CF93-4E58-BEBE-922936E50BC7}" type="presParOf" srcId="{8824ADE0-BBE3-4818-9D0A-DD3E3D2FD54F}" destId="{44B8F0BF-869B-4F61-873E-8613B2AB8266}" srcOrd="3" destOrd="0" presId="urn:microsoft.com/office/officeart/2018/2/layout/IconVerticalSolidList"/>
    <dgm:cxn modelId="{B3CC5D6F-7172-4538-A9D2-FD0262C31414}" type="presParOf" srcId="{77A237F1-77AE-46F3-B29C-8A8365E32A4D}" destId="{4466974A-EB4C-4A51-A577-EBABB04DB175}" srcOrd="3" destOrd="0" presId="urn:microsoft.com/office/officeart/2018/2/layout/IconVerticalSolidList"/>
    <dgm:cxn modelId="{830290BD-5279-43CD-95D7-F94E66F378E1}" type="presParOf" srcId="{77A237F1-77AE-46F3-B29C-8A8365E32A4D}" destId="{5928D7E3-AF66-4F58-8605-CE6E8DB63C1B}" srcOrd="4" destOrd="0" presId="urn:microsoft.com/office/officeart/2018/2/layout/IconVerticalSolidList"/>
    <dgm:cxn modelId="{15D4884C-1216-4632-B961-D9DAB8001B42}" type="presParOf" srcId="{5928D7E3-AF66-4F58-8605-CE6E8DB63C1B}" destId="{09C4CCD2-12E1-421B-8609-F004402B833C}" srcOrd="0" destOrd="0" presId="urn:microsoft.com/office/officeart/2018/2/layout/IconVerticalSolidList"/>
    <dgm:cxn modelId="{4968E3EE-F86A-4278-8429-8D3206AEB2C4}" type="presParOf" srcId="{5928D7E3-AF66-4F58-8605-CE6E8DB63C1B}" destId="{7080E24D-61D4-4C60-B972-1C7DF40AB291}" srcOrd="1" destOrd="0" presId="urn:microsoft.com/office/officeart/2018/2/layout/IconVerticalSolidList"/>
    <dgm:cxn modelId="{96F11BB1-C2DD-463F-A11B-9670BF9BA8DF}" type="presParOf" srcId="{5928D7E3-AF66-4F58-8605-CE6E8DB63C1B}" destId="{07A44904-946B-452E-B362-319D514A5471}" srcOrd="2" destOrd="0" presId="urn:microsoft.com/office/officeart/2018/2/layout/IconVerticalSolidList"/>
    <dgm:cxn modelId="{9BB79407-62CA-452D-8C4F-58B269EB7CF7}" type="presParOf" srcId="{5928D7E3-AF66-4F58-8605-CE6E8DB63C1B}" destId="{D3FA7D44-BB3D-412B-B3A6-8D18BD59E51D}" srcOrd="3" destOrd="0" presId="urn:microsoft.com/office/officeart/2018/2/layout/IconVerticalSolidList"/>
    <dgm:cxn modelId="{FD77237D-F959-4CF8-A82D-6EF9045AD390}" type="presParOf" srcId="{77A237F1-77AE-46F3-B29C-8A8365E32A4D}" destId="{6DF9D6D3-8602-476C-8C54-8260A40FFD5F}" srcOrd="5" destOrd="0" presId="urn:microsoft.com/office/officeart/2018/2/layout/IconVerticalSolidList"/>
    <dgm:cxn modelId="{F492215D-C33E-4454-869D-66630A8C8B43}" type="presParOf" srcId="{77A237F1-77AE-46F3-B29C-8A8365E32A4D}" destId="{34D4B480-B37F-4FD3-A8A6-28CD10E16829}" srcOrd="6" destOrd="0" presId="urn:microsoft.com/office/officeart/2018/2/layout/IconVerticalSolidList"/>
    <dgm:cxn modelId="{B98F7093-AD4B-47BD-AF65-B634624FC3F4}" type="presParOf" srcId="{34D4B480-B37F-4FD3-A8A6-28CD10E16829}" destId="{AB22C03F-A7CA-4359-8711-BA3E71180D9E}" srcOrd="0" destOrd="0" presId="urn:microsoft.com/office/officeart/2018/2/layout/IconVerticalSolidList"/>
    <dgm:cxn modelId="{57676431-3E4B-4F1B-84F8-74347511344C}" type="presParOf" srcId="{34D4B480-B37F-4FD3-A8A6-28CD10E16829}" destId="{ADE6B8F8-C031-4438-9AC8-9C690C475EE7}" srcOrd="1" destOrd="0" presId="urn:microsoft.com/office/officeart/2018/2/layout/IconVerticalSolidList"/>
    <dgm:cxn modelId="{2B535099-4DBF-4EE4-86E0-F88C6B775519}" type="presParOf" srcId="{34D4B480-B37F-4FD3-A8A6-28CD10E16829}" destId="{958F659D-FCC9-4377-9ADE-A907EBE77B7C}" srcOrd="2" destOrd="0" presId="urn:microsoft.com/office/officeart/2018/2/layout/IconVerticalSolidList"/>
    <dgm:cxn modelId="{A499FDED-90C0-4F76-A83E-583AB40082D3}" type="presParOf" srcId="{34D4B480-B37F-4FD3-A8A6-28CD10E16829}" destId="{117E99DF-EDED-4E30-AF03-5AA4CE68A0BC}" srcOrd="3" destOrd="0" presId="urn:microsoft.com/office/officeart/2018/2/layout/IconVerticalSolidList"/>
    <dgm:cxn modelId="{89D932D7-52C0-4A1F-AC9B-05F4229B351E}" type="presParOf" srcId="{34D4B480-B37F-4FD3-A8A6-28CD10E16829}" destId="{0F9688C4-E4F0-44D7-B074-3BADBAB372A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3C87C-D28C-4A5F-B45B-84A06EA9745E}">
      <dsp:nvSpPr>
        <dsp:cNvPr id="0" name=""/>
        <dsp:cNvSpPr/>
      </dsp:nvSpPr>
      <dsp:spPr>
        <a:xfrm>
          <a:off x="946307" y="586479"/>
          <a:ext cx="1012921" cy="1012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8EF7-6063-4395-99AE-172B6DF7EFC8}">
      <dsp:nvSpPr>
        <dsp:cNvPr id="0" name=""/>
        <dsp:cNvSpPr/>
      </dsp:nvSpPr>
      <dsp:spPr>
        <a:xfrm>
          <a:off x="5736" y="1713953"/>
          <a:ext cx="2894062" cy="4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500" kern="1200" dirty="0"/>
            <a:t>Objetivo</a:t>
          </a:r>
          <a:endParaRPr lang="en-US" sz="2500" kern="1200" dirty="0"/>
        </a:p>
      </dsp:txBody>
      <dsp:txXfrm>
        <a:off x="5736" y="1713953"/>
        <a:ext cx="2894062" cy="434109"/>
      </dsp:txXfrm>
    </dsp:sp>
    <dsp:sp modelId="{9942E19A-4D9D-4CCB-AF3E-0EC9E706ED61}">
      <dsp:nvSpPr>
        <dsp:cNvPr id="0" name=""/>
        <dsp:cNvSpPr/>
      </dsp:nvSpPr>
      <dsp:spPr>
        <a:xfrm>
          <a:off x="5736" y="2201343"/>
          <a:ext cx="2894062" cy="10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Prever Vendas para Outubro de 2019.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Retirar Insights dos dados.</a:t>
          </a:r>
          <a:endParaRPr lang="en-US" sz="1700" kern="1200" dirty="0"/>
        </a:p>
      </dsp:txBody>
      <dsp:txXfrm>
        <a:off x="5736" y="2201343"/>
        <a:ext cx="2894062" cy="1049155"/>
      </dsp:txXfrm>
    </dsp:sp>
    <dsp:sp modelId="{5B803CD4-6E7E-434C-A74E-695F1D3DF405}">
      <dsp:nvSpPr>
        <dsp:cNvPr id="0" name=""/>
        <dsp:cNvSpPr/>
      </dsp:nvSpPr>
      <dsp:spPr>
        <a:xfrm>
          <a:off x="4346830" y="586479"/>
          <a:ext cx="1012921" cy="1012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8298-AEDD-46AF-AD68-FB63DAF79900}">
      <dsp:nvSpPr>
        <dsp:cNvPr id="0" name=""/>
        <dsp:cNvSpPr/>
      </dsp:nvSpPr>
      <dsp:spPr>
        <a:xfrm>
          <a:off x="3406260" y="1713953"/>
          <a:ext cx="2894062" cy="4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500" kern="1200" dirty="0"/>
            <a:t>Plano do projeto</a:t>
          </a:r>
          <a:endParaRPr lang="en-US" sz="2500" kern="1200" dirty="0"/>
        </a:p>
      </dsp:txBody>
      <dsp:txXfrm>
        <a:off x="3406260" y="1713953"/>
        <a:ext cx="2894062" cy="434109"/>
      </dsp:txXfrm>
    </dsp:sp>
    <dsp:sp modelId="{21937F7D-EAD0-43DC-B606-E8082BC83B2D}">
      <dsp:nvSpPr>
        <dsp:cNvPr id="0" name=""/>
        <dsp:cNvSpPr/>
      </dsp:nvSpPr>
      <dsp:spPr>
        <a:xfrm>
          <a:off x="3406260" y="2201343"/>
          <a:ext cx="2894062" cy="10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Utilizar métodos de previsão para vendas.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Utilizar </a:t>
          </a:r>
          <a:r>
            <a:rPr lang="pt-PT" sz="1700" kern="1200" dirty="0" err="1"/>
            <a:t>Power</a:t>
          </a:r>
          <a:r>
            <a:rPr lang="pt-PT" sz="1700" kern="1200" dirty="0"/>
            <a:t> BI para retirar insights dos dados.</a:t>
          </a:r>
          <a:endParaRPr lang="en-US" sz="1700" kern="1200" dirty="0"/>
        </a:p>
      </dsp:txBody>
      <dsp:txXfrm>
        <a:off x="3406260" y="2201343"/>
        <a:ext cx="2894062" cy="1049155"/>
      </dsp:txXfrm>
    </dsp:sp>
    <dsp:sp modelId="{9BE6B616-DEB5-4B08-8AA7-B34DD69273DF}">
      <dsp:nvSpPr>
        <dsp:cNvPr id="0" name=""/>
        <dsp:cNvSpPr/>
      </dsp:nvSpPr>
      <dsp:spPr>
        <a:xfrm>
          <a:off x="7747354" y="586479"/>
          <a:ext cx="1012921" cy="1012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DDAB9-1666-49E7-92CB-0998EE9000F3}">
      <dsp:nvSpPr>
        <dsp:cNvPr id="0" name=""/>
        <dsp:cNvSpPr/>
      </dsp:nvSpPr>
      <dsp:spPr>
        <a:xfrm>
          <a:off x="6806783" y="1713953"/>
          <a:ext cx="2894062" cy="43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2500" kern="1200" dirty="0"/>
            <a:t>Critérios de avaliação</a:t>
          </a:r>
          <a:endParaRPr lang="en-US" sz="2500" kern="1200" dirty="0"/>
        </a:p>
      </dsp:txBody>
      <dsp:txXfrm>
        <a:off x="6806783" y="1713953"/>
        <a:ext cx="2894062" cy="434109"/>
      </dsp:txXfrm>
    </dsp:sp>
    <dsp:sp modelId="{E305BE3E-2874-45BC-A799-07DD4A7BB107}">
      <dsp:nvSpPr>
        <dsp:cNvPr id="0" name=""/>
        <dsp:cNvSpPr/>
      </dsp:nvSpPr>
      <dsp:spPr>
        <a:xfrm>
          <a:off x="6806783" y="2201343"/>
          <a:ext cx="2894062" cy="1049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Verificar se valores previstos vão de acordo à realidade.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Verificar se os insights dos dados podem ter impacto no negócio.</a:t>
          </a:r>
          <a:endParaRPr lang="en-US" sz="1700" kern="1200" dirty="0"/>
        </a:p>
      </dsp:txBody>
      <dsp:txXfrm>
        <a:off x="6806783" y="2201343"/>
        <a:ext cx="2894062" cy="1049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EEE6B-1005-4D79-B6AF-19B1B046B435}">
      <dsp:nvSpPr>
        <dsp:cNvPr id="0" name=""/>
        <dsp:cNvSpPr/>
      </dsp:nvSpPr>
      <dsp:spPr>
        <a:xfrm>
          <a:off x="543175" y="1908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store_id</a:t>
          </a:r>
          <a:endParaRPr lang="en-US" sz="1600" kern="1200"/>
        </a:p>
      </dsp:txBody>
      <dsp:txXfrm>
        <a:off x="543175" y="1908"/>
        <a:ext cx="1617903" cy="970741"/>
      </dsp:txXfrm>
    </dsp:sp>
    <dsp:sp modelId="{9E8EB1F3-41E7-48B1-A9D1-63BBA7DA4828}">
      <dsp:nvSpPr>
        <dsp:cNvPr id="0" name=""/>
        <dsp:cNvSpPr/>
      </dsp:nvSpPr>
      <dsp:spPr>
        <a:xfrm>
          <a:off x="2322868" y="1908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revenue – soma de revenue semanal</a:t>
          </a:r>
          <a:endParaRPr lang="en-US" sz="1600" kern="1200"/>
        </a:p>
      </dsp:txBody>
      <dsp:txXfrm>
        <a:off x="2322868" y="1908"/>
        <a:ext cx="1617903" cy="970741"/>
      </dsp:txXfrm>
    </dsp:sp>
    <dsp:sp modelId="{09FE9DD4-DDE7-478A-AA56-01F28D46B282}">
      <dsp:nvSpPr>
        <dsp:cNvPr id="0" name=""/>
        <dsp:cNvSpPr/>
      </dsp:nvSpPr>
      <dsp:spPr>
        <a:xfrm>
          <a:off x="4102561" y="1908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date – data agregada semanalmente</a:t>
          </a:r>
          <a:endParaRPr lang="en-US" sz="1600" kern="1200"/>
        </a:p>
      </dsp:txBody>
      <dsp:txXfrm>
        <a:off x="4102561" y="1908"/>
        <a:ext cx="1617903" cy="970741"/>
      </dsp:txXfrm>
    </dsp:sp>
    <dsp:sp modelId="{E4AE8107-0CDA-4083-B519-D3D2964C071F}">
      <dsp:nvSpPr>
        <dsp:cNvPr id="0" name=""/>
        <dsp:cNvSpPr/>
      </dsp:nvSpPr>
      <dsp:spPr>
        <a:xfrm>
          <a:off x="543175" y="1134440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is_open</a:t>
          </a:r>
          <a:endParaRPr lang="en-US" sz="1600" kern="1200"/>
        </a:p>
      </dsp:txBody>
      <dsp:txXfrm>
        <a:off x="543175" y="1134440"/>
        <a:ext cx="1617903" cy="970741"/>
      </dsp:txXfrm>
    </dsp:sp>
    <dsp:sp modelId="{95670B5A-B90C-4E35-B25F-C9634CD03D99}">
      <dsp:nvSpPr>
        <dsp:cNvPr id="0" name=""/>
        <dsp:cNvSpPr/>
      </dsp:nvSpPr>
      <dsp:spPr>
        <a:xfrm>
          <a:off x="2322868" y="1134440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Month</a:t>
          </a:r>
          <a:endParaRPr lang="en-US" sz="1600" kern="1200" dirty="0"/>
        </a:p>
      </dsp:txBody>
      <dsp:txXfrm>
        <a:off x="2322868" y="1134440"/>
        <a:ext cx="1617903" cy="970741"/>
      </dsp:txXfrm>
    </dsp:sp>
    <dsp:sp modelId="{5EFC75E0-5585-4A04-914C-B1C25D711097}">
      <dsp:nvSpPr>
        <dsp:cNvPr id="0" name=""/>
        <dsp:cNvSpPr/>
      </dsp:nvSpPr>
      <dsp:spPr>
        <a:xfrm>
          <a:off x="4102561" y="1134440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Weekofyear</a:t>
          </a:r>
          <a:endParaRPr lang="en-US" sz="1600" kern="1200" dirty="0"/>
        </a:p>
      </dsp:txBody>
      <dsp:txXfrm>
        <a:off x="4102561" y="1134440"/>
        <a:ext cx="1617903" cy="970741"/>
      </dsp:txXfrm>
    </dsp:sp>
    <dsp:sp modelId="{6242798F-AEAE-49F5-B11F-32753EE9F966}">
      <dsp:nvSpPr>
        <dsp:cNvPr id="0" name=""/>
        <dsp:cNvSpPr/>
      </dsp:nvSpPr>
      <dsp:spPr>
        <a:xfrm>
          <a:off x="543175" y="2266973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IsWinter</a:t>
          </a:r>
          <a:endParaRPr lang="en-US" sz="1600" kern="1200"/>
        </a:p>
      </dsp:txBody>
      <dsp:txXfrm>
        <a:off x="543175" y="2266973"/>
        <a:ext cx="1617903" cy="970741"/>
      </dsp:txXfrm>
    </dsp:sp>
    <dsp:sp modelId="{9CDB4145-F463-4474-964B-45F23341D0CC}">
      <dsp:nvSpPr>
        <dsp:cNvPr id="0" name=""/>
        <dsp:cNvSpPr/>
      </dsp:nvSpPr>
      <dsp:spPr>
        <a:xfrm>
          <a:off x="2322868" y="2266973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IsSummer</a:t>
          </a:r>
          <a:endParaRPr lang="en-US" sz="1600" kern="1200" dirty="0"/>
        </a:p>
      </dsp:txBody>
      <dsp:txXfrm>
        <a:off x="2322868" y="2266973"/>
        <a:ext cx="1617903" cy="970741"/>
      </dsp:txXfrm>
    </dsp:sp>
    <dsp:sp modelId="{EC5EF107-64C5-4D67-803F-C8528DC014D0}">
      <dsp:nvSpPr>
        <dsp:cNvPr id="0" name=""/>
        <dsp:cNvSpPr/>
      </dsp:nvSpPr>
      <dsp:spPr>
        <a:xfrm>
          <a:off x="4102561" y="2266973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IsSpring</a:t>
          </a:r>
          <a:endParaRPr lang="en-US" sz="1600" kern="1200"/>
        </a:p>
      </dsp:txBody>
      <dsp:txXfrm>
        <a:off x="4102561" y="2266973"/>
        <a:ext cx="1617903" cy="970741"/>
      </dsp:txXfrm>
    </dsp:sp>
    <dsp:sp modelId="{04290C0D-D234-4450-AE3A-A1E5D4E11F9A}">
      <dsp:nvSpPr>
        <dsp:cNvPr id="0" name=""/>
        <dsp:cNvSpPr/>
      </dsp:nvSpPr>
      <dsp:spPr>
        <a:xfrm>
          <a:off x="543175" y="3399505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IsAutumn</a:t>
          </a:r>
          <a:endParaRPr lang="en-US" sz="1600" kern="1200"/>
        </a:p>
      </dsp:txBody>
      <dsp:txXfrm>
        <a:off x="543175" y="3399505"/>
        <a:ext cx="1617903" cy="970741"/>
      </dsp:txXfrm>
    </dsp:sp>
    <dsp:sp modelId="{02889A80-6980-42D9-B915-E8BB633010DD}">
      <dsp:nvSpPr>
        <dsp:cNvPr id="0" name=""/>
        <dsp:cNvSpPr/>
      </dsp:nvSpPr>
      <dsp:spPr>
        <a:xfrm>
          <a:off x="2322868" y="3399505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IsHoliday</a:t>
          </a:r>
          <a:endParaRPr lang="en-US" sz="1600" kern="1200"/>
        </a:p>
      </dsp:txBody>
      <dsp:txXfrm>
        <a:off x="2322868" y="3399505"/>
        <a:ext cx="1617903" cy="970741"/>
      </dsp:txXfrm>
    </dsp:sp>
    <dsp:sp modelId="{11D47040-B898-4DBF-9C04-F01ED6F6E85D}">
      <dsp:nvSpPr>
        <dsp:cNvPr id="0" name=""/>
        <dsp:cNvSpPr/>
      </dsp:nvSpPr>
      <dsp:spPr>
        <a:xfrm>
          <a:off x="4102561" y="3399505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LastWeekHoliday </a:t>
          </a:r>
          <a:endParaRPr lang="en-US" sz="1600" kern="1200"/>
        </a:p>
      </dsp:txBody>
      <dsp:txXfrm>
        <a:off x="4102561" y="3399505"/>
        <a:ext cx="1617903" cy="970741"/>
      </dsp:txXfrm>
    </dsp:sp>
    <dsp:sp modelId="{4BC9698A-70D5-49AA-BBB7-2C2FDA409A7F}">
      <dsp:nvSpPr>
        <dsp:cNvPr id="0" name=""/>
        <dsp:cNvSpPr/>
      </dsp:nvSpPr>
      <dsp:spPr>
        <a:xfrm>
          <a:off x="2322868" y="4532037"/>
          <a:ext cx="1617903" cy="9707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NextWeekHoliday</a:t>
          </a:r>
          <a:endParaRPr lang="en-US" sz="1600" kern="1200"/>
        </a:p>
      </dsp:txBody>
      <dsp:txXfrm>
        <a:off x="2322868" y="4532037"/>
        <a:ext cx="1617903" cy="970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83949-CFE8-421F-8E02-B4DFE4FFFFE6}">
      <dsp:nvSpPr>
        <dsp:cNvPr id="0" name=""/>
        <dsp:cNvSpPr/>
      </dsp:nvSpPr>
      <dsp:spPr>
        <a:xfrm>
          <a:off x="0" y="354584"/>
          <a:ext cx="6253721" cy="2646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37388" rIns="4853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dirty="0"/>
            <a:t>Média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dirty="0"/>
            <a:t>Regressão Linear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dirty="0"/>
            <a:t>Média movível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 dirty="0"/>
            <a:t>Exponential </a:t>
          </a:r>
          <a:r>
            <a:rPr lang="pt-PT" sz="2100" kern="1200" dirty="0" err="1"/>
            <a:t>Smoothing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Seasonal Naive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Holt's Linear trend</a:t>
          </a:r>
        </a:p>
      </dsp:txBody>
      <dsp:txXfrm>
        <a:off x="0" y="354584"/>
        <a:ext cx="6253721" cy="2646000"/>
      </dsp:txXfrm>
    </dsp:sp>
    <dsp:sp modelId="{62F0FBB4-C272-4458-9573-0614FAE2882C}">
      <dsp:nvSpPr>
        <dsp:cNvPr id="0" name=""/>
        <dsp:cNvSpPr/>
      </dsp:nvSpPr>
      <dsp:spPr>
        <a:xfrm>
          <a:off x="312686" y="44624"/>
          <a:ext cx="4377605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Métodos simples.</a:t>
          </a:r>
          <a:endParaRPr lang="en-US" sz="2100" kern="1200"/>
        </a:p>
      </dsp:txBody>
      <dsp:txXfrm>
        <a:off x="342948" y="74886"/>
        <a:ext cx="4317081" cy="559396"/>
      </dsp:txXfrm>
    </dsp:sp>
    <dsp:sp modelId="{84B8CDEF-D0C4-4EB0-84E5-228F065D3CFA}">
      <dsp:nvSpPr>
        <dsp:cNvPr id="0" name=""/>
        <dsp:cNvSpPr/>
      </dsp:nvSpPr>
      <dsp:spPr>
        <a:xfrm>
          <a:off x="0" y="3423945"/>
          <a:ext cx="6253721" cy="158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37388" rIns="4853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/>
            <a:t>Arima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/>
            <a:t>Sarima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100" kern="1200"/>
            <a:t>Sarimax</a:t>
          </a:r>
          <a:endParaRPr lang="en-US" sz="2100" kern="1200"/>
        </a:p>
      </dsp:txBody>
      <dsp:txXfrm>
        <a:off x="0" y="3423945"/>
        <a:ext cx="6253721" cy="1587600"/>
      </dsp:txXfrm>
    </dsp:sp>
    <dsp:sp modelId="{0468D931-7AC6-4CC9-B6DB-C7BB445768A0}">
      <dsp:nvSpPr>
        <dsp:cNvPr id="0" name=""/>
        <dsp:cNvSpPr/>
      </dsp:nvSpPr>
      <dsp:spPr>
        <a:xfrm>
          <a:off x="312686" y="3113985"/>
          <a:ext cx="4377605" cy="6199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Métodos mais complexos</a:t>
          </a:r>
          <a:endParaRPr lang="en-US" sz="2100" kern="1200"/>
        </a:p>
      </dsp:txBody>
      <dsp:txXfrm>
        <a:off x="342948" y="3144247"/>
        <a:ext cx="4317081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33303-08C3-4CE5-99F3-64668F218642}">
      <dsp:nvSpPr>
        <dsp:cNvPr id="0" name=""/>
        <dsp:cNvSpPr/>
      </dsp:nvSpPr>
      <dsp:spPr>
        <a:xfrm>
          <a:off x="-275369" y="10492"/>
          <a:ext cx="6245265" cy="11722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3CD21-35C9-4073-8EC9-6CC7DE5CD6B1}">
      <dsp:nvSpPr>
        <dsp:cNvPr id="0" name=""/>
        <dsp:cNvSpPr/>
      </dsp:nvSpPr>
      <dsp:spPr>
        <a:xfrm>
          <a:off x="79247" y="274257"/>
          <a:ext cx="644757" cy="644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BB4FC-DF27-4691-AE63-29C2C38E66BC}">
      <dsp:nvSpPr>
        <dsp:cNvPr id="0" name=""/>
        <dsp:cNvSpPr/>
      </dsp:nvSpPr>
      <dsp:spPr>
        <a:xfrm>
          <a:off x="1078621" y="10492"/>
          <a:ext cx="4888625" cy="117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67" tIns="124067" rIns="124067" bIns="124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Processamento limitado.</a:t>
          </a:r>
          <a:endParaRPr lang="en-US" sz="2200" kern="1200"/>
        </a:p>
      </dsp:txBody>
      <dsp:txXfrm>
        <a:off x="1078621" y="10492"/>
        <a:ext cx="4888625" cy="1172286"/>
      </dsp:txXfrm>
    </dsp:sp>
    <dsp:sp modelId="{0EB8AB58-7BF9-49D3-9E7A-D72BF6488EB7}">
      <dsp:nvSpPr>
        <dsp:cNvPr id="0" name=""/>
        <dsp:cNvSpPr/>
      </dsp:nvSpPr>
      <dsp:spPr>
        <a:xfrm>
          <a:off x="-275369" y="1475850"/>
          <a:ext cx="6245265" cy="11722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3D0C9-0C6B-43AE-99AA-866029A63612}">
      <dsp:nvSpPr>
        <dsp:cNvPr id="0" name=""/>
        <dsp:cNvSpPr/>
      </dsp:nvSpPr>
      <dsp:spPr>
        <a:xfrm>
          <a:off x="79247" y="1739615"/>
          <a:ext cx="644757" cy="644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8F0BF-869B-4F61-873E-8613B2AB8266}">
      <dsp:nvSpPr>
        <dsp:cNvPr id="0" name=""/>
        <dsp:cNvSpPr/>
      </dsp:nvSpPr>
      <dsp:spPr>
        <a:xfrm>
          <a:off x="1078621" y="1475850"/>
          <a:ext cx="4888625" cy="117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67" tIns="124067" rIns="124067" bIns="124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Necessidade de contacto com o cliente para esclarecimentos.</a:t>
          </a:r>
          <a:endParaRPr lang="en-US" sz="2200" kern="1200" dirty="0"/>
        </a:p>
      </dsp:txBody>
      <dsp:txXfrm>
        <a:off x="1078621" y="1475850"/>
        <a:ext cx="4888625" cy="1172286"/>
      </dsp:txXfrm>
    </dsp:sp>
    <dsp:sp modelId="{09C4CCD2-12E1-421B-8609-F004402B833C}">
      <dsp:nvSpPr>
        <dsp:cNvPr id="0" name=""/>
        <dsp:cNvSpPr/>
      </dsp:nvSpPr>
      <dsp:spPr>
        <a:xfrm>
          <a:off x="-275369" y="2941209"/>
          <a:ext cx="6245265" cy="11722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24D-61D4-4C60-B972-1C7DF40AB291}">
      <dsp:nvSpPr>
        <dsp:cNvPr id="0" name=""/>
        <dsp:cNvSpPr/>
      </dsp:nvSpPr>
      <dsp:spPr>
        <a:xfrm>
          <a:off x="79247" y="3204973"/>
          <a:ext cx="644757" cy="644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A7D44-BB3D-412B-B3A6-8D18BD59E51D}">
      <dsp:nvSpPr>
        <dsp:cNvPr id="0" name=""/>
        <dsp:cNvSpPr/>
      </dsp:nvSpPr>
      <dsp:spPr>
        <a:xfrm>
          <a:off x="1078621" y="2941209"/>
          <a:ext cx="4888625" cy="117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67" tIns="124067" rIns="124067" bIns="124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Processo iterativo, não há soluções perfeitas.</a:t>
          </a:r>
          <a:endParaRPr lang="en-US" sz="2200" kern="1200"/>
        </a:p>
      </dsp:txBody>
      <dsp:txXfrm>
        <a:off x="1078621" y="2941209"/>
        <a:ext cx="4888625" cy="1172286"/>
      </dsp:txXfrm>
    </dsp:sp>
    <dsp:sp modelId="{AB22C03F-A7CA-4359-8711-BA3E71180D9E}">
      <dsp:nvSpPr>
        <dsp:cNvPr id="0" name=""/>
        <dsp:cNvSpPr/>
      </dsp:nvSpPr>
      <dsp:spPr>
        <a:xfrm>
          <a:off x="-275369" y="4406567"/>
          <a:ext cx="6245265" cy="11722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B8F8-C031-4438-9AC8-9C690C475EE7}">
      <dsp:nvSpPr>
        <dsp:cNvPr id="0" name=""/>
        <dsp:cNvSpPr/>
      </dsp:nvSpPr>
      <dsp:spPr>
        <a:xfrm>
          <a:off x="79247" y="4670332"/>
          <a:ext cx="644757" cy="644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E99DF-EDED-4E30-AF03-5AA4CE68A0BC}">
      <dsp:nvSpPr>
        <dsp:cNvPr id="0" name=""/>
        <dsp:cNvSpPr/>
      </dsp:nvSpPr>
      <dsp:spPr>
        <a:xfrm>
          <a:off x="1078621" y="4406567"/>
          <a:ext cx="2810369" cy="117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67" tIns="124067" rIns="124067" bIns="124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Passos futuros.</a:t>
          </a:r>
          <a:endParaRPr lang="en-US" sz="2200" kern="1200"/>
        </a:p>
      </dsp:txBody>
      <dsp:txXfrm>
        <a:off x="1078621" y="4406567"/>
        <a:ext cx="2810369" cy="1172286"/>
      </dsp:txXfrm>
    </dsp:sp>
    <dsp:sp modelId="{0F9688C4-E4F0-44D7-B074-3BADBAB372AE}">
      <dsp:nvSpPr>
        <dsp:cNvPr id="0" name=""/>
        <dsp:cNvSpPr/>
      </dsp:nvSpPr>
      <dsp:spPr>
        <a:xfrm>
          <a:off x="2965548" y="4406567"/>
          <a:ext cx="3185031" cy="1172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67" tIns="124067" rIns="124067" bIns="12406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Técnicas ensemble.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 dirty="0"/>
            <a:t>Tentar outros métodos nomeadamente </a:t>
          </a:r>
          <a:r>
            <a:rPr lang="pt-PT" sz="1100" kern="1200" dirty="0" err="1"/>
            <a:t>XGboost</a:t>
          </a:r>
          <a:r>
            <a:rPr lang="pt-PT" sz="1100" kern="1200" dirty="0"/>
            <a:t>, LSTM, Redes Neuronais de Ativação Temporal, entre outros.</a:t>
          </a:r>
          <a:endParaRPr lang="en-US" sz="1100" kern="1200" dirty="0"/>
        </a:p>
      </dsp:txBody>
      <dsp:txXfrm>
        <a:off x="2965548" y="4406567"/>
        <a:ext cx="3185031" cy="117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CBCAB-2CB7-4688-ACC2-F63A6B929E96}" type="datetimeFigureOut">
              <a:rPr lang="pt-PT" smtClean="0"/>
              <a:t>21/07/2023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592A0-C4DD-4CED-AF9E-EAEAC62FC73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235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2FB7-11FE-0704-58B6-6C7EB29D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9BCC7-2E82-ED1B-4970-0DEC20F7B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25ED-1B11-138D-8D2D-8177EBB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F296-6839-545E-5280-1FDD07BE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B621-B57E-B866-7713-9CE86FDE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5069D8-9BF4-4798-84A7-F42667176D2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06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0470-ED77-D3ED-FD75-AEEA8CE2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723F0-A8C9-D39F-CBD8-881E675FA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0C69-467F-7260-BAF8-3864865C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126F-E7B9-9B08-21B6-39085035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8797-3C38-97ED-2245-A93534CE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BD926B-F837-44A5-9F95-EB150E64B7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0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FB16B-6E3D-A08E-20E6-3764BA842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4E5BD-49B1-51DE-414C-A718786D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C349-1B4D-062F-0781-89735EC2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0FD6-15DB-DA13-2369-3299EA60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770B-14D1-C853-086E-E2F71CCC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D6C3C6-38AD-480D-8DEB-6024D301C1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059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3C54-4470-A300-FBB1-D1F75244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946D-C79F-02B5-44E0-EA098A7F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0BEE-F4D4-B7F0-0CFF-294F1846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7A91-AA15-D6D5-7BEC-1E2D16D8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2B42-4903-BE2D-13EB-53E37772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0FA4F8-EE75-4B5E-B66C-B2F3D3BFF27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60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4DA0-5F3E-FA1F-0346-9746FA61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9A79B-1F57-4DB9-9F2A-167527AF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F58F-FECD-F6EB-B5DD-DC53552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15CC-6FC7-F696-9125-E5A64EE1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EDC7-108B-2326-C7B3-F2FF1187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6A8B0-D633-41F5-BBE3-30F1D481AA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560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516B-703D-333C-533F-CF9A527F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021C-73D2-2BF6-648E-92DFBACDA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044E-6466-3869-027C-13A54B642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912F3-2A44-C1FA-351C-739F953B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5FDC2-0C96-273E-3484-406D39DA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587E-EA7B-3F63-7E3D-FCDCE4F0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3D97BF-8A55-4633-95B3-A2A1D8EA9E6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42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10FA-6036-6D0D-D2E2-5749A905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14EE-15E2-2E3A-A8A5-FF25F4AE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093E1-6BC7-4893-033C-15511CBD4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9857F-2047-0987-44A6-6CF17EE2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B1F9B-C423-92F7-D745-5A06B379D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26401-1675-685B-9BFB-77721ACA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2B5A3-39F7-39AA-B1FB-426396AB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33912-FE2D-3B45-7630-2DC9B00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1AF33F-8345-4B52-BF73-835D80466D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79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2D70-3D8F-0026-D179-FC9F9689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80DCA-1B83-B826-A651-01C72803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A2458-36DF-C41E-3429-1FCD0C6B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DDCC9-5346-7B5C-4850-722C5C6B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C6849C-2C5F-4807-BE07-11C182023B4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170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9E6B-80B3-E94C-333B-EC80C181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B60A5-5F09-DF74-6D17-08EE2251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37F5-824F-758A-740A-A4020B5B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39D55B-D2E5-4042-A486-C8A0B36E87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170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66D8-1588-457B-D880-F2EAE965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FE3F-3A66-C518-29AB-969A4EAE0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1267E-3E08-BE8D-A752-BD6187BD3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595FB-8700-278B-72F9-B61EF274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00499-0C90-F70D-0804-5F5FE84A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09C99-F59C-31F4-03F6-11E83D0F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B7069D-A6FF-45BD-8723-6D0349AA0DB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48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DAA3-6EC5-9E53-99FA-4B21FEC0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CA76D-96F5-DF4A-F412-E69FB15BD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669FD-1208-2A6C-ACED-629917FE0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F0078-374A-936A-A49C-FA7271A6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3EF07-CC72-5EA2-270F-07C0F531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24769-970F-600C-0BC4-66DC7033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43E9CE-5FE5-42FF-9812-E074D42702F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4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4367D-3442-79A2-E04B-51790640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E160-65CD-C067-E389-4D739EF9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CBAF3-2C28-7326-8C12-61DA97B5B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070E-2CEB-7BC0-CE11-B979FF93B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CBCD-C637-4F4D-0E65-4AA2914A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5B692AF3-D84D-4504-99AF-65F9EDC78D7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868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B81C-C653-AE45-B7DD-97948D435B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524" y="2126602"/>
            <a:ext cx="10464734" cy="1314159"/>
          </a:xfrm>
          <a:noFill/>
        </p:spPr>
        <p:txBody>
          <a:bodyPr>
            <a:normAutofit/>
          </a:bodyPr>
          <a:lstStyle/>
          <a:p>
            <a:pPr lvl="0"/>
            <a:r>
              <a:rPr lang="pt-PT" sz="5400" dirty="0">
                <a:solidFill>
                  <a:schemeClr val="bg1"/>
                </a:solidFill>
              </a:rPr>
              <a:t>Projeto 2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14A5F-C9E3-AE7C-DBE4-A90A0016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(S)arima(x)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27B4-466E-271B-D5B4-8C88BE6D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15/07/2023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6FE15-001A-05E2-D0CE-02ED2CC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AA1E-E5A5-44D7-73D7-D8AB1FB6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A0FA4F8-EE75-4B5E-B66C-B2F3D3BFF271}" type="slidenum">
              <a:rPr lang="en-US" smtClean="0"/>
              <a:pPr lvl="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60A002-17C4-7A75-64C5-59653E4B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0" y="2225288"/>
            <a:ext cx="11907912" cy="279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3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inha de indicador em ziguezague">
            <a:extLst>
              <a:ext uri="{FF2B5EF4-FFF2-40B4-BE49-F238E27FC236}">
                <a16:creationId xmlns:a16="http://schemas.microsoft.com/office/drawing/2014/main" id="{403765F9-454E-53AF-C1DA-2591A7946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" r="5364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7024C-6BC1-86DB-EF97-86718B92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PT" sz="4000"/>
              <a:t>Melhores 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E1B0-FF49-A86F-31F7-2E843A6F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PT" sz="2000" dirty="0" err="1"/>
              <a:t>Seasonal</a:t>
            </a:r>
            <a:r>
              <a:rPr lang="pt-PT" sz="2000" dirty="0"/>
              <a:t> </a:t>
            </a:r>
            <a:r>
              <a:rPr lang="pt-PT" sz="2000" dirty="0" err="1"/>
              <a:t>naive</a:t>
            </a:r>
            <a:r>
              <a:rPr lang="pt-PT" sz="2000" dirty="0"/>
              <a:t> - 18</a:t>
            </a:r>
          </a:p>
          <a:p>
            <a:r>
              <a:rPr lang="pt-PT" sz="2000" dirty="0"/>
              <a:t>Média – 17</a:t>
            </a:r>
          </a:p>
          <a:p>
            <a:r>
              <a:rPr lang="pt-PT" sz="2000" dirty="0"/>
              <a:t>Média movível - 10</a:t>
            </a:r>
          </a:p>
          <a:p>
            <a:r>
              <a:rPr lang="pt-PT" sz="2000" dirty="0"/>
              <a:t>Regressão linear - 9 </a:t>
            </a:r>
          </a:p>
          <a:p>
            <a:r>
              <a:rPr lang="pt-PT" sz="2000" dirty="0"/>
              <a:t>Exponential </a:t>
            </a:r>
            <a:r>
              <a:rPr lang="pt-PT" sz="2000" dirty="0" err="1"/>
              <a:t>smoothing</a:t>
            </a:r>
            <a:r>
              <a:rPr lang="pt-PT" sz="2000" dirty="0"/>
              <a:t> - 4</a:t>
            </a:r>
          </a:p>
          <a:p>
            <a:r>
              <a:rPr lang="pt-PT" sz="2000" dirty="0"/>
              <a:t>Arima nom - 3 </a:t>
            </a:r>
          </a:p>
          <a:p>
            <a:r>
              <a:rPr lang="pt-PT" sz="2000" dirty="0" err="1"/>
              <a:t>Sarima</a:t>
            </a:r>
            <a:r>
              <a:rPr lang="pt-PT" sz="2000" dirty="0"/>
              <a:t> - 1 </a:t>
            </a:r>
          </a:p>
          <a:p>
            <a:r>
              <a:rPr lang="pt-PT" sz="2000" dirty="0" err="1"/>
              <a:t>Holt’s</a:t>
            </a:r>
            <a:r>
              <a:rPr lang="pt-PT" sz="2000" dirty="0"/>
              <a:t> Linear </a:t>
            </a:r>
            <a:r>
              <a:rPr lang="pt-PT" sz="2000" dirty="0" err="1"/>
              <a:t>Trend</a:t>
            </a:r>
            <a:r>
              <a:rPr lang="pt-PT" sz="2000" dirty="0"/>
              <a:t> - 1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3D93-800A-D613-9B49-C2A53CE2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7E7A-1FFA-5366-3CEB-60677810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GB">
                <a:solidFill>
                  <a:srgbClr val="FFFFFF"/>
                </a:solidFill>
              </a:rPr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3F69E-FC7F-135D-4666-D66DB35D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A0FA4F8-EE75-4B5E-B66C-B2F3D3BFF271}" type="slidenum">
              <a:rPr lang="pt-PT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11</a:t>
            </a:fld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8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2F90-E75D-8938-17C7-1FC5D45F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Previsões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243D42-6C30-FDBB-C510-4C08F900E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007" y="1580298"/>
            <a:ext cx="7631986" cy="45961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D395-9BFA-14EC-CEED-475370E1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22840-52D0-A609-C60D-2550624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12DBB-719E-F31E-0CF7-3C547AA5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0FA4F8-EE75-4B5E-B66C-B2F3D3BFF27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636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B81C-C653-AE45-B7DD-97948D435B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2108" y="2577831"/>
            <a:ext cx="10464734" cy="851170"/>
          </a:xfrm>
          <a:noFill/>
        </p:spPr>
        <p:txBody>
          <a:bodyPr>
            <a:normAutofit/>
          </a:bodyPr>
          <a:lstStyle/>
          <a:p>
            <a:pPr lvl="0"/>
            <a:r>
              <a:rPr lang="pt-PT" sz="5400" dirty="0">
                <a:solidFill>
                  <a:schemeClr val="bg1"/>
                </a:solidFill>
              </a:rPr>
              <a:t>Parte 2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0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1465F-A0BD-78DE-C7B3-EBC95429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PT" sz="6200"/>
              <a:t>Conclusões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1E263-A73A-ADD0-90E8-2C6529B6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32040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pt-PT">
                <a:solidFill>
                  <a:schemeClr val="tx1">
                    <a:alpha val="60000"/>
                  </a:schemeClr>
                </a:solidFill>
              </a:rPr>
              <a:t>15/07/2023</a:t>
            </a:r>
            <a:endParaRPr lang="en-GB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04FF-4988-257B-944D-FD0987E7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20400"/>
            <a:ext cx="41148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GB">
                <a:solidFill>
                  <a:schemeClr val="tx1">
                    <a:alpha val="60000"/>
                  </a:schemeClr>
                </a:solidFill>
              </a:rPr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61B6-B8A7-6863-25BE-082ABE12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2040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A0FA4F8-EE75-4B5E-B66C-B2F3D3BFF271}" type="slidenum">
              <a:rPr lang="pt-PT">
                <a:solidFill>
                  <a:schemeClr val="tx1">
                    <a:alpha val="60000"/>
                  </a:schemeClr>
                </a:solidFill>
              </a:rPr>
              <a:pPr lvl="0">
                <a:spcAft>
                  <a:spcPts val="600"/>
                </a:spcAft>
              </a:pPr>
              <a:t>14</a:t>
            </a:fld>
            <a:endParaRPr lang="pt-PT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04FCE5C-AF10-7F49-B7F1-1F47F8AC4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888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46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B81C-C653-AE45-B7DD-97948D435B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2108" y="2577831"/>
            <a:ext cx="10464734" cy="851170"/>
          </a:xfrm>
          <a:noFill/>
        </p:spPr>
        <p:txBody>
          <a:bodyPr>
            <a:normAutofit/>
          </a:bodyPr>
          <a:lstStyle/>
          <a:p>
            <a:pPr lvl="0"/>
            <a:r>
              <a:rPr lang="pt-PT" sz="5400" dirty="0">
                <a:solidFill>
                  <a:schemeClr val="bg1"/>
                </a:solidFill>
              </a:rPr>
              <a:t>Obrigado!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276D5-E418-6C79-3C0C-E36047AF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pt-PT" sz="4000" b="1"/>
              <a:t>Agenda</a:t>
            </a:r>
            <a:endParaRPr lang="pt-PT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64CF-C8E7-5400-D41B-325F8BB8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pt-PT" sz="2000" b="1"/>
              <a:t>Metodologia </a:t>
            </a:r>
            <a:r>
              <a:rPr lang="pt-PT" sz="2000" b="1" dirty="0" err="1"/>
              <a:t>Crisp</a:t>
            </a:r>
            <a:r>
              <a:rPr lang="pt-PT" sz="2000" b="1" dirty="0"/>
              <a:t>-DM</a:t>
            </a:r>
          </a:p>
          <a:p>
            <a:r>
              <a:rPr lang="pt-PT" sz="2000" b="1" dirty="0"/>
              <a:t>Parte 1</a:t>
            </a:r>
          </a:p>
          <a:p>
            <a:pPr lvl="1"/>
            <a:r>
              <a:rPr lang="pt-PT" sz="2000" b="1" dirty="0"/>
              <a:t>Business </a:t>
            </a:r>
            <a:r>
              <a:rPr lang="pt-PT" sz="2000" b="1" dirty="0" err="1"/>
              <a:t>Understanding</a:t>
            </a:r>
            <a:endParaRPr lang="pt-PT" sz="2000" b="1" dirty="0"/>
          </a:p>
          <a:p>
            <a:pPr lvl="1"/>
            <a:r>
              <a:rPr lang="pt-PT" sz="2000" b="1" dirty="0"/>
              <a:t>Data </a:t>
            </a:r>
            <a:r>
              <a:rPr lang="pt-PT" sz="2000" b="1" dirty="0" err="1"/>
              <a:t>Understanding</a:t>
            </a:r>
            <a:endParaRPr lang="pt-PT" sz="2000" b="1" dirty="0"/>
          </a:p>
          <a:p>
            <a:pPr lvl="1"/>
            <a:r>
              <a:rPr lang="pt-PT" sz="2000" b="1" dirty="0"/>
              <a:t>Data </a:t>
            </a:r>
            <a:r>
              <a:rPr lang="pt-PT" sz="2000" b="1" dirty="0" err="1"/>
              <a:t>Preparation</a:t>
            </a:r>
            <a:endParaRPr lang="pt-PT" sz="2000" b="1" dirty="0"/>
          </a:p>
          <a:p>
            <a:pPr lvl="1"/>
            <a:r>
              <a:rPr lang="pt-PT" sz="2000" b="1" dirty="0" err="1"/>
              <a:t>Modelling</a:t>
            </a:r>
            <a:endParaRPr lang="pt-PT" sz="2000" b="1" dirty="0"/>
          </a:p>
          <a:p>
            <a:r>
              <a:rPr lang="pt-PT" sz="2000" b="1" dirty="0"/>
              <a:t>Parte 2</a:t>
            </a:r>
          </a:p>
          <a:p>
            <a:pPr lvl="1"/>
            <a:r>
              <a:rPr lang="pt-PT" sz="2000" b="1" dirty="0"/>
              <a:t>Modelação em </a:t>
            </a:r>
            <a:r>
              <a:rPr lang="pt-PT" sz="2000" b="1" dirty="0" err="1"/>
              <a:t>PowerBI</a:t>
            </a:r>
            <a:endParaRPr lang="pt-PT" b="1" dirty="0"/>
          </a:p>
          <a:p>
            <a:r>
              <a:rPr lang="pt-PT" sz="2000" b="1" dirty="0"/>
              <a:t>Conclusões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68856-27CB-7E24-78AB-B2A1F15A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164746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9A61-D203-A3AF-8965-DC29758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5473" y="6356350"/>
            <a:ext cx="3811437" cy="365125"/>
          </a:xfrm>
        </p:spPr>
        <p:txBody>
          <a:bodyPr>
            <a:normAutofit/>
          </a:bodyPr>
          <a:lstStyle/>
          <a:p>
            <a:pPr lvl="0" algn="l">
              <a:spcAft>
                <a:spcPts val="600"/>
              </a:spcAft>
            </a:pPr>
            <a:r>
              <a:rPr lang="en-GB"/>
              <a:t>Projeto 2</a:t>
            </a:r>
          </a:p>
        </p:txBody>
      </p:sp>
      <p:pic>
        <p:nvPicPr>
          <p:cNvPr id="8" name="Picture 7" descr="Calendário em cima de uma mesa">
            <a:extLst>
              <a:ext uri="{FF2B5EF4-FFF2-40B4-BE49-F238E27FC236}">
                <a16:creationId xmlns:a16="http://schemas.microsoft.com/office/drawing/2014/main" id="{104ED3CE-FA7D-776C-AAAD-AFF5DC056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8" r="44538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3573-0C85-AB18-8418-5F3A673B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A0FA4F8-EE75-4B5E-B66C-B2F3D3BFF271}" type="slidenum">
              <a:rPr lang="pt-PT">
                <a:solidFill>
                  <a:srgbClr val="FFFFFF"/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pt-P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0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B50B2-9FDE-469D-DD19-F83F79D36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Metodologia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Crisp-DM</a:t>
            </a: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2863-A420-22A3-AF58-1181D106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7981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15/07/2023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9536A8-169F-AB36-398B-8E89105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374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Projeto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A69D-B511-1208-2383-16FB39AE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A0FA4F8-EE75-4B5E-B66C-B2F3D3BFF271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 lvl="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E3F164-4A6B-D8CA-305D-0074F3BBC227}"/>
              </a:ext>
            </a:extLst>
          </p:cNvPr>
          <p:cNvGrpSpPr/>
          <p:nvPr/>
        </p:nvGrpSpPr>
        <p:grpSpPr>
          <a:xfrm>
            <a:off x="5777431" y="625684"/>
            <a:ext cx="5682686" cy="5455380"/>
            <a:chOff x="5777431" y="625684"/>
            <a:chExt cx="5682686" cy="5455380"/>
          </a:xfrm>
        </p:grpSpPr>
        <p:pic>
          <p:nvPicPr>
            <p:cNvPr id="14" name="Picture 13" descr="A diagram of a business process&#10;&#10;Description automatically generated">
              <a:extLst>
                <a:ext uri="{FF2B5EF4-FFF2-40B4-BE49-F238E27FC236}">
                  <a16:creationId xmlns:a16="http://schemas.microsoft.com/office/drawing/2014/main" id="{8067BD43-0820-7B96-1BF5-204A8AD7D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431" y="625684"/>
              <a:ext cx="5682686" cy="5455380"/>
            </a:xfrm>
            <a:prstGeom prst="rect">
              <a:avLst/>
            </a:prstGeom>
          </p:spPr>
        </p:pic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ABB2A782-DEC4-E089-1E59-786F7AF90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03006" y="30107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89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B81C-C653-AE45-B7DD-97948D435B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60524" y="2126602"/>
            <a:ext cx="10464734" cy="1314159"/>
          </a:xfrm>
          <a:noFill/>
        </p:spPr>
        <p:txBody>
          <a:bodyPr>
            <a:normAutofit/>
          </a:bodyPr>
          <a:lstStyle/>
          <a:p>
            <a:pPr lvl="0"/>
            <a:r>
              <a:rPr lang="pt-PT" sz="5400" dirty="0">
                <a:solidFill>
                  <a:schemeClr val="bg1"/>
                </a:solidFill>
              </a:rPr>
              <a:t>Parte 1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7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3B264-F5BF-72D9-E846-077CADAA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t-PT" sz="5200" b="1"/>
              <a:t>Business Understanding </a:t>
            </a:r>
            <a:endParaRPr lang="pt-PT" sz="5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BE46-E9A2-2297-A9B6-28063859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4BE8-802C-10D8-A93D-37824D0F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6FFA-6B3E-C51A-A01E-3BCBDD71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A0FA4F8-EE75-4B5E-B66C-B2F3D3BFF271}" type="slidenum">
              <a:rPr lang="pt-PT"/>
              <a:pPr lvl="0">
                <a:spcAft>
                  <a:spcPts val="600"/>
                </a:spcAft>
              </a:pPr>
              <a:t>5</a:t>
            </a:fld>
            <a:endParaRPr lang="pt-PT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87F8D48-DE75-FCB6-4D8D-C2014DAB9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672495"/>
              </p:ext>
            </p:extLst>
          </p:nvPr>
        </p:nvGraphicFramePr>
        <p:xfrm>
          <a:off x="1241183" y="1690687"/>
          <a:ext cx="9706583" cy="3836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59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upa a mostrar desempenho em queda">
            <a:extLst>
              <a:ext uri="{FF2B5EF4-FFF2-40B4-BE49-F238E27FC236}">
                <a16:creationId xmlns:a16="http://schemas.microsoft.com/office/drawing/2014/main" id="{9AF63F64-9C6F-26B6-5BFB-9B356E384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B50B2-9FDE-469D-DD19-F83F79D36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5900" y="1071349"/>
            <a:ext cx="5886449" cy="1211475"/>
          </a:xfrm>
        </p:spPr>
        <p:txBody>
          <a:bodyPr>
            <a:normAutofit/>
          </a:bodyPr>
          <a:lstStyle/>
          <a:p>
            <a:pPr lvl="0" algn="ctr"/>
            <a:r>
              <a:rPr lang="pt-PT" sz="5400" b="1" dirty="0"/>
              <a:t>Data </a:t>
            </a:r>
            <a:r>
              <a:rPr lang="pt-PT" sz="5400" b="1" dirty="0" err="1"/>
              <a:t>Understanding</a:t>
            </a:r>
            <a:r>
              <a:rPr lang="pt-PT" sz="54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C28F-D63D-7B6D-6C56-D8C8645BAB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83384" y="2419350"/>
            <a:ext cx="5751481" cy="3237647"/>
          </a:xfrm>
        </p:spPr>
        <p:txBody>
          <a:bodyPr anchor="ctr">
            <a:noAutofit/>
          </a:bodyPr>
          <a:lstStyle/>
          <a:p>
            <a:r>
              <a:rPr lang="pt-PT" sz="2400" dirty="0"/>
              <a:t>Formato dos Dados:</a:t>
            </a:r>
          </a:p>
          <a:p>
            <a:pPr lvl="1"/>
            <a:r>
              <a:rPr lang="pt-PT" sz="2000" dirty="0"/>
              <a:t>CSV</a:t>
            </a:r>
          </a:p>
          <a:p>
            <a:r>
              <a:rPr lang="pt-PT" sz="2400" dirty="0"/>
              <a:t>Quantidade:</a:t>
            </a:r>
          </a:p>
          <a:p>
            <a:pPr lvl="1"/>
            <a:r>
              <a:rPr lang="pt-PT" sz="2000" dirty="0"/>
              <a:t>2 tabelas de dimensão (product.csv, cities.csv)</a:t>
            </a:r>
          </a:p>
          <a:p>
            <a:pPr lvl="1"/>
            <a:r>
              <a:rPr lang="pt-PT" sz="2000" dirty="0"/>
              <a:t>1 tabelas de factos (sales.csv)</a:t>
            </a:r>
          </a:p>
          <a:p>
            <a:r>
              <a:rPr lang="pt-PT" sz="2400" dirty="0"/>
              <a:t>Análise dos Dados</a:t>
            </a:r>
          </a:p>
          <a:p>
            <a:pPr lvl="1"/>
            <a:r>
              <a:rPr lang="pt-PT" sz="2000" dirty="0"/>
              <a:t>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2863-A420-22A3-AF58-1181D106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pt-PT"/>
              <a:t>15/07/2023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9536A8-169F-AB36-398B-8E89105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GB"/>
              <a:t>Projeto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A69D-B511-1208-2383-16FB39AE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0FA4F8-EE75-4B5E-B66C-B2F3D3BFF271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284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D93505-058B-FEC4-C777-36EE5B2DF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" b="1431"/>
          <a:stretch/>
        </p:blipFill>
        <p:spPr>
          <a:xfrm>
            <a:off x="643467" y="1426236"/>
            <a:ext cx="5291666" cy="4005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8E2722-A666-8A3C-9BEB-932FD146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381127"/>
            <a:ext cx="5376332" cy="40322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D5D5-4E7B-DED7-3FF1-9D5C4BBE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/>
              <a:t>15/07/2023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0EB9-9B6A-9216-AFE7-A59D6118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6CB9-5D57-D2D2-776A-DF42252C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A0FA4F8-EE75-4B5E-B66C-B2F3D3BFF271}" type="slidenum">
              <a:rPr lang="en-US" smtClean="0"/>
              <a:pPr lvl="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3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CBE3E-99F7-E165-5F9E-6329E7EE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pt-PT" sz="5200"/>
              <a:t>Data Preparation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1008-F411-3950-767C-0AEBAF81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pt-PT"/>
              <a:t>15/07/2023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0776-932E-AAE7-2541-611C5D68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GB"/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99AF7-9803-6831-7290-B042EF84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fld id="{2A0FA4F8-EE75-4B5E-B66C-B2F3D3BFF271}" type="slidenum">
              <a:rPr lang="pt-PT"/>
              <a:pPr lvl="0">
                <a:spcAft>
                  <a:spcPts val="600"/>
                </a:spcAft>
              </a:pPr>
              <a:t>8</a:t>
            </a:fld>
            <a:endParaRPr lang="pt-PT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FFE070E-A749-C53F-9E22-C1263C2C2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16257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77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9BA904-C682-3715-8711-8B797DA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 b="1"/>
              <a:t>Modeling</a:t>
            </a:r>
            <a:endParaRPr lang="pt-PT" sz="4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34FE-5DE9-B106-1FF7-4A99E28C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936" y="6308832"/>
            <a:ext cx="8320722" cy="548640"/>
          </a:xfrm>
        </p:spPr>
        <p:txBody>
          <a:bodyPr anchor="ctr">
            <a:normAutofit/>
          </a:bodyPr>
          <a:lstStyle/>
          <a:p>
            <a:pPr lvl="0" algn="just">
              <a:spcAft>
                <a:spcPts val="600"/>
              </a:spcAft>
            </a:pPr>
            <a:r>
              <a:rPr lang="en-GB" sz="1050">
                <a:solidFill>
                  <a:schemeClr val="tx1"/>
                </a:solidFill>
              </a:rPr>
              <a:t>Projeto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1FD47-83F5-DFE5-B15D-A6216D87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lvl="0" algn="ctr">
              <a:spcAft>
                <a:spcPts val="600"/>
              </a:spcAft>
            </a:pPr>
            <a:fld id="{2A0FA4F8-EE75-4B5E-B66C-B2F3D3BFF271}" type="slidenum">
              <a:rPr lang="pt-PT">
                <a:solidFill>
                  <a:schemeClr val="tx1"/>
                </a:solidFill>
              </a:rPr>
              <a:pPr lvl="0" algn="ctr">
                <a:spcAft>
                  <a:spcPts val="600"/>
                </a:spcAft>
              </a:pPr>
              <a:t>9</a:t>
            </a:fld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2C2E-C2B8-0B44-8AB9-8E5BAF12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lvl="0" algn="r">
              <a:spcAft>
                <a:spcPts val="600"/>
              </a:spcAft>
            </a:pPr>
            <a:r>
              <a:rPr lang="pt-PT" sz="1050">
                <a:solidFill>
                  <a:schemeClr val="tx1"/>
                </a:solidFill>
              </a:rPr>
              <a:t>15/07/2023</a:t>
            </a:r>
            <a:endParaRPr lang="en-GB" sz="105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EE2E5E4-DEEB-E243-F43A-859FAA7D3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98017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30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301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Projeto 2</vt:lpstr>
      <vt:lpstr>Agenda</vt:lpstr>
      <vt:lpstr>Metodologia Crisp-DM</vt:lpstr>
      <vt:lpstr>Parte 1</vt:lpstr>
      <vt:lpstr>Business Understanding </vt:lpstr>
      <vt:lpstr>Data Understanding </vt:lpstr>
      <vt:lpstr>PowerPoint Presentation</vt:lpstr>
      <vt:lpstr>Data Preparation</vt:lpstr>
      <vt:lpstr>Modeling</vt:lpstr>
      <vt:lpstr>(S)arima(x)</vt:lpstr>
      <vt:lpstr>Melhores Modelos</vt:lpstr>
      <vt:lpstr>Previsões</vt:lpstr>
      <vt:lpstr>Parte 2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</dc:title>
  <dc:creator>Joel Nunes</dc:creator>
  <cp:lastModifiedBy>João Monteiro Alves</cp:lastModifiedBy>
  <cp:revision>32</cp:revision>
  <dcterms:created xsi:type="dcterms:W3CDTF">2023-04-25T17:36:56Z</dcterms:created>
  <dcterms:modified xsi:type="dcterms:W3CDTF">2023-07-21T15:50:06Z</dcterms:modified>
</cp:coreProperties>
</file>