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4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3CC33-A163-4894-B31F-2635E47B87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472B-E74A-418C-9513-61D3172C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189" y="1122363"/>
            <a:ext cx="10589622" cy="1298620"/>
          </a:xfrm>
        </p:spPr>
        <p:txBody>
          <a:bodyPr/>
          <a:lstStyle/>
          <a:p>
            <a:r>
              <a:rPr lang="en-US" dirty="0"/>
              <a:t>Project: Ant ’s </a:t>
            </a:r>
            <a:r>
              <a:rPr lang="en-US" dirty="0" smtClean="0"/>
              <a:t>Nest </a:t>
            </a:r>
            <a:r>
              <a:rPr lang="en-US" dirty="0"/>
              <a:t>Building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Students: Phong Vo, </a:t>
            </a:r>
            <a:r>
              <a:rPr lang="en-US" sz="3600" dirty="0" err="1"/>
              <a:t>Giang</a:t>
            </a:r>
            <a:r>
              <a:rPr lang="en-US" sz="3600" dirty="0"/>
              <a:t> Tran</a:t>
            </a:r>
          </a:p>
        </p:txBody>
      </p:sp>
    </p:spTree>
    <p:extLst>
      <p:ext uri="{BB962C8B-B14F-4D97-AF65-F5344CB8AC3E}">
        <p14:creationId xmlns:p14="http://schemas.microsoft.com/office/powerpoint/2010/main" val="424721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532" y="208370"/>
            <a:ext cx="8777901" cy="63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5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B574-4DDB-48C5-AC25-7738B456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Developed with A* algorithm. </a:t>
            </a:r>
          </a:p>
          <a:p>
            <a:r>
              <a:rPr lang="en-US" dirty="0"/>
              <a:t>The purpose of the program is to optimize the path of the ant to be least walks as it can. </a:t>
            </a:r>
          </a:p>
          <a:p>
            <a:r>
              <a:rPr lang="en-US" dirty="0"/>
              <a:t>The material for building up the nest are the ten (10) leaves which are laying around the map. Every leaf might be blocking by ten (10) bricks. </a:t>
            </a:r>
          </a:p>
          <a:p>
            <a:r>
              <a:rPr lang="en-US" dirty="0"/>
              <a:t>The ant must wisely reach out the leaves without hitting the walls</a:t>
            </a:r>
            <a:r>
              <a:rPr lang="en-US"/>
              <a:t>. </a:t>
            </a:r>
          </a:p>
          <a:p>
            <a:r>
              <a:rPr lang="en-US"/>
              <a:t>Once </a:t>
            </a:r>
            <a:r>
              <a:rPr lang="en-US" dirty="0"/>
              <a:t>it gets a leaf, it brings it back to the nest and then continues heading to the other remaining leaves.</a:t>
            </a:r>
          </a:p>
          <a:p>
            <a:r>
              <a:rPr lang="en-US" dirty="0"/>
              <a:t>The loop of collecting the leaves is finished once all of ten leaves are gathered.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Project: Ant ’s Nest Building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</dc:title>
  <dc:creator>Phong Vo</dc:creator>
  <cp:lastModifiedBy>Phong Vo</cp:lastModifiedBy>
  <cp:revision>11</cp:revision>
  <dcterms:created xsi:type="dcterms:W3CDTF">2019-11-06T22:51:15Z</dcterms:created>
  <dcterms:modified xsi:type="dcterms:W3CDTF">2019-11-07T03:15:07Z</dcterms:modified>
</cp:coreProperties>
</file>